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8A777-0884-4343-6459-AF6F99121786}" v="27" dt="2024-02-06T16:55:11.880"/>
    <p1510:client id="{0A39C85E-00B3-43F6-AC5D-33E95D1ADE26}" v="97" dt="2024-02-06T06:18:26.577"/>
    <p1510:client id="{1532350F-CEBD-B8F1-092E-6E581E5B558E}" v="353" dt="2024-02-06T16:15:40.479"/>
    <p1510:client id="{6469A5D1-FAA1-0E18-9BA6-5D46F29B18F1}" v="3" dt="2024-02-06T13:33:46.700"/>
    <p1510:client id="{9EB57384-A2C8-608F-C7C4-33AFAC4F5D07}" v="2" dt="2024-02-06T18:09:20.351"/>
    <p1510:client id="{E24E0A7E-F367-B2EE-1F29-E463CA876B49}" v="8" dt="2024-02-06T19:13:55.063"/>
    <p1510:client id="{F3C7DB4D-A552-0E03-ADA2-16C0728F95E8}" v="777" dt="2024-02-06T15:00:33.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3CBEA-1DA5-4E30-A6CC-DBC512DE23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C6756A-5250-4ED7-82D8-16E094F7DFDF}">
      <dgm:prSet/>
      <dgm:spPr/>
      <dgm:t>
        <a:bodyPr/>
        <a:lstStyle/>
        <a:p>
          <a:r>
            <a:rPr lang="en-US"/>
            <a:t>The goal of this project was to allow end users to have quick and easy access to storing, removing, and adding a product to inventory.</a:t>
          </a:r>
        </a:p>
      </dgm:t>
    </dgm:pt>
    <dgm:pt modelId="{2B551C40-4D3D-42B0-B9E8-541FFAD3BE93}" type="parTrans" cxnId="{59071C83-DCCA-4BAE-96F1-21E9DEF5E7E1}">
      <dgm:prSet/>
      <dgm:spPr/>
      <dgm:t>
        <a:bodyPr/>
        <a:lstStyle/>
        <a:p>
          <a:endParaRPr lang="en-US"/>
        </a:p>
      </dgm:t>
    </dgm:pt>
    <dgm:pt modelId="{4F5CEF32-BDF4-4784-9E63-D57D634A3F87}" type="sibTrans" cxnId="{59071C83-DCCA-4BAE-96F1-21E9DEF5E7E1}">
      <dgm:prSet/>
      <dgm:spPr/>
      <dgm:t>
        <a:bodyPr/>
        <a:lstStyle/>
        <a:p>
          <a:endParaRPr lang="en-US"/>
        </a:p>
      </dgm:t>
    </dgm:pt>
    <dgm:pt modelId="{A2882098-5410-4A8A-ADF0-496376BBA609}">
      <dgm:prSet/>
      <dgm:spPr/>
      <dgm:t>
        <a:bodyPr/>
        <a:lstStyle/>
        <a:p>
          <a:r>
            <a:rPr lang="en-US"/>
            <a:t>Clients should have ease of access for all these operations and not worry about the behind the scenes.</a:t>
          </a:r>
        </a:p>
      </dgm:t>
    </dgm:pt>
    <dgm:pt modelId="{34689005-6870-472F-96EF-2658417CF085}" type="parTrans" cxnId="{1FAD42EF-A3D6-4496-8D21-7AE048867B80}">
      <dgm:prSet/>
      <dgm:spPr/>
      <dgm:t>
        <a:bodyPr/>
        <a:lstStyle/>
        <a:p>
          <a:endParaRPr lang="en-US"/>
        </a:p>
      </dgm:t>
    </dgm:pt>
    <dgm:pt modelId="{5CCF05B4-1E23-42AA-A51D-20DB76393041}" type="sibTrans" cxnId="{1FAD42EF-A3D6-4496-8D21-7AE048867B80}">
      <dgm:prSet/>
      <dgm:spPr/>
      <dgm:t>
        <a:bodyPr/>
        <a:lstStyle/>
        <a:p>
          <a:endParaRPr lang="en-US"/>
        </a:p>
      </dgm:t>
    </dgm:pt>
    <dgm:pt modelId="{823F4F73-27A0-470F-94D5-26627F22B8A5}">
      <dgm:prSet/>
      <dgm:spPr/>
      <dgm:t>
        <a:bodyPr/>
        <a:lstStyle/>
        <a:p>
          <a:r>
            <a:rPr lang="en-US"/>
            <a:t>This project allows users to manipulate a CSV file by the operations stated before efficiently and quickly. </a:t>
          </a:r>
        </a:p>
      </dgm:t>
    </dgm:pt>
    <dgm:pt modelId="{9ECFA8EF-1C60-47AC-A151-DDA65D662613}" type="parTrans" cxnId="{7495102A-EF1A-44B9-B7F0-EADCE56B1F88}">
      <dgm:prSet/>
      <dgm:spPr/>
      <dgm:t>
        <a:bodyPr/>
        <a:lstStyle/>
        <a:p>
          <a:endParaRPr lang="en-US"/>
        </a:p>
      </dgm:t>
    </dgm:pt>
    <dgm:pt modelId="{4338A628-1DB5-4C5D-9A09-D7AD08FA3AF6}" type="sibTrans" cxnId="{7495102A-EF1A-44B9-B7F0-EADCE56B1F88}">
      <dgm:prSet/>
      <dgm:spPr/>
      <dgm:t>
        <a:bodyPr/>
        <a:lstStyle/>
        <a:p>
          <a:endParaRPr lang="en-US"/>
        </a:p>
      </dgm:t>
    </dgm:pt>
    <dgm:pt modelId="{2EBF099C-F69D-41F0-B8CE-818FA6D19F68}" type="pres">
      <dgm:prSet presAssocID="{AA73CBEA-1DA5-4E30-A6CC-DBC512DE23A7}" presName="root" presStyleCnt="0">
        <dgm:presLayoutVars>
          <dgm:dir/>
          <dgm:resizeHandles val="exact"/>
        </dgm:presLayoutVars>
      </dgm:prSet>
      <dgm:spPr/>
    </dgm:pt>
    <dgm:pt modelId="{8A4D5570-640D-4A95-9C63-255F669B8BF6}" type="pres">
      <dgm:prSet presAssocID="{0AC6756A-5250-4ED7-82D8-16E094F7DFDF}" presName="compNode" presStyleCnt="0"/>
      <dgm:spPr/>
    </dgm:pt>
    <dgm:pt modelId="{16DA2527-0A31-4B6A-B123-096F2C11F823}" type="pres">
      <dgm:prSet presAssocID="{0AC6756A-5250-4ED7-82D8-16E094F7DFDF}" presName="bgRect" presStyleLbl="bgShp" presStyleIdx="0" presStyleCnt="3"/>
      <dgm:spPr/>
    </dgm:pt>
    <dgm:pt modelId="{6433E53D-0B91-4FAE-8E54-FAA4D30D18C2}" type="pres">
      <dgm:prSet presAssocID="{0AC6756A-5250-4ED7-82D8-16E094F7DF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7F79B17-E697-4583-8917-AD96D57D4C18}" type="pres">
      <dgm:prSet presAssocID="{0AC6756A-5250-4ED7-82D8-16E094F7DFDF}" presName="spaceRect" presStyleCnt="0"/>
      <dgm:spPr/>
    </dgm:pt>
    <dgm:pt modelId="{411B9667-D58F-4F1A-899D-7417F95F2D6F}" type="pres">
      <dgm:prSet presAssocID="{0AC6756A-5250-4ED7-82D8-16E094F7DFDF}" presName="parTx" presStyleLbl="revTx" presStyleIdx="0" presStyleCnt="3">
        <dgm:presLayoutVars>
          <dgm:chMax val="0"/>
          <dgm:chPref val="0"/>
        </dgm:presLayoutVars>
      </dgm:prSet>
      <dgm:spPr/>
    </dgm:pt>
    <dgm:pt modelId="{4472E064-AD63-46CD-B141-26E39B9F4757}" type="pres">
      <dgm:prSet presAssocID="{4F5CEF32-BDF4-4784-9E63-D57D634A3F87}" presName="sibTrans" presStyleCnt="0"/>
      <dgm:spPr/>
    </dgm:pt>
    <dgm:pt modelId="{BFB8E2D5-384E-4994-A776-ED2E4C22BD54}" type="pres">
      <dgm:prSet presAssocID="{A2882098-5410-4A8A-ADF0-496376BBA609}" presName="compNode" presStyleCnt="0"/>
      <dgm:spPr/>
    </dgm:pt>
    <dgm:pt modelId="{5E1A9F81-534E-427E-9D0D-5B8361CD3434}" type="pres">
      <dgm:prSet presAssocID="{A2882098-5410-4A8A-ADF0-496376BBA609}" presName="bgRect" presStyleLbl="bgShp" presStyleIdx="1" presStyleCnt="3"/>
      <dgm:spPr/>
    </dgm:pt>
    <dgm:pt modelId="{469383E2-578F-4197-A14F-583D16CE4C55}" type="pres">
      <dgm:prSet presAssocID="{A2882098-5410-4A8A-ADF0-496376BBA6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9F5FD04-1FD5-40C9-8891-6E4A503BC855}" type="pres">
      <dgm:prSet presAssocID="{A2882098-5410-4A8A-ADF0-496376BBA609}" presName="spaceRect" presStyleCnt="0"/>
      <dgm:spPr/>
    </dgm:pt>
    <dgm:pt modelId="{5649BC99-A803-4324-B880-654D39E7BADC}" type="pres">
      <dgm:prSet presAssocID="{A2882098-5410-4A8A-ADF0-496376BBA609}" presName="parTx" presStyleLbl="revTx" presStyleIdx="1" presStyleCnt="3">
        <dgm:presLayoutVars>
          <dgm:chMax val="0"/>
          <dgm:chPref val="0"/>
        </dgm:presLayoutVars>
      </dgm:prSet>
      <dgm:spPr/>
    </dgm:pt>
    <dgm:pt modelId="{1FE120B2-2E7F-4E9B-94C3-CCBA735F1EF3}" type="pres">
      <dgm:prSet presAssocID="{5CCF05B4-1E23-42AA-A51D-20DB76393041}" presName="sibTrans" presStyleCnt="0"/>
      <dgm:spPr/>
    </dgm:pt>
    <dgm:pt modelId="{6A63782A-9CA9-4212-BC61-AF0F4880EA43}" type="pres">
      <dgm:prSet presAssocID="{823F4F73-27A0-470F-94D5-26627F22B8A5}" presName="compNode" presStyleCnt="0"/>
      <dgm:spPr/>
    </dgm:pt>
    <dgm:pt modelId="{ADBDCA39-BC4E-41B2-8B9A-AE10D5FB401A}" type="pres">
      <dgm:prSet presAssocID="{823F4F73-27A0-470F-94D5-26627F22B8A5}" presName="bgRect" presStyleLbl="bgShp" presStyleIdx="2" presStyleCnt="3"/>
      <dgm:spPr/>
    </dgm:pt>
    <dgm:pt modelId="{BC68DB35-162F-4315-9399-4F6C27A0DBAA}" type="pres">
      <dgm:prSet presAssocID="{823F4F73-27A0-470F-94D5-26627F22B8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DF824E-6DD1-479E-B170-D596B0C992BA}" type="pres">
      <dgm:prSet presAssocID="{823F4F73-27A0-470F-94D5-26627F22B8A5}" presName="spaceRect" presStyleCnt="0"/>
      <dgm:spPr/>
    </dgm:pt>
    <dgm:pt modelId="{4CA45F0B-EF07-4554-B6EC-2E0724C5EA5C}" type="pres">
      <dgm:prSet presAssocID="{823F4F73-27A0-470F-94D5-26627F22B8A5}" presName="parTx" presStyleLbl="revTx" presStyleIdx="2" presStyleCnt="3">
        <dgm:presLayoutVars>
          <dgm:chMax val="0"/>
          <dgm:chPref val="0"/>
        </dgm:presLayoutVars>
      </dgm:prSet>
      <dgm:spPr/>
    </dgm:pt>
  </dgm:ptLst>
  <dgm:cxnLst>
    <dgm:cxn modelId="{090C2118-A08D-4DEF-94E1-9B60038EFEB4}" type="presOf" srcId="{A2882098-5410-4A8A-ADF0-496376BBA609}" destId="{5649BC99-A803-4324-B880-654D39E7BADC}" srcOrd="0" destOrd="0" presId="urn:microsoft.com/office/officeart/2018/2/layout/IconVerticalSolidList"/>
    <dgm:cxn modelId="{7495102A-EF1A-44B9-B7F0-EADCE56B1F88}" srcId="{AA73CBEA-1DA5-4E30-A6CC-DBC512DE23A7}" destId="{823F4F73-27A0-470F-94D5-26627F22B8A5}" srcOrd="2" destOrd="0" parTransId="{9ECFA8EF-1C60-47AC-A151-DDA65D662613}" sibTransId="{4338A628-1DB5-4C5D-9A09-D7AD08FA3AF6}"/>
    <dgm:cxn modelId="{D8D8E034-B5FA-4C90-95AD-4EDA88B302A9}" type="presOf" srcId="{823F4F73-27A0-470F-94D5-26627F22B8A5}" destId="{4CA45F0B-EF07-4554-B6EC-2E0724C5EA5C}" srcOrd="0" destOrd="0" presId="urn:microsoft.com/office/officeart/2018/2/layout/IconVerticalSolidList"/>
    <dgm:cxn modelId="{59071C83-DCCA-4BAE-96F1-21E9DEF5E7E1}" srcId="{AA73CBEA-1DA5-4E30-A6CC-DBC512DE23A7}" destId="{0AC6756A-5250-4ED7-82D8-16E094F7DFDF}" srcOrd="0" destOrd="0" parTransId="{2B551C40-4D3D-42B0-B9E8-541FFAD3BE93}" sibTransId="{4F5CEF32-BDF4-4784-9E63-D57D634A3F87}"/>
    <dgm:cxn modelId="{312D39D0-06EB-46C2-8A30-BC0D08A411B6}" type="presOf" srcId="{AA73CBEA-1DA5-4E30-A6CC-DBC512DE23A7}" destId="{2EBF099C-F69D-41F0-B8CE-818FA6D19F68}" srcOrd="0" destOrd="0" presId="urn:microsoft.com/office/officeart/2018/2/layout/IconVerticalSolidList"/>
    <dgm:cxn modelId="{EF50BEDF-4020-4D22-88C1-60307AEB76FD}" type="presOf" srcId="{0AC6756A-5250-4ED7-82D8-16E094F7DFDF}" destId="{411B9667-D58F-4F1A-899D-7417F95F2D6F}" srcOrd="0" destOrd="0" presId="urn:microsoft.com/office/officeart/2018/2/layout/IconVerticalSolidList"/>
    <dgm:cxn modelId="{1FAD42EF-A3D6-4496-8D21-7AE048867B80}" srcId="{AA73CBEA-1DA5-4E30-A6CC-DBC512DE23A7}" destId="{A2882098-5410-4A8A-ADF0-496376BBA609}" srcOrd="1" destOrd="0" parTransId="{34689005-6870-472F-96EF-2658417CF085}" sibTransId="{5CCF05B4-1E23-42AA-A51D-20DB76393041}"/>
    <dgm:cxn modelId="{9C994AD4-85F7-42A3-9CD0-E93B6A03DF96}" type="presParOf" srcId="{2EBF099C-F69D-41F0-B8CE-818FA6D19F68}" destId="{8A4D5570-640D-4A95-9C63-255F669B8BF6}" srcOrd="0" destOrd="0" presId="urn:microsoft.com/office/officeart/2018/2/layout/IconVerticalSolidList"/>
    <dgm:cxn modelId="{7340EF3A-69FD-445F-9871-53B58BC3B512}" type="presParOf" srcId="{8A4D5570-640D-4A95-9C63-255F669B8BF6}" destId="{16DA2527-0A31-4B6A-B123-096F2C11F823}" srcOrd="0" destOrd="0" presId="urn:microsoft.com/office/officeart/2018/2/layout/IconVerticalSolidList"/>
    <dgm:cxn modelId="{F1FE79FD-8867-4933-BE53-620D3ACD76EF}" type="presParOf" srcId="{8A4D5570-640D-4A95-9C63-255F669B8BF6}" destId="{6433E53D-0B91-4FAE-8E54-FAA4D30D18C2}" srcOrd="1" destOrd="0" presId="urn:microsoft.com/office/officeart/2018/2/layout/IconVerticalSolidList"/>
    <dgm:cxn modelId="{E2B8E5E6-A253-4D49-8893-9531F67BF94F}" type="presParOf" srcId="{8A4D5570-640D-4A95-9C63-255F669B8BF6}" destId="{C7F79B17-E697-4583-8917-AD96D57D4C18}" srcOrd="2" destOrd="0" presId="urn:microsoft.com/office/officeart/2018/2/layout/IconVerticalSolidList"/>
    <dgm:cxn modelId="{50083B9B-FDE5-4D57-A753-04C1FC6BC848}" type="presParOf" srcId="{8A4D5570-640D-4A95-9C63-255F669B8BF6}" destId="{411B9667-D58F-4F1A-899D-7417F95F2D6F}" srcOrd="3" destOrd="0" presId="urn:microsoft.com/office/officeart/2018/2/layout/IconVerticalSolidList"/>
    <dgm:cxn modelId="{8ED63EB7-6DEE-47E1-8A61-11AD769A2BD8}" type="presParOf" srcId="{2EBF099C-F69D-41F0-B8CE-818FA6D19F68}" destId="{4472E064-AD63-46CD-B141-26E39B9F4757}" srcOrd="1" destOrd="0" presId="urn:microsoft.com/office/officeart/2018/2/layout/IconVerticalSolidList"/>
    <dgm:cxn modelId="{CD7064E6-285E-418E-9E5D-D0C9E45B95C7}" type="presParOf" srcId="{2EBF099C-F69D-41F0-B8CE-818FA6D19F68}" destId="{BFB8E2D5-384E-4994-A776-ED2E4C22BD54}" srcOrd="2" destOrd="0" presId="urn:microsoft.com/office/officeart/2018/2/layout/IconVerticalSolidList"/>
    <dgm:cxn modelId="{34B2F908-95E2-4E90-84FD-84461BFE04F1}" type="presParOf" srcId="{BFB8E2D5-384E-4994-A776-ED2E4C22BD54}" destId="{5E1A9F81-534E-427E-9D0D-5B8361CD3434}" srcOrd="0" destOrd="0" presId="urn:microsoft.com/office/officeart/2018/2/layout/IconVerticalSolidList"/>
    <dgm:cxn modelId="{28627A5A-ECAE-4AD6-99E5-E690FBC07A9F}" type="presParOf" srcId="{BFB8E2D5-384E-4994-A776-ED2E4C22BD54}" destId="{469383E2-578F-4197-A14F-583D16CE4C55}" srcOrd="1" destOrd="0" presId="urn:microsoft.com/office/officeart/2018/2/layout/IconVerticalSolidList"/>
    <dgm:cxn modelId="{F9D9F28B-F4B2-4A43-8CE6-9A0C73CD681E}" type="presParOf" srcId="{BFB8E2D5-384E-4994-A776-ED2E4C22BD54}" destId="{19F5FD04-1FD5-40C9-8891-6E4A503BC855}" srcOrd="2" destOrd="0" presId="urn:microsoft.com/office/officeart/2018/2/layout/IconVerticalSolidList"/>
    <dgm:cxn modelId="{128AA129-1063-4D22-9ACE-15F33EE11BAA}" type="presParOf" srcId="{BFB8E2D5-384E-4994-A776-ED2E4C22BD54}" destId="{5649BC99-A803-4324-B880-654D39E7BADC}" srcOrd="3" destOrd="0" presId="urn:microsoft.com/office/officeart/2018/2/layout/IconVerticalSolidList"/>
    <dgm:cxn modelId="{BB6DB2F8-8347-4E7D-AF54-4D05EB71E7A2}" type="presParOf" srcId="{2EBF099C-F69D-41F0-B8CE-818FA6D19F68}" destId="{1FE120B2-2E7F-4E9B-94C3-CCBA735F1EF3}" srcOrd="3" destOrd="0" presId="urn:microsoft.com/office/officeart/2018/2/layout/IconVerticalSolidList"/>
    <dgm:cxn modelId="{304A6CE5-5EE7-4443-9352-BEC1A75D99E8}" type="presParOf" srcId="{2EBF099C-F69D-41F0-B8CE-818FA6D19F68}" destId="{6A63782A-9CA9-4212-BC61-AF0F4880EA43}" srcOrd="4" destOrd="0" presId="urn:microsoft.com/office/officeart/2018/2/layout/IconVerticalSolidList"/>
    <dgm:cxn modelId="{CFCF7CB3-0F16-4DCB-B87D-26BEF2FB7D65}" type="presParOf" srcId="{6A63782A-9CA9-4212-BC61-AF0F4880EA43}" destId="{ADBDCA39-BC4E-41B2-8B9A-AE10D5FB401A}" srcOrd="0" destOrd="0" presId="urn:microsoft.com/office/officeart/2018/2/layout/IconVerticalSolidList"/>
    <dgm:cxn modelId="{DDD1AEAD-3835-4F6A-BDA6-A342E091ECF1}" type="presParOf" srcId="{6A63782A-9CA9-4212-BC61-AF0F4880EA43}" destId="{BC68DB35-162F-4315-9399-4F6C27A0DBAA}" srcOrd="1" destOrd="0" presId="urn:microsoft.com/office/officeart/2018/2/layout/IconVerticalSolidList"/>
    <dgm:cxn modelId="{2ABDB404-AA35-4F77-B52C-6D20DBEB7295}" type="presParOf" srcId="{6A63782A-9CA9-4212-BC61-AF0F4880EA43}" destId="{8ADF824E-6DD1-479E-B170-D596B0C992BA}" srcOrd="2" destOrd="0" presId="urn:microsoft.com/office/officeart/2018/2/layout/IconVerticalSolidList"/>
    <dgm:cxn modelId="{6EB56307-F6FE-4539-9BB6-418B077C1DD2}" type="presParOf" srcId="{6A63782A-9CA9-4212-BC61-AF0F4880EA43}" destId="{4CA45F0B-EF07-4554-B6EC-2E0724C5EA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C2C05-4FC6-4445-9275-49F227F03B2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AA26715-AD78-423E-BDB5-ABF1AC69C688}">
      <dgm:prSet/>
      <dgm:spPr/>
      <dgm:t>
        <a:bodyPr/>
        <a:lstStyle/>
        <a:p>
          <a:pPr>
            <a:lnSpc>
              <a:spcPct val="100000"/>
            </a:lnSpc>
            <a:defRPr b="1"/>
          </a:pPr>
          <a:r>
            <a:rPr lang="en-US"/>
            <a:t>Front End: </a:t>
          </a:r>
        </a:p>
      </dgm:t>
    </dgm:pt>
    <dgm:pt modelId="{F9203361-3FD7-4F24-862E-B109646E7D1B}" type="parTrans" cxnId="{5B937C37-F0CD-4D97-A022-B8F2BBB40634}">
      <dgm:prSet/>
      <dgm:spPr/>
      <dgm:t>
        <a:bodyPr/>
        <a:lstStyle/>
        <a:p>
          <a:endParaRPr lang="en-US"/>
        </a:p>
      </dgm:t>
    </dgm:pt>
    <dgm:pt modelId="{C23AAF7D-45C3-48F1-902E-79C9362DA0A1}" type="sibTrans" cxnId="{5B937C37-F0CD-4D97-A022-B8F2BBB40634}">
      <dgm:prSet/>
      <dgm:spPr/>
      <dgm:t>
        <a:bodyPr/>
        <a:lstStyle/>
        <a:p>
          <a:endParaRPr lang="en-US"/>
        </a:p>
      </dgm:t>
    </dgm:pt>
    <dgm:pt modelId="{1676066E-7815-43CF-AFC3-CCACAE803AE5}">
      <dgm:prSet/>
      <dgm:spPr/>
      <dgm:t>
        <a:bodyPr/>
        <a:lstStyle/>
        <a:p>
          <a:pPr>
            <a:lnSpc>
              <a:spcPct val="100000"/>
            </a:lnSpc>
          </a:pPr>
          <a:r>
            <a:rPr lang="en-US"/>
            <a:t>Website: Users get an introduction to the team behind Forestview as well as information about the company's purpose. The projects tab holds our current and future projects and upon downloading the project they are prompted to accept terms and condition as well as technical compliance!</a:t>
          </a:r>
        </a:p>
      </dgm:t>
    </dgm:pt>
    <dgm:pt modelId="{A869154B-1C10-4719-AB67-A19ACD82F751}" type="parTrans" cxnId="{4A925D6A-60F6-4FED-9BB4-E20E867A23C2}">
      <dgm:prSet/>
      <dgm:spPr/>
      <dgm:t>
        <a:bodyPr/>
        <a:lstStyle/>
        <a:p>
          <a:endParaRPr lang="en-US"/>
        </a:p>
      </dgm:t>
    </dgm:pt>
    <dgm:pt modelId="{5C10CC07-71FB-4543-87AD-60E205DF40CE}" type="sibTrans" cxnId="{4A925D6A-60F6-4FED-9BB4-E20E867A23C2}">
      <dgm:prSet/>
      <dgm:spPr/>
      <dgm:t>
        <a:bodyPr/>
        <a:lstStyle/>
        <a:p>
          <a:endParaRPr lang="en-US"/>
        </a:p>
      </dgm:t>
    </dgm:pt>
    <dgm:pt modelId="{45555D4B-C924-401C-9E0F-4E5A0FF606C9}">
      <dgm:prSet/>
      <dgm:spPr/>
      <dgm:t>
        <a:bodyPr/>
        <a:lstStyle/>
        <a:p>
          <a:pPr>
            <a:lnSpc>
              <a:spcPct val="100000"/>
            </a:lnSpc>
            <a:defRPr b="1"/>
          </a:pPr>
          <a:r>
            <a:rPr lang="en-US"/>
            <a:t>Back End: </a:t>
          </a:r>
        </a:p>
      </dgm:t>
    </dgm:pt>
    <dgm:pt modelId="{5E5D9A0B-CFD7-4D75-9B4F-C38817CC9B7F}" type="parTrans" cxnId="{019AC762-12F1-4921-A060-454B2650D84D}">
      <dgm:prSet/>
      <dgm:spPr/>
      <dgm:t>
        <a:bodyPr/>
        <a:lstStyle/>
        <a:p>
          <a:endParaRPr lang="en-US"/>
        </a:p>
      </dgm:t>
    </dgm:pt>
    <dgm:pt modelId="{A2170B7E-2C93-46A2-B143-E1E5787CACB3}" type="sibTrans" cxnId="{019AC762-12F1-4921-A060-454B2650D84D}">
      <dgm:prSet/>
      <dgm:spPr/>
      <dgm:t>
        <a:bodyPr/>
        <a:lstStyle/>
        <a:p>
          <a:endParaRPr lang="en-US"/>
        </a:p>
      </dgm:t>
    </dgm:pt>
    <dgm:pt modelId="{DFE5E919-7BE3-4F6B-B722-5CE7990C522A}">
      <dgm:prSet/>
      <dgm:spPr/>
      <dgm:t>
        <a:bodyPr/>
        <a:lstStyle/>
        <a:p>
          <a:pPr>
            <a:lnSpc>
              <a:spcPct val="100000"/>
            </a:lnSpc>
          </a:pPr>
          <a:r>
            <a:rPr lang="en-US"/>
            <a:t>GUI: Users/Clients are given fields for adding a product to inventory(.csv file), searching to see if their product is in inventory, as well as removing their inventory is they so please.</a:t>
          </a:r>
        </a:p>
      </dgm:t>
    </dgm:pt>
    <dgm:pt modelId="{75F2DB9F-96E7-4253-A6DB-FE1007159ED5}" type="parTrans" cxnId="{98EBF71F-FE62-4165-8DFB-5A49CAC5CCA2}">
      <dgm:prSet/>
      <dgm:spPr/>
      <dgm:t>
        <a:bodyPr/>
        <a:lstStyle/>
        <a:p>
          <a:endParaRPr lang="en-US"/>
        </a:p>
      </dgm:t>
    </dgm:pt>
    <dgm:pt modelId="{3BC284BF-F487-4609-97EA-9506A144306D}" type="sibTrans" cxnId="{98EBF71F-FE62-4165-8DFB-5A49CAC5CCA2}">
      <dgm:prSet/>
      <dgm:spPr/>
      <dgm:t>
        <a:bodyPr/>
        <a:lstStyle/>
        <a:p>
          <a:endParaRPr lang="en-US"/>
        </a:p>
      </dgm:t>
    </dgm:pt>
    <dgm:pt modelId="{B0B2B32C-DB81-4A3E-9BB1-E4307E952307}" type="pres">
      <dgm:prSet presAssocID="{AFDC2C05-4FC6-4445-9275-49F227F03B2F}" presName="root" presStyleCnt="0">
        <dgm:presLayoutVars>
          <dgm:dir/>
          <dgm:resizeHandles val="exact"/>
        </dgm:presLayoutVars>
      </dgm:prSet>
      <dgm:spPr/>
    </dgm:pt>
    <dgm:pt modelId="{D6FBF0DB-9DA4-4AE1-B20E-27121732071D}" type="pres">
      <dgm:prSet presAssocID="{FAA26715-AD78-423E-BDB5-ABF1AC69C688}" presName="compNode" presStyleCnt="0"/>
      <dgm:spPr/>
    </dgm:pt>
    <dgm:pt modelId="{432266E5-9633-474E-9656-CC7E4463677D}" type="pres">
      <dgm:prSet presAssocID="{FAA26715-AD78-423E-BDB5-ABF1AC69C6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EE343C63-EF5E-449A-88E7-9C0CE8839D6C}" type="pres">
      <dgm:prSet presAssocID="{FAA26715-AD78-423E-BDB5-ABF1AC69C688}" presName="iconSpace" presStyleCnt="0"/>
      <dgm:spPr/>
    </dgm:pt>
    <dgm:pt modelId="{31A47352-2F9E-4568-9D12-1C3750AFB300}" type="pres">
      <dgm:prSet presAssocID="{FAA26715-AD78-423E-BDB5-ABF1AC69C688}" presName="parTx" presStyleLbl="revTx" presStyleIdx="0" presStyleCnt="4">
        <dgm:presLayoutVars>
          <dgm:chMax val="0"/>
          <dgm:chPref val="0"/>
        </dgm:presLayoutVars>
      </dgm:prSet>
      <dgm:spPr/>
    </dgm:pt>
    <dgm:pt modelId="{7283ACAE-B530-4ECC-B1F9-7D79202A63D8}" type="pres">
      <dgm:prSet presAssocID="{FAA26715-AD78-423E-BDB5-ABF1AC69C688}" presName="txSpace" presStyleCnt="0"/>
      <dgm:spPr/>
    </dgm:pt>
    <dgm:pt modelId="{29C75FB2-08F5-4FF4-86B0-57D5A25CCA95}" type="pres">
      <dgm:prSet presAssocID="{FAA26715-AD78-423E-BDB5-ABF1AC69C688}" presName="desTx" presStyleLbl="revTx" presStyleIdx="1" presStyleCnt="4">
        <dgm:presLayoutVars/>
      </dgm:prSet>
      <dgm:spPr/>
    </dgm:pt>
    <dgm:pt modelId="{FAB1F90E-B91A-4555-8F11-544702029790}" type="pres">
      <dgm:prSet presAssocID="{C23AAF7D-45C3-48F1-902E-79C9362DA0A1}" presName="sibTrans" presStyleCnt="0"/>
      <dgm:spPr/>
    </dgm:pt>
    <dgm:pt modelId="{7173E777-6702-4F1E-8969-EE08F9965AAD}" type="pres">
      <dgm:prSet presAssocID="{45555D4B-C924-401C-9E0F-4E5A0FF606C9}" presName="compNode" presStyleCnt="0"/>
      <dgm:spPr/>
    </dgm:pt>
    <dgm:pt modelId="{42862041-5EAA-449B-BE4C-442819E1CF5C}" type="pres">
      <dgm:prSet presAssocID="{45555D4B-C924-401C-9E0F-4E5A0FF606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506A4306-8367-422C-B9A5-066594B8C927}" type="pres">
      <dgm:prSet presAssocID="{45555D4B-C924-401C-9E0F-4E5A0FF606C9}" presName="iconSpace" presStyleCnt="0"/>
      <dgm:spPr/>
    </dgm:pt>
    <dgm:pt modelId="{76511906-A6EC-410E-903B-0AFE6C70E8DA}" type="pres">
      <dgm:prSet presAssocID="{45555D4B-C924-401C-9E0F-4E5A0FF606C9}" presName="parTx" presStyleLbl="revTx" presStyleIdx="2" presStyleCnt="4">
        <dgm:presLayoutVars>
          <dgm:chMax val="0"/>
          <dgm:chPref val="0"/>
        </dgm:presLayoutVars>
      </dgm:prSet>
      <dgm:spPr/>
    </dgm:pt>
    <dgm:pt modelId="{00B29BAC-28FF-4129-AB1A-72A638B28397}" type="pres">
      <dgm:prSet presAssocID="{45555D4B-C924-401C-9E0F-4E5A0FF606C9}" presName="txSpace" presStyleCnt="0"/>
      <dgm:spPr/>
    </dgm:pt>
    <dgm:pt modelId="{957909C3-1A70-476A-A50C-E9ED523FB277}" type="pres">
      <dgm:prSet presAssocID="{45555D4B-C924-401C-9E0F-4E5A0FF606C9}" presName="desTx" presStyleLbl="revTx" presStyleIdx="3" presStyleCnt="4">
        <dgm:presLayoutVars/>
      </dgm:prSet>
      <dgm:spPr/>
    </dgm:pt>
  </dgm:ptLst>
  <dgm:cxnLst>
    <dgm:cxn modelId="{CB69451C-0EB3-4D82-A327-A391A1EC9116}" type="presOf" srcId="{45555D4B-C924-401C-9E0F-4E5A0FF606C9}" destId="{76511906-A6EC-410E-903B-0AFE6C70E8DA}" srcOrd="0" destOrd="0" presId="urn:microsoft.com/office/officeart/2018/2/layout/IconLabelDescriptionList"/>
    <dgm:cxn modelId="{98EBF71F-FE62-4165-8DFB-5A49CAC5CCA2}" srcId="{45555D4B-C924-401C-9E0F-4E5A0FF606C9}" destId="{DFE5E919-7BE3-4F6B-B722-5CE7990C522A}" srcOrd="0" destOrd="0" parTransId="{75F2DB9F-96E7-4253-A6DB-FE1007159ED5}" sibTransId="{3BC284BF-F487-4609-97EA-9506A144306D}"/>
    <dgm:cxn modelId="{5B937C37-F0CD-4D97-A022-B8F2BBB40634}" srcId="{AFDC2C05-4FC6-4445-9275-49F227F03B2F}" destId="{FAA26715-AD78-423E-BDB5-ABF1AC69C688}" srcOrd="0" destOrd="0" parTransId="{F9203361-3FD7-4F24-862E-B109646E7D1B}" sibTransId="{C23AAF7D-45C3-48F1-902E-79C9362DA0A1}"/>
    <dgm:cxn modelId="{019AC762-12F1-4921-A060-454B2650D84D}" srcId="{AFDC2C05-4FC6-4445-9275-49F227F03B2F}" destId="{45555D4B-C924-401C-9E0F-4E5A0FF606C9}" srcOrd="1" destOrd="0" parTransId="{5E5D9A0B-CFD7-4D75-9B4F-C38817CC9B7F}" sibTransId="{A2170B7E-2C93-46A2-B143-E1E5787CACB3}"/>
    <dgm:cxn modelId="{A76F7869-2A11-46EA-9DB4-23DB49FBA5E6}" type="presOf" srcId="{DFE5E919-7BE3-4F6B-B722-5CE7990C522A}" destId="{957909C3-1A70-476A-A50C-E9ED523FB277}" srcOrd="0" destOrd="0" presId="urn:microsoft.com/office/officeart/2018/2/layout/IconLabelDescriptionList"/>
    <dgm:cxn modelId="{4A925D6A-60F6-4FED-9BB4-E20E867A23C2}" srcId="{FAA26715-AD78-423E-BDB5-ABF1AC69C688}" destId="{1676066E-7815-43CF-AFC3-CCACAE803AE5}" srcOrd="0" destOrd="0" parTransId="{A869154B-1C10-4719-AB67-A19ACD82F751}" sibTransId="{5C10CC07-71FB-4543-87AD-60E205DF40CE}"/>
    <dgm:cxn modelId="{383D8C50-1E3B-438B-9EB9-C237EBA608F6}" type="presOf" srcId="{AFDC2C05-4FC6-4445-9275-49F227F03B2F}" destId="{B0B2B32C-DB81-4A3E-9BB1-E4307E952307}" srcOrd="0" destOrd="0" presId="urn:microsoft.com/office/officeart/2018/2/layout/IconLabelDescriptionList"/>
    <dgm:cxn modelId="{D0452157-7430-4F09-B566-7C9DFC2826D8}" type="presOf" srcId="{1676066E-7815-43CF-AFC3-CCACAE803AE5}" destId="{29C75FB2-08F5-4FF4-86B0-57D5A25CCA95}" srcOrd="0" destOrd="0" presId="urn:microsoft.com/office/officeart/2018/2/layout/IconLabelDescriptionList"/>
    <dgm:cxn modelId="{6E772ED3-23C3-40F7-9C06-127458F94BE5}" type="presOf" srcId="{FAA26715-AD78-423E-BDB5-ABF1AC69C688}" destId="{31A47352-2F9E-4568-9D12-1C3750AFB300}" srcOrd="0" destOrd="0" presId="urn:microsoft.com/office/officeart/2018/2/layout/IconLabelDescriptionList"/>
    <dgm:cxn modelId="{B6D6A2B9-0C6B-4373-882D-E8E184EB4AE9}" type="presParOf" srcId="{B0B2B32C-DB81-4A3E-9BB1-E4307E952307}" destId="{D6FBF0DB-9DA4-4AE1-B20E-27121732071D}" srcOrd="0" destOrd="0" presId="urn:microsoft.com/office/officeart/2018/2/layout/IconLabelDescriptionList"/>
    <dgm:cxn modelId="{D6FFC41B-BDDF-46D1-A378-A50252E66EF3}" type="presParOf" srcId="{D6FBF0DB-9DA4-4AE1-B20E-27121732071D}" destId="{432266E5-9633-474E-9656-CC7E4463677D}" srcOrd="0" destOrd="0" presId="urn:microsoft.com/office/officeart/2018/2/layout/IconLabelDescriptionList"/>
    <dgm:cxn modelId="{27D6328B-0A1E-4B60-9422-2222E0D3754E}" type="presParOf" srcId="{D6FBF0DB-9DA4-4AE1-B20E-27121732071D}" destId="{EE343C63-EF5E-449A-88E7-9C0CE8839D6C}" srcOrd="1" destOrd="0" presId="urn:microsoft.com/office/officeart/2018/2/layout/IconLabelDescriptionList"/>
    <dgm:cxn modelId="{1F26C8D4-826E-49A7-BC47-0C0E098953C6}" type="presParOf" srcId="{D6FBF0DB-9DA4-4AE1-B20E-27121732071D}" destId="{31A47352-2F9E-4568-9D12-1C3750AFB300}" srcOrd="2" destOrd="0" presId="urn:microsoft.com/office/officeart/2018/2/layout/IconLabelDescriptionList"/>
    <dgm:cxn modelId="{E10DC48E-F7BA-4A2E-AC9C-96E2F86BA8F6}" type="presParOf" srcId="{D6FBF0DB-9DA4-4AE1-B20E-27121732071D}" destId="{7283ACAE-B530-4ECC-B1F9-7D79202A63D8}" srcOrd="3" destOrd="0" presId="urn:microsoft.com/office/officeart/2018/2/layout/IconLabelDescriptionList"/>
    <dgm:cxn modelId="{4106F3DC-7315-457A-9208-62151C4BEB3F}" type="presParOf" srcId="{D6FBF0DB-9DA4-4AE1-B20E-27121732071D}" destId="{29C75FB2-08F5-4FF4-86B0-57D5A25CCA95}" srcOrd="4" destOrd="0" presId="urn:microsoft.com/office/officeart/2018/2/layout/IconLabelDescriptionList"/>
    <dgm:cxn modelId="{288C1486-619D-4F73-A8E9-EFBC4B241C58}" type="presParOf" srcId="{B0B2B32C-DB81-4A3E-9BB1-E4307E952307}" destId="{FAB1F90E-B91A-4555-8F11-544702029790}" srcOrd="1" destOrd="0" presId="urn:microsoft.com/office/officeart/2018/2/layout/IconLabelDescriptionList"/>
    <dgm:cxn modelId="{4AFAFC98-2F27-4AF6-B23E-7C0D856EF099}" type="presParOf" srcId="{B0B2B32C-DB81-4A3E-9BB1-E4307E952307}" destId="{7173E777-6702-4F1E-8969-EE08F9965AAD}" srcOrd="2" destOrd="0" presId="urn:microsoft.com/office/officeart/2018/2/layout/IconLabelDescriptionList"/>
    <dgm:cxn modelId="{48CF7D52-876F-4C3C-A419-08ADADADFCB8}" type="presParOf" srcId="{7173E777-6702-4F1E-8969-EE08F9965AAD}" destId="{42862041-5EAA-449B-BE4C-442819E1CF5C}" srcOrd="0" destOrd="0" presId="urn:microsoft.com/office/officeart/2018/2/layout/IconLabelDescriptionList"/>
    <dgm:cxn modelId="{D8CA9096-5E42-4720-BBE7-E90B7DA150B5}" type="presParOf" srcId="{7173E777-6702-4F1E-8969-EE08F9965AAD}" destId="{506A4306-8367-422C-B9A5-066594B8C927}" srcOrd="1" destOrd="0" presId="urn:microsoft.com/office/officeart/2018/2/layout/IconLabelDescriptionList"/>
    <dgm:cxn modelId="{977FE845-10C6-4827-BE57-42865FD795C4}" type="presParOf" srcId="{7173E777-6702-4F1E-8969-EE08F9965AAD}" destId="{76511906-A6EC-410E-903B-0AFE6C70E8DA}" srcOrd="2" destOrd="0" presId="urn:microsoft.com/office/officeart/2018/2/layout/IconLabelDescriptionList"/>
    <dgm:cxn modelId="{05E632BE-4EB8-4EF6-9DC3-213484ADA0A1}" type="presParOf" srcId="{7173E777-6702-4F1E-8969-EE08F9965AAD}" destId="{00B29BAC-28FF-4129-AB1A-72A638B28397}" srcOrd="3" destOrd="0" presId="urn:microsoft.com/office/officeart/2018/2/layout/IconLabelDescriptionList"/>
    <dgm:cxn modelId="{F290B391-2EF2-434C-B028-23CB40D21150}" type="presParOf" srcId="{7173E777-6702-4F1E-8969-EE08F9965AAD}" destId="{957909C3-1A70-476A-A50C-E9ED523FB27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4CC27D-6EE8-464D-9E16-4D10DBD51182}"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411C8B6-2808-48A0-94E9-F4C9E202AF01}">
      <dgm:prSet/>
      <dgm:spPr/>
      <dgm:t>
        <a:bodyPr/>
        <a:lstStyle/>
        <a:p>
          <a:pPr>
            <a:lnSpc>
              <a:spcPct val="100000"/>
            </a:lnSpc>
          </a:pPr>
          <a:r>
            <a:rPr lang="en-US"/>
            <a:t>Front End:</a:t>
          </a:r>
          <a:r>
            <a:rPr lang="en-US">
              <a:latin typeface="Goudy Old Style"/>
            </a:rPr>
            <a:t> The sizing for the images for meet the team section was always off and had to  keep  readjusting and adding CSS features of the layout. Also, the implementation to the JavaScript for the user to check the box to continue for the download was not hard but learning the syntax is different</a:t>
          </a:r>
          <a:endParaRPr lang="en-US"/>
        </a:p>
      </dgm:t>
    </dgm:pt>
    <dgm:pt modelId="{A46FE0A8-710E-4384-87F1-E22630ADE47C}" type="parTrans" cxnId="{ED743DD8-42A9-4264-976A-8B5E27AE91BA}">
      <dgm:prSet/>
      <dgm:spPr/>
      <dgm:t>
        <a:bodyPr/>
        <a:lstStyle/>
        <a:p>
          <a:endParaRPr lang="en-US"/>
        </a:p>
      </dgm:t>
    </dgm:pt>
    <dgm:pt modelId="{36086310-6626-401C-8B9A-ADEF24683F0D}" type="sibTrans" cxnId="{ED743DD8-42A9-4264-976A-8B5E27AE91BA}">
      <dgm:prSet/>
      <dgm:spPr/>
      <dgm:t>
        <a:bodyPr/>
        <a:lstStyle/>
        <a:p>
          <a:endParaRPr lang="en-US"/>
        </a:p>
      </dgm:t>
    </dgm:pt>
    <dgm:pt modelId="{39654A1C-2A31-4B15-A05A-9F3635744C79}">
      <dgm:prSet/>
      <dgm:spPr/>
      <dgm:t>
        <a:bodyPr/>
        <a:lstStyle/>
        <a:p>
          <a:pPr>
            <a:lnSpc>
              <a:spcPct val="100000"/>
            </a:lnSpc>
          </a:pPr>
          <a:r>
            <a:rPr lang="en-US"/>
            <a:t>Back End: The sizing of the button frames in the GUI gave us difficulty as we could not figure out how to get them to be next to each other and sized right. In the end we figured out how to get them next to each other, but couldn’t fix the sizing error in time. The error boxes was also hard to have pop up but once we figured out how to display them it was smooth sailing.</a:t>
          </a:r>
        </a:p>
      </dgm:t>
    </dgm:pt>
    <dgm:pt modelId="{B9E31DF8-D186-4175-80B8-851420B697D1}" type="parTrans" cxnId="{4DD7F32B-A461-4921-929C-01F9090103EB}">
      <dgm:prSet/>
      <dgm:spPr/>
      <dgm:t>
        <a:bodyPr/>
        <a:lstStyle/>
        <a:p>
          <a:endParaRPr lang="en-US"/>
        </a:p>
      </dgm:t>
    </dgm:pt>
    <dgm:pt modelId="{BA8A0BCD-38DA-4DA6-A456-F2719D4A67A8}" type="sibTrans" cxnId="{4DD7F32B-A461-4921-929C-01F9090103EB}">
      <dgm:prSet/>
      <dgm:spPr/>
      <dgm:t>
        <a:bodyPr/>
        <a:lstStyle/>
        <a:p>
          <a:endParaRPr lang="en-US"/>
        </a:p>
      </dgm:t>
    </dgm:pt>
    <dgm:pt modelId="{A5D5ABFE-7D43-497C-88B9-9C5242292A72}" type="pres">
      <dgm:prSet presAssocID="{F44CC27D-6EE8-464D-9E16-4D10DBD51182}" presName="root" presStyleCnt="0">
        <dgm:presLayoutVars>
          <dgm:dir/>
          <dgm:resizeHandles val="exact"/>
        </dgm:presLayoutVars>
      </dgm:prSet>
      <dgm:spPr/>
    </dgm:pt>
    <dgm:pt modelId="{475CE8D7-20AC-4D47-819D-B2AA029E7661}" type="pres">
      <dgm:prSet presAssocID="{0411C8B6-2808-48A0-94E9-F4C9E202AF01}" presName="compNode" presStyleCnt="0"/>
      <dgm:spPr/>
    </dgm:pt>
    <dgm:pt modelId="{F3E6742C-E7DD-42B2-9646-E2ED27F3DCD1}" type="pres">
      <dgm:prSet presAssocID="{0411C8B6-2808-48A0-94E9-F4C9E202AF01}" presName="bgRect" presStyleLbl="bgShp" presStyleIdx="0" presStyleCnt="2"/>
      <dgm:spPr/>
    </dgm:pt>
    <dgm:pt modelId="{D99FDE4B-AABB-4AE8-9E78-3655ED383E33}" type="pres">
      <dgm:prSet presAssocID="{0411C8B6-2808-48A0-94E9-F4C9E202AF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let"/>
        </a:ext>
      </dgm:extLst>
    </dgm:pt>
    <dgm:pt modelId="{6C07D369-EC1A-4B49-9A5E-E3C340D80F1B}" type="pres">
      <dgm:prSet presAssocID="{0411C8B6-2808-48A0-94E9-F4C9E202AF01}" presName="spaceRect" presStyleCnt="0"/>
      <dgm:spPr/>
    </dgm:pt>
    <dgm:pt modelId="{06E677A7-DFE5-4027-82B3-DBE536439C83}" type="pres">
      <dgm:prSet presAssocID="{0411C8B6-2808-48A0-94E9-F4C9E202AF01}" presName="parTx" presStyleLbl="revTx" presStyleIdx="0" presStyleCnt="2">
        <dgm:presLayoutVars>
          <dgm:chMax val="0"/>
          <dgm:chPref val="0"/>
        </dgm:presLayoutVars>
      </dgm:prSet>
      <dgm:spPr/>
    </dgm:pt>
    <dgm:pt modelId="{F7046A6D-5E68-4B95-A1C5-0E3530FDA14B}" type="pres">
      <dgm:prSet presAssocID="{36086310-6626-401C-8B9A-ADEF24683F0D}" presName="sibTrans" presStyleCnt="0"/>
      <dgm:spPr/>
    </dgm:pt>
    <dgm:pt modelId="{1D4D8AE8-1274-4CCC-B2C1-0221179B29AC}" type="pres">
      <dgm:prSet presAssocID="{39654A1C-2A31-4B15-A05A-9F3635744C79}" presName="compNode" presStyleCnt="0"/>
      <dgm:spPr/>
    </dgm:pt>
    <dgm:pt modelId="{477AEA66-CF05-4937-A8B6-D2855075FBBF}" type="pres">
      <dgm:prSet presAssocID="{39654A1C-2A31-4B15-A05A-9F3635744C79}" presName="bgRect" presStyleLbl="bgShp" presStyleIdx="1" presStyleCnt="2"/>
      <dgm:spPr/>
    </dgm:pt>
    <dgm:pt modelId="{D85A0C55-E707-4CE6-BBF8-42AB7FDA323E}" type="pres">
      <dgm:prSet presAssocID="{39654A1C-2A31-4B15-A05A-9F3635744C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575C2E6-1298-47FD-A4FB-9CC95ECF2E27}" type="pres">
      <dgm:prSet presAssocID="{39654A1C-2A31-4B15-A05A-9F3635744C79}" presName="spaceRect" presStyleCnt="0"/>
      <dgm:spPr/>
    </dgm:pt>
    <dgm:pt modelId="{D088440A-36D2-49D8-B5AE-A3572D64A91F}" type="pres">
      <dgm:prSet presAssocID="{39654A1C-2A31-4B15-A05A-9F3635744C79}" presName="parTx" presStyleLbl="revTx" presStyleIdx="1" presStyleCnt="2">
        <dgm:presLayoutVars>
          <dgm:chMax val="0"/>
          <dgm:chPref val="0"/>
        </dgm:presLayoutVars>
      </dgm:prSet>
      <dgm:spPr/>
    </dgm:pt>
  </dgm:ptLst>
  <dgm:cxnLst>
    <dgm:cxn modelId="{F5DCC705-2782-432D-9A07-5F53B2D1C783}" type="presOf" srcId="{0411C8B6-2808-48A0-94E9-F4C9E202AF01}" destId="{06E677A7-DFE5-4027-82B3-DBE536439C83}" srcOrd="0" destOrd="0" presId="urn:microsoft.com/office/officeart/2018/2/layout/IconVerticalSolidList"/>
    <dgm:cxn modelId="{4DD7F32B-A461-4921-929C-01F9090103EB}" srcId="{F44CC27D-6EE8-464D-9E16-4D10DBD51182}" destId="{39654A1C-2A31-4B15-A05A-9F3635744C79}" srcOrd="1" destOrd="0" parTransId="{B9E31DF8-D186-4175-80B8-851420B697D1}" sibTransId="{BA8A0BCD-38DA-4DA6-A456-F2719D4A67A8}"/>
    <dgm:cxn modelId="{9FD5DD33-030C-47BA-A8FD-503FAAAFE835}" type="presOf" srcId="{F44CC27D-6EE8-464D-9E16-4D10DBD51182}" destId="{A5D5ABFE-7D43-497C-88B9-9C5242292A72}" srcOrd="0" destOrd="0" presId="urn:microsoft.com/office/officeart/2018/2/layout/IconVerticalSolidList"/>
    <dgm:cxn modelId="{988D899C-F12D-495B-8959-2BB438A234BD}" type="presOf" srcId="{39654A1C-2A31-4B15-A05A-9F3635744C79}" destId="{D088440A-36D2-49D8-B5AE-A3572D64A91F}" srcOrd="0" destOrd="0" presId="urn:microsoft.com/office/officeart/2018/2/layout/IconVerticalSolidList"/>
    <dgm:cxn modelId="{ED743DD8-42A9-4264-976A-8B5E27AE91BA}" srcId="{F44CC27D-6EE8-464D-9E16-4D10DBD51182}" destId="{0411C8B6-2808-48A0-94E9-F4C9E202AF01}" srcOrd="0" destOrd="0" parTransId="{A46FE0A8-710E-4384-87F1-E22630ADE47C}" sibTransId="{36086310-6626-401C-8B9A-ADEF24683F0D}"/>
    <dgm:cxn modelId="{E954FB70-8C28-4C2E-83A4-002EA91F4596}" type="presParOf" srcId="{A5D5ABFE-7D43-497C-88B9-9C5242292A72}" destId="{475CE8D7-20AC-4D47-819D-B2AA029E7661}" srcOrd="0" destOrd="0" presId="urn:microsoft.com/office/officeart/2018/2/layout/IconVerticalSolidList"/>
    <dgm:cxn modelId="{F13F7D7A-FB02-49D5-BCA9-35CE1823AA64}" type="presParOf" srcId="{475CE8D7-20AC-4D47-819D-B2AA029E7661}" destId="{F3E6742C-E7DD-42B2-9646-E2ED27F3DCD1}" srcOrd="0" destOrd="0" presId="urn:microsoft.com/office/officeart/2018/2/layout/IconVerticalSolidList"/>
    <dgm:cxn modelId="{8B7201F9-2623-4B2F-95FC-061F6305F0A4}" type="presParOf" srcId="{475CE8D7-20AC-4D47-819D-B2AA029E7661}" destId="{D99FDE4B-AABB-4AE8-9E78-3655ED383E33}" srcOrd="1" destOrd="0" presId="urn:microsoft.com/office/officeart/2018/2/layout/IconVerticalSolidList"/>
    <dgm:cxn modelId="{5C3C06CE-8C71-49DB-A848-AE54083586D3}" type="presParOf" srcId="{475CE8D7-20AC-4D47-819D-B2AA029E7661}" destId="{6C07D369-EC1A-4B49-9A5E-E3C340D80F1B}" srcOrd="2" destOrd="0" presId="urn:microsoft.com/office/officeart/2018/2/layout/IconVerticalSolidList"/>
    <dgm:cxn modelId="{5312E6CC-AE22-4930-99DA-25BAF6AA654E}" type="presParOf" srcId="{475CE8D7-20AC-4D47-819D-B2AA029E7661}" destId="{06E677A7-DFE5-4027-82B3-DBE536439C83}" srcOrd="3" destOrd="0" presId="urn:microsoft.com/office/officeart/2018/2/layout/IconVerticalSolidList"/>
    <dgm:cxn modelId="{7C9F2357-838F-46E7-BBA9-083D86982002}" type="presParOf" srcId="{A5D5ABFE-7D43-497C-88B9-9C5242292A72}" destId="{F7046A6D-5E68-4B95-A1C5-0E3530FDA14B}" srcOrd="1" destOrd="0" presId="urn:microsoft.com/office/officeart/2018/2/layout/IconVerticalSolidList"/>
    <dgm:cxn modelId="{42D22695-8AB4-43E6-B52F-48AEE849AE43}" type="presParOf" srcId="{A5D5ABFE-7D43-497C-88B9-9C5242292A72}" destId="{1D4D8AE8-1274-4CCC-B2C1-0221179B29AC}" srcOrd="2" destOrd="0" presId="urn:microsoft.com/office/officeart/2018/2/layout/IconVerticalSolidList"/>
    <dgm:cxn modelId="{74546998-8611-42C4-8F14-D370EFE337AA}" type="presParOf" srcId="{1D4D8AE8-1274-4CCC-B2C1-0221179B29AC}" destId="{477AEA66-CF05-4937-A8B6-D2855075FBBF}" srcOrd="0" destOrd="0" presId="urn:microsoft.com/office/officeart/2018/2/layout/IconVerticalSolidList"/>
    <dgm:cxn modelId="{69C6D89E-F132-4003-B3C0-F0985077F726}" type="presParOf" srcId="{1D4D8AE8-1274-4CCC-B2C1-0221179B29AC}" destId="{D85A0C55-E707-4CE6-BBF8-42AB7FDA323E}" srcOrd="1" destOrd="0" presId="urn:microsoft.com/office/officeart/2018/2/layout/IconVerticalSolidList"/>
    <dgm:cxn modelId="{9818481D-CEB1-4861-9F32-359C36B30A23}" type="presParOf" srcId="{1D4D8AE8-1274-4CCC-B2C1-0221179B29AC}" destId="{B575C2E6-1298-47FD-A4FB-9CC95ECF2E27}" srcOrd="2" destOrd="0" presId="urn:microsoft.com/office/officeart/2018/2/layout/IconVerticalSolidList"/>
    <dgm:cxn modelId="{6723FF64-806F-4F19-808E-DD1AE126A46C}" type="presParOf" srcId="{1D4D8AE8-1274-4CCC-B2C1-0221179B29AC}" destId="{D088440A-36D2-49D8-B5AE-A3572D64A9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A2527-0A31-4B6A-B123-096F2C11F823}">
      <dsp:nvSpPr>
        <dsp:cNvPr id="0" name=""/>
        <dsp:cNvSpPr/>
      </dsp:nvSpPr>
      <dsp:spPr>
        <a:xfrm>
          <a:off x="0" y="705"/>
          <a:ext cx="4996207" cy="16520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3E53D-0B91-4FAE-8E54-FAA4D30D18C2}">
      <dsp:nvSpPr>
        <dsp:cNvPr id="0" name=""/>
        <dsp:cNvSpPr/>
      </dsp:nvSpPr>
      <dsp:spPr>
        <a:xfrm>
          <a:off x="499738" y="372412"/>
          <a:ext cx="908616" cy="908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B9667-D58F-4F1A-899D-7417F95F2D6F}">
      <dsp:nvSpPr>
        <dsp:cNvPr id="0" name=""/>
        <dsp:cNvSpPr/>
      </dsp:nvSpPr>
      <dsp:spPr>
        <a:xfrm>
          <a:off x="1908094" y="705"/>
          <a:ext cx="3088112" cy="165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40" tIns="174840" rIns="174840" bIns="174840" numCol="1" spcCol="1270" anchor="ctr" anchorCtr="0">
          <a:noAutofit/>
        </a:bodyPr>
        <a:lstStyle/>
        <a:p>
          <a:pPr marL="0" lvl="0" indent="0" algn="l" defTabSz="666750">
            <a:lnSpc>
              <a:spcPct val="90000"/>
            </a:lnSpc>
            <a:spcBef>
              <a:spcPct val="0"/>
            </a:spcBef>
            <a:spcAft>
              <a:spcPct val="35000"/>
            </a:spcAft>
            <a:buNone/>
          </a:pPr>
          <a:r>
            <a:rPr lang="en-US" sz="1500" kern="1200"/>
            <a:t>The goal of this project was to allow end users to have quick and easy access to storing, removing, and adding a product to inventory.</a:t>
          </a:r>
        </a:p>
      </dsp:txBody>
      <dsp:txXfrm>
        <a:off x="1908094" y="705"/>
        <a:ext cx="3088112" cy="1652029"/>
      </dsp:txXfrm>
    </dsp:sp>
    <dsp:sp modelId="{5E1A9F81-534E-427E-9D0D-5B8361CD3434}">
      <dsp:nvSpPr>
        <dsp:cNvPr id="0" name=""/>
        <dsp:cNvSpPr/>
      </dsp:nvSpPr>
      <dsp:spPr>
        <a:xfrm>
          <a:off x="0" y="2065743"/>
          <a:ext cx="4996207" cy="16520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383E2-578F-4197-A14F-583D16CE4C55}">
      <dsp:nvSpPr>
        <dsp:cNvPr id="0" name=""/>
        <dsp:cNvSpPr/>
      </dsp:nvSpPr>
      <dsp:spPr>
        <a:xfrm>
          <a:off x="499738" y="2437449"/>
          <a:ext cx="908616" cy="908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49BC99-A803-4324-B880-654D39E7BADC}">
      <dsp:nvSpPr>
        <dsp:cNvPr id="0" name=""/>
        <dsp:cNvSpPr/>
      </dsp:nvSpPr>
      <dsp:spPr>
        <a:xfrm>
          <a:off x="1908094" y="2065743"/>
          <a:ext cx="3088112" cy="165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40" tIns="174840" rIns="174840" bIns="174840" numCol="1" spcCol="1270" anchor="ctr" anchorCtr="0">
          <a:noAutofit/>
        </a:bodyPr>
        <a:lstStyle/>
        <a:p>
          <a:pPr marL="0" lvl="0" indent="0" algn="l" defTabSz="666750">
            <a:lnSpc>
              <a:spcPct val="90000"/>
            </a:lnSpc>
            <a:spcBef>
              <a:spcPct val="0"/>
            </a:spcBef>
            <a:spcAft>
              <a:spcPct val="35000"/>
            </a:spcAft>
            <a:buNone/>
          </a:pPr>
          <a:r>
            <a:rPr lang="en-US" sz="1500" kern="1200"/>
            <a:t>Clients should have ease of access for all these operations and not worry about the behind the scenes.</a:t>
          </a:r>
        </a:p>
      </dsp:txBody>
      <dsp:txXfrm>
        <a:off x="1908094" y="2065743"/>
        <a:ext cx="3088112" cy="1652029"/>
      </dsp:txXfrm>
    </dsp:sp>
    <dsp:sp modelId="{ADBDCA39-BC4E-41B2-8B9A-AE10D5FB401A}">
      <dsp:nvSpPr>
        <dsp:cNvPr id="0" name=""/>
        <dsp:cNvSpPr/>
      </dsp:nvSpPr>
      <dsp:spPr>
        <a:xfrm>
          <a:off x="0" y="4130780"/>
          <a:ext cx="4996207" cy="16520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8DB35-162F-4315-9399-4F6C27A0DBAA}">
      <dsp:nvSpPr>
        <dsp:cNvPr id="0" name=""/>
        <dsp:cNvSpPr/>
      </dsp:nvSpPr>
      <dsp:spPr>
        <a:xfrm>
          <a:off x="499738" y="4502486"/>
          <a:ext cx="908616" cy="908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A45F0B-EF07-4554-B6EC-2E0724C5EA5C}">
      <dsp:nvSpPr>
        <dsp:cNvPr id="0" name=""/>
        <dsp:cNvSpPr/>
      </dsp:nvSpPr>
      <dsp:spPr>
        <a:xfrm>
          <a:off x="1908094" y="4130780"/>
          <a:ext cx="3088112" cy="165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40" tIns="174840" rIns="174840" bIns="174840" numCol="1" spcCol="1270" anchor="ctr" anchorCtr="0">
          <a:noAutofit/>
        </a:bodyPr>
        <a:lstStyle/>
        <a:p>
          <a:pPr marL="0" lvl="0" indent="0" algn="l" defTabSz="666750">
            <a:lnSpc>
              <a:spcPct val="90000"/>
            </a:lnSpc>
            <a:spcBef>
              <a:spcPct val="0"/>
            </a:spcBef>
            <a:spcAft>
              <a:spcPct val="35000"/>
            </a:spcAft>
            <a:buNone/>
          </a:pPr>
          <a:r>
            <a:rPr lang="en-US" sz="1500" kern="1200"/>
            <a:t>This project allows users to manipulate a CSV file by the operations stated before efficiently and quickly. </a:t>
          </a:r>
        </a:p>
      </dsp:txBody>
      <dsp:txXfrm>
        <a:off x="1908094" y="4130780"/>
        <a:ext cx="3088112" cy="1652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266E5-9633-474E-9656-CC7E4463677D}">
      <dsp:nvSpPr>
        <dsp:cNvPr id="0" name=""/>
        <dsp:cNvSpPr/>
      </dsp:nvSpPr>
      <dsp:spPr>
        <a:xfrm>
          <a:off x="408599" y="33006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A47352-2F9E-4568-9D12-1C3750AFB300}">
      <dsp:nvSpPr>
        <dsp:cNvPr id="0" name=""/>
        <dsp:cNvSpPr/>
      </dsp:nvSpPr>
      <dsp:spPr>
        <a:xfrm>
          <a:off x="408599" y="2039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Front End: </a:t>
          </a:r>
        </a:p>
      </dsp:txBody>
      <dsp:txXfrm>
        <a:off x="408599" y="2039880"/>
        <a:ext cx="4320000" cy="648000"/>
      </dsp:txXfrm>
    </dsp:sp>
    <dsp:sp modelId="{29C75FB2-08F5-4FF4-86B0-57D5A25CCA95}">
      <dsp:nvSpPr>
        <dsp:cNvPr id="0" name=""/>
        <dsp:cNvSpPr/>
      </dsp:nvSpPr>
      <dsp:spPr>
        <a:xfrm>
          <a:off x="408599" y="2779888"/>
          <a:ext cx="4320000" cy="2150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Website: Users get an introduction to the team behind Forestview as well as information about the company's purpose. The projects tab holds our current and future projects and upon downloading the project they are prompted to accept terms and condition as well as technical compliance!</a:t>
          </a:r>
        </a:p>
      </dsp:txBody>
      <dsp:txXfrm>
        <a:off x="408599" y="2779888"/>
        <a:ext cx="4320000" cy="2150541"/>
      </dsp:txXfrm>
    </dsp:sp>
    <dsp:sp modelId="{42862041-5EAA-449B-BE4C-442819E1CF5C}">
      <dsp:nvSpPr>
        <dsp:cNvPr id="0" name=""/>
        <dsp:cNvSpPr/>
      </dsp:nvSpPr>
      <dsp:spPr>
        <a:xfrm>
          <a:off x="5484600" y="33006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11906-A6EC-410E-903B-0AFE6C70E8DA}">
      <dsp:nvSpPr>
        <dsp:cNvPr id="0" name=""/>
        <dsp:cNvSpPr/>
      </dsp:nvSpPr>
      <dsp:spPr>
        <a:xfrm>
          <a:off x="5484600" y="20398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Back End: </a:t>
          </a:r>
        </a:p>
      </dsp:txBody>
      <dsp:txXfrm>
        <a:off x="5484600" y="2039880"/>
        <a:ext cx="4320000" cy="648000"/>
      </dsp:txXfrm>
    </dsp:sp>
    <dsp:sp modelId="{957909C3-1A70-476A-A50C-E9ED523FB277}">
      <dsp:nvSpPr>
        <dsp:cNvPr id="0" name=""/>
        <dsp:cNvSpPr/>
      </dsp:nvSpPr>
      <dsp:spPr>
        <a:xfrm>
          <a:off x="5484600" y="2779888"/>
          <a:ext cx="4320000" cy="2150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GUI: Users/Clients are given fields for adding a product to inventory(.csv file), searching to see if their product is in inventory, as well as removing their inventory is they so please.</a:t>
          </a:r>
        </a:p>
      </dsp:txBody>
      <dsp:txXfrm>
        <a:off x="5484600" y="2779888"/>
        <a:ext cx="4320000" cy="2150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6742C-E7DD-42B2-9646-E2ED27F3DCD1}">
      <dsp:nvSpPr>
        <dsp:cNvPr id="0" name=""/>
        <dsp:cNvSpPr/>
      </dsp:nvSpPr>
      <dsp:spPr>
        <a:xfrm>
          <a:off x="0" y="1031596"/>
          <a:ext cx="5745664" cy="2068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DE4B-AABB-4AE8-9E78-3655ED383E33}">
      <dsp:nvSpPr>
        <dsp:cNvPr id="0" name=""/>
        <dsp:cNvSpPr/>
      </dsp:nvSpPr>
      <dsp:spPr>
        <a:xfrm>
          <a:off x="625871" y="1497120"/>
          <a:ext cx="1139060" cy="1137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E677A7-DFE5-4027-82B3-DBE536439C83}">
      <dsp:nvSpPr>
        <dsp:cNvPr id="0" name=""/>
        <dsp:cNvSpPr/>
      </dsp:nvSpPr>
      <dsp:spPr>
        <a:xfrm>
          <a:off x="2390802" y="1031596"/>
          <a:ext cx="3350185" cy="207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183" tIns="219183" rIns="219183" bIns="219183" numCol="1" spcCol="1270" anchor="ctr" anchorCtr="0">
          <a:noAutofit/>
        </a:bodyPr>
        <a:lstStyle/>
        <a:p>
          <a:pPr marL="0" lvl="0" indent="0" algn="l" defTabSz="622300">
            <a:lnSpc>
              <a:spcPct val="100000"/>
            </a:lnSpc>
            <a:spcBef>
              <a:spcPct val="0"/>
            </a:spcBef>
            <a:spcAft>
              <a:spcPct val="35000"/>
            </a:spcAft>
            <a:buNone/>
          </a:pPr>
          <a:r>
            <a:rPr lang="en-US" sz="1400" kern="1200"/>
            <a:t>Front End:</a:t>
          </a:r>
          <a:r>
            <a:rPr lang="en-US" sz="1400" kern="1200">
              <a:latin typeface="Goudy Old Style"/>
            </a:rPr>
            <a:t> The sizing for the images for meet the team section was always off and had to  keep  readjusting and adding CSS features of the layout. Also, the implementation to the JavaScript for the user to check the box to continue for the download was not hard but learning the syntax is different</a:t>
          </a:r>
          <a:endParaRPr lang="en-US" sz="1400" kern="1200"/>
        </a:p>
      </dsp:txBody>
      <dsp:txXfrm>
        <a:off x="2390802" y="1031596"/>
        <a:ext cx="3350185" cy="2071018"/>
      </dsp:txXfrm>
    </dsp:sp>
    <dsp:sp modelId="{477AEA66-CF05-4937-A8B6-D2855075FBBF}">
      <dsp:nvSpPr>
        <dsp:cNvPr id="0" name=""/>
        <dsp:cNvSpPr/>
      </dsp:nvSpPr>
      <dsp:spPr>
        <a:xfrm>
          <a:off x="0" y="3604679"/>
          <a:ext cx="5745664" cy="2068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A0C55-E707-4CE6-BBF8-42AB7FDA323E}">
      <dsp:nvSpPr>
        <dsp:cNvPr id="0" name=""/>
        <dsp:cNvSpPr/>
      </dsp:nvSpPr>
      <dsp:spPr>
        <a:xfrm>
          <a:off x="625871" y="4070203"/>
          <a:ext cx="1139060" cy="1137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88440A-36D2-49D8-B5AE-A3572D64A91F}">
      <dsp:nvSpPr>
        <dsp:cNvPr id="0" name=""/>
        <dsp:cNvSpPr/>
      </dsp:nvSpPr>
      <dsp:spPr>
        <a:xfrm>
          <a:off x="2390802" y="3604679"/>
          <a:ext cx="3350185" cy="207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183" tIns="219183" rIns="219183" bIns="219183" numCol="1" spcCol="1270" anchor="ctr" anchorCtr="0">
          <a:noAutofit/>
        </a:bodyPr>
        <a:lstStyle/>
        <a:p>
          <a:pPr marL="0" lvl="0" indent="0" algn="l" defTabSz="622300">
            <a:lnSpc>
              <a:spcPct val="100000"/>
            </a:lnSpc>
            <a:spcBef>
              <a:spcPct val="0"/>
            </a:spcBef>
            <a:spcAft>
              <a:spcPct val="35000"/>
            </a:spcAft>
            <a:buNone/>
          </a:pPr>
          <a:r>
            <a:rPr lang="en-US" sz="1400" kern="1200"/>
            <a:t>Back End: The sizing of the button frames in the GUI gave us difficulty as we could not figure out how to get them to be next to each other and sized right. In the end we figured out how to get them next to each other, but couldn’t fix the sizing error in time. The error boxes was also hard to have pop up but once we figured out how to display them it was smooth sailing.</a:t>
          </a:r>
        </a:p>
      </dsp:txBody>
      <dsp:txXfrm>
        <a:off x="2390802" y="3604679"/>
        <a:ext cx="3350185" cy="2071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553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9247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252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2586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38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138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9846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6701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9802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4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2/6/2024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10343192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52"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000" y="395289"/>
            <a:ext cx="4075200" cy="2226688"/>
          </a:xfrm>
        </p:spPr>
        <p:txBody>
          <a:bodyPr>
            <a:normAutofit/>
          </a:bodyPr>
          <a:lstStyle/>
          <a:p>
            <a:r>
              <a:rPr lang="en-US"/>
              <a:t>Forestview Technologies</a:t>
            </a:r>
            <a:br>
              <a:rPr lang="en-US"/>
            </a:br>
            <a:r>
              <a:rPr lang="en-US" sz="2200"/>
              <a:t>Project 1: Detroit Tigers Wholesale Application</a:t>
            </a:r>
          </a:p>
        </p:txBody>
      </p:sp>
      <p:sp>
        <p:nvSpPr>
          <p:cNvPr id="3" name="Subtitle 2"/>
          <p:cNvSpPr>
            <a:spLocks noGrp="1"/>
          </p:cNvSpPr>
          <p:nvPr>
            <p:ph type="subTitle" idx="1"/>
          </p:nvPr>
        </p:nvSpPr>
        <p:spPr>
          <a:xfrm>
            <a:off x="990000" y="4248000"/>
            <a:ext cx="4075200" cy="2070001"/>
          </a:xfrm>
        </p:spPr>
        <p:txBody>
          <a:bodyPr vert="horz" lIns="91440" tIns="45720" rIns="91440" bIns="45720" rtlCol="0" anchor="t">
            <a:normAutofit/>
          </a:bodyPr>
          <a:lstStyle/>
          <a:p>
            <a:r>
              <a:rPr lang="en-US"/>
              <a:t>Talha Ali, Mohammad Hoque, Soham Bhavsar, Maher </a:t>
            </a:r>
            <a:r>
              <a:rPr lang="en-US" err="1"/>
              <a:t>Harkati</a:t>
            </a:r>
            <a:r>
              <a:rPr lang="en-US"/>
              <a:t>, Amran Rahim</a:t>
            </a:r>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a:extLst>
              <a:ext uri="{FF2B5EF4-FFF2-40B4-BE49-F238E27FC236}">
                <a16:creationId xmlns:a16="http://schemas.microsoft.com/office/drawing/2014/main" id="{A2CD48A9-3279-62A4-BF01-A7A150861C94}"/>
              </a:ext>
            </a:extLst>
          </p:cNvPr>
          <p:cNvPicPr>
            <a:picLocks noChangeAspect="1"/>
          </p:cNvPicPr>
          <p:nvPr/>
        </p:nvPicPr>
        <p:blipFill rotWithShape="1">
          <a:blip r:embed="rId2"/>
          <a:srcRect l="10883" r="11" b="11"/>
          <a:stretch/>
        </p:blipFill>
        <p:spPr>
          <a:xfrm>
            <a:off x="6080462" y="6306"/>
            <a:ext cx="6111538"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CEB74-97D2-8CDC-62BA-4419EA24F871}"/>
              </a:ext>
            </a:extLst>
          </p:cNvPr>
          <p:cNvSpPr>
            <a:spLocks noGrp="1"/>
          </p:cNvSpPr>
          <p:nvPr>
            <p:ph type="title"/>
          </p:nvPr>
        </p:nvSpPr>
        <p:spPr>
          <a:xfrm>
            <a:off x="1080001" y="1079500"/>
            <a:ext cx="3904750" cy="4689475"/>
          </a:xfrm>
        </p:spPr>
        <p:txBody>
          <a:bodyPr anchor="ctr">
            <a:normAutofit/>
          </a:bodyPr>
          <a:lstStyle/>
          <a:p>
            <a:pPr algn="ctr"/>
            <a:r>
              <a:rPr lang="en-US" sz="4800"/>
              <a:t>Introduction</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AD8C024-EDC1-6F23-24DF-208824DA2CCC}"/>
              </a:ext>
            </a:extLst>
          </p:cNvPr>
          <p:cNvGraphicFramePr>
            <a:graphicFrameLocks noGrp="1"/>
          </p:cNvGraphicFramePr>
          <p:nvPr>
            <p:ph idx="1"/>
            <p:extLst>
              <p:ext uri="{D42A27DB-BD31-4B8C-83A1-F6EECF244321}">
                <p14:modId xmlns:p14="http://schemas.microsoft.com/office/powerpoint/2010/main" val="1723239097"/>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A936-DE62-7A65-B0CC-59C93838870A}"/>
              </a:ext>
            </a:extLst>
          </p:cNvPr>
          <p:cNvSpPr>
            <a:spLocks noGrp="1"/>
          </p:cNvSpPr>
          <p:nvPr>
            <p:ph type="title"/>
          </p:nvPr>
        </p:nvSpPr>
        <p:spPr/>
        <p:txBody>
          <a:bodyPr/>
          <a:lstStyle/>
          <a:p>
            <a:r>
              <a:rPr lang="en-US"/>
              <a:t>Project Overview</a:t>
            </a:r>
          </a:p>
        </p:txBody>
      </p:sp>
      <p:graphicFrame>
        <p:nvGraphicFramePr>
          <p:cNvPr id="5" name="Content Placeholder 2">
            <a:extLst>
              <a:ext uri="{FF2B5EF4-FFF2-40B4-BE49-F238E27FC236}">
                <a16:creationId xmlns:a16="http://schemas.microsoft.com/office/drawing/2014/main" id="{6AF60858-F97E-569E-2947-D848CD60B39C}"/>
              </a:ext>
            </a:extLst>
          </p:cNvPr>
          <p:cNvGraphicFramePr>
            <a:graphicFrameLocks noGrp="1"/>
          </p:cNvGraphicFramePr>
          <p:nvPr>
            <p:ph idx="1"/>
          </p:nvPr>
        </p:nvGraphicFramePr>
        <p:xfrm>
          <a:off x="989400" y="1702490"/>
          <a:ext cx="10213200" cy="5260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67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4CF83-7B7E-CEC8-24F7-40D7E2D77A77}"/>
              </a:ext>
            </a:extLst>
          </p:cNvPr>
          <p:cNvSpPr>
            <a:spLocks noGrp="1"/>
          </p:cNvSpPr>
          <p:nvPr>
            <p:ph type="title"/>
          </p:nvPr>
        </p:nvSpPr>
        <p:spPr>
          <a:xfrm>
            <a:off x="990000" y="945926"/>
            <a:ext cx="3531600" cy="2483074"/>
          </a:xfrm>
        </p:spPr>
        <p:txBody>
          <a:bodyPr anchor="t">
            <a:normAutofit/>
          </a:bodyPr>
          <a:lstStyle/>
          <a:p>
            <a:r>
              <a:rPr lang="en-US"/>
              <a:t>Tech Stack</a:t>
            </a:r>
          </a:p>
        </p:txBody>
      </p:sp>
      <p:sp>
        <p:nvSpPr>
          <p:cNvPr id="3" name="Content Placeholder 2">
            <a:extLst>
              <a:ext uri="{FF2B5EF4-FFF2-40B4-BE49-F238E27FC236}">
                <a16:creationId xmlns:a16="http://schemas.microsoft.com/office/drawing/2014/main" id="{5395E72F-7132-4452-BD57-0101E69AF4EB}"/>
              </a:ext>
            </a:extLst>
          </p:cNvPr>
          <p:cNvSpPr>
            <a:spLocks noGrp="1"/>
          </p:cNvSpPr>
          <p:nvPr>
            <p:ph idx="1"/>
          </p:nvPr>
        </p:nvSpPr>
        <p:spPr>
          <a:xfrm>
            <a:off x="4986414" y="394869"/>
            <a:ext cx="6114543" cy="4832975"/>
          </a:xfrm>
        </p:spPr>
        <p:txBody>
          <a:bodyPr vert="horz" lIns="91440" tIns="45720" rIns="91440" bIns="45720" rtlCol="0" anchor="t">
            <a:noAutofit/>
          </a:bodyPr>
          <a:lstStyle/>
          <a:p>
            <a:pPr marL="702310" lvl="1" indent="-342900">
              <a:lnSpc>
                <a:spcPct val="140000"/>
              </a:lnSpc>
              <a:buFont typeface="Arial"/>
              <a:buChar char="•"/>
            </a:pPr>
            <a:r>
              <a:rPr lang="en-US"/>
              <a:t>Version Control &amp; Collaboration:</a:t>
            </a:r>
            <a:endParaRPr lang="en-US" i="0">
              <a:solidFill>
                <a:srgbClr val="000000">
                  <a:alpha val="60000"/>
                </a:srgbClr>
              </a:solidFill>
            </a:endParaRPr>
          </a:p>
          <a:p>
            <a:pPr marL="1799590" lvl="4" indent="-359410">
              <a:lnSpc>
                <a:spcPct val="140000"/>
              </a:lnSpc>
              <a:buClr>
                <a:srgbClr val="9FA47C"/>
              </a:buClr>
              <a:buFont typeface="Arial" panose="05000000000000000000" pitchFamily="2" charset="2"/>
              <a:buChar char="•"/>
            </a:pPr>
            <a:r>
              <a:rPr lang="en-US" i="0"/>
              <a:t>GitHub Desktop was the main source of collaboration as different forks were created for the different tasks divided amongst team members. </a:t>
            </a:r>
            <a:r>
              <a:rPr lang="en-US"/>
              <a:t>Visual Studio</a:t>
            </a:r>
            <a:r>
              <a:rPr lang="en-US" i="0"/>
              <a:t> Code was the IDE used by the team for consistency and ease of use.</a:t>
            </a:r>
          </a:p>
          <a:p>
            <a:pPr marL="702310" lvl="1" indent="-342900">
              <a:lnSpc>
                <a:spcPct val="140000"/>
              </a:lnSpc>
              <a:buFont typeface="Arial"/>
              <a:buChar char="•"/>
            </a:pPr>
            <a:r>
              <a:rPr lang="en-US"/>
              <a:t>Front End: </a:t>
            </a:r>
            <a:endParaRPr lang="en-US">
              <a:solidFill>
                <a:srgbClr val="000000">
                  <a:alpha val="60000"/>
                </a:srgbClr>
              </a:solidFill>
            </a:endParaRPr>
          </a:p>
          <a:p>
            <a:pPr marL="1422400" lvl="2" indent="-342900">
              <a:lnSpc>
                <a:spcPct val="140000"/>
              </a:lnSpc>
              <a:buFont typeface="Wingdings"/>
              <a:buChar char=""/>
            </a:pPr>
            <a:r>
              <a:rPr lang="en-US"/>
              <a:t>HTML, CSS, and JavaScript</a:t>
            </a:r>
            <a:endParaRPr lang="en-US" i="0">
              <a:solidFill>
                <a:srgbClr val="000000">
                  <a:alpha val="60000"/>
                </a:srgbClr>
              </a:solidFill>
            </a:endParaRPr>
          </a:p>
          <a:p>
            <a:pPr marL="702310" lvl="1" indent="-342900">
              <a:lnSpc>
                <a:spcPct val="140000"/>
              </a:lnSpc>
              <a:buClr>
                <a:srgbClr val="9FA47C"/>
              </a:buClr>
              <a:buFont typeface="Arial"/>
              <a:buChar char="•"/>
            </a:pPr>
            <a:r>
              <a:rPr lang="en-US"/>
              <a:t>Back End:</a:t>
            </a:r>
            <a:endParaRPr lang="en-US">
              <a:solidFill>
                <a:srgbClr val="000000">
                  <a:alpha val="60000"/>
                </a:srgbClr>
              </a:solidFill>
            </a:endParaRPr>
          </a:p>
          <a:p>
            <a:pPr marL="1422400" lvl="2" indent="-342900">
              <a:lnSpc>
                <a:spcPct val="140000"/>
              </a:lnSpc>
              <a:buClr>
                <a:srgbClr val="9FA47C"/>
              </a:buClr>
              <a:buFont typeface="Wingdings"/>
              <a:buChar char=""/>
            </a:pPr>
            <a:r>
              <a:rPr lang="en-US"/>
              <a:t>Python – </a:t>
            </a:r>
            <a:r>
              <a:rPr lang="en-US" err="1"/>
              <a:t>Tkinter</a:t>
            </a:r>
            <a:r>
              <a:rPr lang="en-US"/>
              <a:t> &amp; CSV</a:t>
            </a:r>
            <a:endParaRPr lang="en-US" i="0">
              <a:solidFill>
                <a:srgbClr val="000000">
                  <a:alpha val="60000"/>
                </a:srgbClr>
              </a:solidFill>
            </a:endParaRPr>
          </a:p>
          <a:p>
            <a:pPr marL="1422400" lvl="2" indent="-342900">
              <a:lnSpc>
                <a:spcPct val="140000"/>
              </a:lnSpc>
              <a:buClr>
                <a:srgbClr val="9FA47C"/>
              </a:buClr>
              <a:buFont typeface="Wingdings"/>
              <a:buChar char=""/>
            </a:pPr>
            <a:endParaRPr lang="en-US" sz="1700" i="0"/>
          </a:p>
          <a:p>
            <a:pPr marL="702310" lvl="1" indent="-342900">
              <a:lnSpc>
                <a:spcPct val="140000"/>
              </a:lnSpc>
              <a:buFont typeface="Arial"/>
              <a:buChar char="•"/>
            </a:pPr>
            <a:endParaRPr lang="en-US" sz="1700" i="0"/>
          </a:p>
          <a:p>
            <a:pPr marL="702310" indent="-342900">
              <a:lnSpc>
                <a:spcPct val="140000"/>
              </a:lnSpc>
              <a:buClr>
                <a:srgbClr val="9FA47C"/>
              </a:buClr>
              <a:buFont typeface="Wingdings"/>
              <a:buChar char=""/>
            </a:pPr>
            <a:endParaRPr lang="en-US" sz="1700"/>
          </a:p>
        </p:txBody>
      </p:sp>
      <p:grpSp>
        <p:nvGrpSpPr>
          <p:cNvPr id="1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156041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915B-FF0A-39AD-3FDA-CD30C908F6F3}"/>
              </a:ext>
            </a:extLst>
          </p:cNvPr>
          <p:cNvSpPr>
            <a:spLocks noGrp="1"/>
          </p:cNvSpPr>
          <p:nvPr>
            <p:ph type="title"/>
          </p:nvPr>
        </p:nvSpPr>
        <p:spPr/>
        <p:txBody>
          <a:bodyPr/>
          <a:lstStyle/>
          <a:p>
            <a:r>
              <a:rPr lang="en-US"/>
              <a:t>Project Demo</a:t>
            </a:r>
          </a:p>
        </p:txBody>
      </p:sp>
      <p:pic>
        <p:nvPicPr>
          <p:cNvPr id="4" name="Content Placeholder 3" descr="A screenshot of a web page&#10;&#10;Description automatically generated">
            <a:extLst>
              <a:ext uri="{FF2B5EF4-FFF2-40B4-BE49-F238E27FC236}">
                <a16:creationId xmlns:a16="http://schemas.microsoft.com/office/drawing/2014/main" id="{96C07652-08D1-76B2-C191-D1C4F7268354}"/>
              </a:ext>
            </a:extLst>
          </p:cNvPr>
          <p:cNvPicPr>
            <a:picLocks noGrp="1" noChangeAspect="1"/>
          </p:cNvPicPr>
          <p:nvPr>
            <p:ph idx="1"/>
          </p:nvPr>
        </p:nvPicPr>
        <p:blipFill>
          <a:blip r:embed="rId2"/>
          <a:stretch>
            <a:fillRect/>
          </a:stretch>
        </p:blipFill>
        <p:spPr>
          <a:xfrm>
            <a:off x="1352571" y="1924839"/>
            <a:ext cx="9483969" cy="3489730"/>
          </a:xfrm>
        </p:spPr>
      </p:pic>
    </p:spTree>
    <p:extLst>
      <p:ext uri="{BB962C8B-B14F-4D97-AF65-F5344CB8AC3E}">
        <p14:creationId xmlns:p14="http://schemas.microsoft.com/office/powerpoint/2010/main" val="84795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5B7BF-22A4-48E4-E069-A110C26523B2}"/>
              </a:ext>
            </a:extLst>
          </p:cNvPr>
          <p:cNvSpPr>
            <a:spLocks noGrp="1"/>
          </p:cNvSpPr>
          <p:nvPr>
            <p:ph type="title"/>
          </p:nvPr>
        </p:nvSpPr>
        <p:spPr>
          <a:xfrm>
            <a:off x="1080001" y="1079500"/>
            <a:ext cx="3904750" cy="4689475"/>
          </a:xfrm>
        </p:spPr>
        <p:txBody>
          <a:bodyPr anchor="ctr">
            <a:normAutofit/>
          </a:bodyPr>
          <a:lstStyle/>
          <a:p>
            <a:pPr algn="ctr"/>
            <a:r>
              <a:rPr lang="en-US" sz="4800"/>
              <a:t>Challenges Along The Way</a:t>
            </a:r>
          </a:p>
        </p:txBody>
      </p:sp>
      <p:cxnSp>
        <p:nvCxnSpPr>
          <p:cNvPr id="18" name="Straight Connector 17">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AFC4CC9-1DD5-044A-7940-A6083A17F69F}"/>
              </a:ext>
            </a:extLst>
          </p:cNvPr>
          <p:cNvGraphicFramePr>
            <a:graphicFrameLocks noGrp="1"/>
          </p:cNvGraphicFramePr>
          <p:nvPr>
            <p:ph idx="1"/>
            <p:extLst>
              <p:ext uri="{D42A27DB-BD31-4B8C-83A1-F6EECF244321}">
                <p14:modId xmlns:p14="http://schemas.microsoft.com/office/powerpoint/2010/main" val="1703923425"/>
              </p:ext>
            </p:extLst>
          </p:nvPr>
        </p:nvGraphicFramePr>
        <p:xfrm>
          <a:off x="6265006" y="-76379"/>
          <a:ext cx="5745664" cy="6707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13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AAD44-0132-A567-514F-B7AB3DF7B916}"/>
              </a:ext>
            </a:extLst>
          </p:cNvPr>
          <p:cNvSpPr>
            <a:spLocks noGrp="1"/>
          </p:cNvSpPr>
          <p:nvPr>
            <p:ph type="title"/>
          </p:nvPr>
        </p:nvSpPr>
        <p:spPr>
          <a:xfrm>
            <a:off x="990000" y="536575"/>
            <a:ext cx="4078800" cy="1453003"/>
          </a:xfrm>
        </p:spPr>
        <p:txBody>
          <a:bodyPr wrap="square" anchor="b">
            <a:normAutofit/>
          </a:bodyPr>
          <a:lstStyle/>
          <a:p>
            <a:pPr algn="ctr"/>
            <a:r>
              <a:rPr lang="en-US"/>
              <a:t>Conclusion</a:t>
            </a:r>
          </a:p>
        </p:txBody>
      </p:sp>
      <p:cxnSp>
        <p:nvCxnSpPr>
          <p:cNvPr id="19" name="Straight Connector 18">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8C781E-5A83-D9E5-0949-7C62374C3CE0}"/>
              </a:ext>
            </a:extLst>
          </p:cNvPr>
          <p:cNvSpPr>
            <a:spLocks noGrp="1"/>
          </p:cNvSpPr>
          <p:nvPr>
            <p:ph idx="1"/>
          </p:nvPr>
        </p:nvSpPr>
        <p:spPr>
          <a:xfrm>
            <a:off x="990000" y="2877018"/>
            <a:ext cx="4078800" cy="2901482"/>
          </a:xfrm>
        </p:spPr>
        <p:txBody>
          <a:bodyPr vert="horz" lIns="91440" tIns="45720" rIns="91440" bIns="45720" rtlCol="0">
            <a:normAutofit/>
          </a:bodyPr>
          <a:lstStyle/>
          <a:p>
            <a:pPr marL="359410" indent="-359410">
              <a:lnSpc>
                <a:spcPct val="140000"/>
              </a:lnSpc>
            </a:pPr>
            <a:r>
              <a:rPr lang="en-US" sz="1600"/>
              <a:t>In conclusion our team worked together effectively and efficiently, fulfilling all the tasks provided to use toward the project! The collaboration of the team and assignment of duties created an easy path to the finish line.</a:t>
            </a:r>
          </a:p>
        </p:txBody>
      </p:sp>
      <p:sp>
        <p:nvSpPr>
          <p:cNvPr id="21" name="Rectangle 2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Cheers">
            <a:extLst>
              <a:ext uri="{FF2B5EF4-FFF2-40B4-BE49-F238E27FC236}">
                <a16:creationId xmlns:a16="http://schemas.microsoft.com/office/drawing/2014/main" id="{8A021A3B-58AE-6162-6179-425DB8789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268256959"/>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30"/>
      </a:dk2>
      <a:lt2>
        <a:srgbClr val="E8E2E8"/>
      </a:lt2>
      <a:accent1>
        <a:srgbClr val="84AC82"/>
      </a:accent1>
      <a:accent2>
        <a:srgbClr val="8DAA74"/>
      </a:accent2>
      <a:accent3>
        <a:srgbClr val="9FA47C"/>
      </a:accent3>
      <a:accent4>
        <a:srgbClr val="B09F78"/>
      </a:accent4>
      <a:accent5>
        <a:srgbClr val="C0998A"/>
      </a:accent5>
      <a:accent6>
        <a:srgbClr val="BA7F87"/>
      </a:accent6>
      <a:hlink>
        <a:srgbClr val="AB69AE"/>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FrostyVTI</vt:lpstr>
      <vt:lpstr>Forestview Technologies Project 1: Detroit Tigers Wholesale Application</vt:lpstr>
      <vt:lpstr>Introduction</vt:lpstr>
      <vt:lpstr>Project Overview</vt:lpstr>
      <vt:lpstr>Tech Stack</vt:lpstr>
      <vt:lpstr>Project Demo</vt:lpstr>
      <vt:lpstr>Challenges Along The Way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2024-02-01T14:37:38Z</dcterms:created>
  <dcterms:modified xsi:type="dcterms:W3CDTF">2024-02-06T20:44:36Z</dcterms:modified>
</cp:coreProperties>
</file>