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C59B3-9BA6-5E85-6819-14C33F6A3FE1}" v="20" dt="2024-04-07T20:38:32.848"/>
    <p1510:client id="{4157ED70-557B-06FE-CFC9-A093B63712F8}" v="1" dt="2024-04-09T18:57:28.830"/>
    <p1510:client id="{8555AF5B-6C79-75BF-39B8-1B914A6666FD}" v="13" dt="2024-04-09T11:30:27.456"/>
    <p1510:client id="{9501C282-A858-0D31-51C6-B3684F051529}" v="65" dt="2024-04-07T20:35:27.993"/>
    <p1510:client id="{F2912D73-A1BA-F0C1-E655-E85C69DED4A2}" v="12" dt="2024-04-09T18:41:5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3CBEA-1DA5-4E30-A6CC-DBC512DE23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882098-5410-4A8A-ADF0-496376BBA60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Ease of access</a:t>
          </a:r>
          <a:endParaRPr lang="en-US"/>
        </a:p>
      </dgm:t>
    </dgm:pt>
    <dgm:pt modelId="{34689005-6870-472F-96EF-2658417CF085}" type="parTrans" cxnId="{1FAD42EF-A3D6-4496-8D21-7AE048867B80}">
      <dgm:prSet/>
      <dgm:spPr/>
      <dgm:t>
        <a:bodyPr/>
        <a:lstStyle/>
        <a:p>
          <a:endParaRPr lang="en-US"/>
        </a:p>
      </dgm:t>
    </dgm:pt>
    <dgm:pt modelId="{5CCF05B4-1E23-42AA-A51D-20DB76393041}" type="sibTrans" cxnId="{1FAD42EF-A3D6-4496-8D21-7AE048867B80}">
      <dgm:prSet/>
      <dgm:spPr/>
      <dgm:t>
        <a:bodyPr/>
        <a:lstStyle/>
        <a:p>
          <a:endParaRPr lang="en-US"/>
        </a:p>
      </dgm:t>
    </dgm:pt>
    <dgm:pt modelId="{823F4F73-27A0-470F-94D5-26627F22B8A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Friendly Interface</a:t>
          </a:r>
          <a:endParaRPr lang="en-US"/>
        </a:p>
      </dgm:t>
    </dgm:pt>
    <dgm:pt modelId="{9ECFA8EF-1C60-47AC-A151-DDA65D662613}" type="parTrans" cxnId="{7495102A-EF1A-44B9-B7F0-EADCE56B1F88}">
      <dgm:prSet/>
      <dgm:spPr/>
      <dgm:t>
        <a:bodyPr/>
        <a:lstStyle/>
        <a:p>
          <a:endParaRPr lang="en-US"/>
        </a:p>
      </dgm:t>
    </dgm:pt>
    <dgm:pt modelId="{4338A628-1DB5-4C5D-9A09-D7AD08FA3AF6}" type="sibTrans" cxnId="{7495102A-EF1A-44B9-B7F0-EADCE56B1F88}">
      <dgm:prSet/>
      <dgm:spPr/>
      <dgm:t>
        <a:bodyPr/>
        <a:lstStyle/>
        <a:p>
          <a:endParaRPr lang="en-US"/>
        </a:p>
      </dgm:t>
    </dgm:pt>
    <dgm:pt modelId="{CAA13BEA-9F9F-48DE-9336-465ED55D55F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Goal of the project</a:t>
          </a:r>
          <a:endParaRPr lang="en-US"/>
        </a:p>
      </dgm:t>
    </dgm:pt>
    <dgm:pt modelId="{FADB87FC-C6AC-4469-88A2-0515BB826A12}" type="parTrans" cxnId="{71F99593-D160-4365-9CD9-E675B378111C}">
      <dgm:prSet/>
      <dgm:spPr/>
    </dgm:pt>
    <dgm:pt modelId="{61EFBA56-B2C5-4494-AC6C-4BD3C40C555D}" type="sibTrans" cxnId="{71F99593-D160-4365-9CD9-E675B378111C}">
      <dgm:prSet/>
      <dgm:spPr/>
      <dgm:t>
        <a:bodyPr/>
        <a:lstStyle/>
        <a:p>
          <a:endParaRPr lang="en-US"/>
        </a:p>
      </dgm:t>
    </dgm:pt>
    <dgm:pt modelId="{E9B42CA7-298F-4652-88D2-EFFD525F4881}" type="pres">
      <dgm:prSet presAssocID="{AA73CBEA-1DA5-4E30-A6CC-DBC512DE23A7}" presName="root" presStyleCnt="0">
        <dgm:presLayoutVars>
          <dgm:dir/>
          <dgm:resizeHandles val="exact"/>
        </dgm:presLayoutVars>
      </dgm:prSet>
      <dgm:spPr/>
    </dgm:pt>
    <dgm:pt modelId="{FE949E33-BB94-4268-B1DB-EC81ADF2C136}" type="pres">
      <dgm:prSet presAssocID="{CAA13BEA-9F9F-48DE-9336-465ED55D55F3}" presName="compNode" presStyleCnt="0"/>
      <dgm:spPr/>
    </dgm:pt>
    <dgm:pt modelId="{C7B5A0E2-8B3D-49A1-8245-47FE28D1EC82}" type="pres">
      <dgm:prSet presAssocID="{CAA13BEA-9F9F-48DE-9336-465ED55D55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FDD7E4-34E6-4F47-B08C-B467DAF2E211}" type="pres">
      <dgm:prSet presAssocID="{CAA13BEA-9F9F-48DE-9336-465ED55D55F3}" presName="spaceRect" presStyleCnt="0"/>
      <dgm:spPr/>
    </dgm:pt>
    <dgm:pt modelId="{F475EAEE-F346-4C2B-B41C-5C72033DB34A}" type="pres">
      <dgm:prSet presAssocID="{CAA13BEA-9F9F-48DE-9336-465ED55D55F3}" presName="textRect" presStyleLbl="revTx" presStyleIdx="0" presStyleCnt="3">
        <dgm:presLayoutVars>
          <dgm:chMax val="1"/>
          <dgm:chPref val="1"/>
        </dgm:presLayoutVars>
      </dgm:prSet>
      <dgm:spPr/>
    </dgm:pt>
    <dgm:pt modelId="{4E82DDDE-0986-4C2B-8AC9-32376D73107F}" type="pres">
      <dgm:prSet presAssocID="{61EFBA56-B2C5-4494-AC6C-4BD3C40C555D}" presName="sibTrans" presStyleCnt="0"/>
      <dgm:spPr/>
    </dgm:pt>
    <dgm:pt modelId="{8471B301-E981-47EE-9BAE-4AA600079ABE}" type="pres">
      <dgm:prSet presAssocID="{A2882098-5410-4A8A-ADF0-496376BBA609}" presName="compNode" presStyleCnt="0"/>
      <dgm:spPr/>
    </dgm:pt>
    <dgm:pt modelId="{C6501A0D-CEB8-44F8-8588-68F960D8A08F}" type="pres">
      <dgm:prSet presAssocID="{A2882098-5410-4A8A-ADF0-496376BBA6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15C497B-E54E-41B5-B17F-610B013A0D29}" type="pres">
      <dgm:prSet presAssocID="{A2882098-5410-4A8A-ADF0-496376BBA609}" presName="spaceRect" presStyleCnt="0"/>
      <dgm:spPr/>
    </dgm:pt>
    <dgm:pt modelId="{D4623A49-56CD-4AE9-A3B4-AAB440EB5BC9}" type="pres">
      <dgm:prSet presAssocID="{A2882098-5410-4A8A-ADF0-496376BBA609}" presName="textRect" presStyleLbl="revTx" presStyleIdx="1" presStyleCnt="3">
        <dgm:presLayoutVars>
          <dgm:chMax val="1"/>
          <dgm:chPref val="1"/>
        </dgm:presLayoutVars>
      </dgm:prSet>
      <dgm:spPr/>
    </dgm:pt>
    <dgm:pt modelId="{A9B20D11-B1DD-4F5B-AD97-D01D86B3E82A}" type="pres">
      <dgm:prSet presAssocID="{5CCF05B4-1E23-42AA-A51D-20DB76393041}" presName="sibTrans" presStyleCnt="0"/>
      <dgm:spPr/>
    </dgm:pt>
    <dgm:pt modelId="{B74C5D80-27E0-4F30-9C26-AFDDA09F5042}" type="pres">
      <dgm:prSet presAssocID="{823F4F73-27A0-470F-94D5-26627F22B8A5}" presName="compNode" presStyleCnt="0"/>
      <dgm:spPr/>
    </dgm:pt>
    <dgm:pt modelId="{A31961F9-0298-4A49-A4D1-70EC2AF1002E}" type="pres">
      <dgm:prSet presAssocID="{823F4F73-27A0-470F-94D5-26627F22B8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ABFD59-942D-4245-BF3C-A65635787B36}" type="pres">
      <dgm:prSet presAssocID="{823F4F73-27A0-470F-94D5-26627F22B8A5}" presName="spaceRect" presStyleCnt="0"/>
      <dgm:spPr/>
    </dgm:pt>
    <dgm:pt modelId="{78767F69-6294-4A62-9438-95A9D8775187}" type="pres">
      <dgm:prSet presAssocID="{823F4F73-27A0-470F-94D5-26627F22B8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94F601-301D-48E2-AC59-713E8BA4FA42}" type="presOf" srcId="{CAA13BEA-9F9F-48DE-9336-465ED55D55F3}" destId="{F475EAEE-F346-4C2B-B41C-5C72033DB34A}" srcOrd="0" destOrd="0" presId="urn:microsoft.com/office/officeart/2018/2/layout/IconLabelList"/>
    <dgm:cxn modelId="{7495102A-EF1A-44B9-B7F0-EADCE56B1F88}" srcId="{AA73CBEA-1DA5-4E30-A6CC-DBC512DE23A7}" destId="{823F4F73-27A0-470F-94D5-26627F22B8A5}" srcOrd="2" destOrd="0" parTransId="{9ECFA8EF-1C60-47AC-A151-DDA65D662613}" sibTransId="{4338A628-1DB5-4C5D-9A09-D7AD08FA3AF6}"/>
    <dgm:cxn modelId="{71F99593-D160-4365-9CD9-E675B378111C}" srcId="{AA73CBEA-1DA5-4E30-A6CC-DBC512DE23A7}" destId="{CAA13BEA-9F9F-48DE-9336-465ED55D55F3}" srcOrd="0" destOrd="0" parTransId="{FADB87FC-C6AC-4469-88A2-0515BB826A12}" sibTransId="{61EFBA56-B2C5-4494-AC6C-4BD3C40C555D}"/>
    <dgm:cxn modelId="{75388A9F-A4DD-4457-92AC-12794CB7B2AB}" type="presOf" srcId="{AA73CBEA-1DA5-4E30-A6CC-DBC512DE23A7}" destId="{E9B42CA7-298F-4652-88D2-EFFD525F4881}" srcOrd="0" destOrd="0" presId="urn:microsoft.com/office/officeart/2018/2/layout/IconLabelList"/>
    <dgm:cxn modelId="{A7B27EA9-FF3C-436D-96FD-DFD0678B15CF}" type="presOf" srcId="{823F4F73-27A0-470F-94D5-26627F22B8A5}" destId="{78767F69-6294-4A62-9438-95A9D8775187}" srcOrd="0" destOrd="0" presId="urn:microsoft.com/office/officeart/2018/2/layout/IconLabelList"/>
    <dgm:cxn modelId="{ADE808DF-020B-47CC-BCD8-9103EE0A36CB}" type="presOf" srcId="{A2882098-5410-4A8A-ADF0-496376BBA609}" destId="{D4623A49-56CD-4AE9-A3B4-AAB440EB5BC9}" srcOrd="0" destOrd="0" presId="urn:microsoft.com/office/officeart/2018/2/layout/IconLabelList"/>
    <dgm:cxn modelId="{1FAD42EF-A3D6-4496-8D21-7AE048867B80}" srcId="{AA73CBEA-1DA5-4E30-A6CC-DBC512DE23A7}" destId="{A2882098-5410-4A8A-ADF0-496376BBA609}" srcOrd="1" destOrd="0" parTransId="{34689005-6870-472F-96EF-2658417CF085}" sibTransId="{5CCF05B4-1E23-42AA-A51D-20DB76393041}"/>
    <dgm:cxn modelId="{92A76BC7-717F-4DDA-90D8-808B3F7B9364}" type="presParOf" srcId="{E9B42CA7-298F-4652-88D2-EFFD525F4881}" destId="{FE949E33-BB94-4268-B1DB-EC81ADF2C136}" srcOrd="0" destOrd="0" presId="urn:microsoft.com/office/officeart/2018/2/layout/IconLabelList"/>
    <dgm:cxn modelId="{89697768-5F3D-4B60-B755-AB850FEE0ADA}" type="presParOf" srcId="{FE949E33-BB94-4268-B1DB-EC81ADF2C136}" destId="{C7B5A0E2-8B3D-49A1-8245-47FE28D1EC82}" srcOrd="0" destOrd="0" presId="urn:microsoft.com/office/officeart/2018/2/layout/IconLabelList"/>
    <dgm:cxn modelId="{7C6EE950-F5AC-44E0-ADD4-78F1C3C5913D}" type="presParOf" srcId="{FE949E33-BB94-4268-B1DB-EC81ADF2C136}" destId="{5DFDD7E4-34E6-4F47-B08C-B467DAF2E211}" srcOrd="1" destOrd="0" presId="urn:microsoft.com/office/officeart/2018/2/layout/IconLabelList"/>
    <dgm:cxn modelId="{0353BA0D-D1BF-45BF-8FE6-DC31EBB2AEFE}" type="presParOf" srcId="{FE949E33-BB94-4268-B1DB-EC81ADF2C136}" destId="{F475EAEE-F346-4C2B-B41C-5C72033DB34A}" srcOrd="2" destOrd="0" presId="urn:microsoft.com/office/officeart/2018/2/layout/IconLabelList"/>
    <dgm:cxn modelId="{C61C92D7-6951-4B9C-8C0A-20C9B5D97092}" type="presParOf" srcId="{E9B42CA7-298F-4652-88D2-EFFD525F4881}" destId="{4E82DDDE-0986-4C2B-8AC9-32376D73107F}" srcOrd="1" destOrd="0" presId="urn:microsoft.com/office/officeart/2018/2/layout/IconLabelList"/>
    <dgm:cxn modelId="{D1F75DBA-F80D-4CDB-8B5A-F69EBBE09B2A}" type="presParOf" srcId="{E9B42CA7-298F-4652-88D2-EFFD525F4881}" destId="{8471B301-E981-47EE-9BAE-4AA600079ABE}" srcOrd="2" destOrd="0" presId="urn:microsoft.com/office/officeart/2018/2/layout/IconLabelList"/>
    <dgm:cxn modelId="{C7CCCEF8-A2F4-4DAE-9B8A-E4C0F65D51E3}" type="presParOf" srcId="{8471B301-E981-47EE-9BAE-4AA600079ABE}" destId="{C6501A0D-CEB8-44F8-8588-68F960D8A08F}" srcOrd="0" destOrd="0" presId="urn:microsoft.com/office/officeart/2018/2/layout/IconLabelList"/>
    <dgm:cxn modelId="{EC19F600-1FDD-4D29-9771-8747215604D8}" type="presParOf" srcId="{8471B301-E981-47EE-9BAE-4AA600079ABE}" destId="{815C497B-E54E-41B5-B17F-610B013A0D29}" srcOrd="1" destOrd="0" presId="urn:microsoft.com/office/officeart/2018/2/layout/IconLabelList"/>
    <dgm:cxn modelId="{B723A78E-05B1-48F6-BE5C-8046871722FB}" type="presParOf" srcId="{8471B301-E981-47EE-9BAE-4AA600079ABE}" destId="{D4623A49-56CD-4AE9-A3B4-AAB440EB5BC9}" srcOrd="2" destOrd="0" presId="urn:microsoft.com/office/officeart/2018/2/layout/IconLabelList"/>
    <dgm:cxn modelId="{02492C79-7256-417A-B930-953B5B9A3626}" type="presParOf" srcId="{E9B42CA7-298F-4652-88D2-EFFD525F4881}" destId="{A9B20D11-B1DD-4F5B-AD97-D01D86B3E82A}" srcOrd="3" destOrd="0" presId="urn:microsoft.com/office/officeart/2018/2/layout/IconLabelList"/>
    <dgm:cxn modelId="{5891CB04-4B7E-4BE6-9085-A0BAABBC37A9}" type="presParOf" srcId="{E9B42CA7-298F-4652-88D2-EFFD525F4881}" destId="{B74C5D80-27E0-4F30-9C26-AFDDA09F5042}" srcOrd="4" destOrd="0" presId="urn:microsoft.com/office/officeart/2018/2/layout/IconLabelList"/>
    <dgm:cxn modelId="{0F1508A8-C440-4719-B11C-9EDD2379DFCB}" type="presParOf" srcId="{B74C5D80-27E0-4F30-9C26-AFDDA09F5042}" destId="{A31961F9-0298-4A49-A4D1-70EC2AF1002E}" srcOrd="0" destOrd="0" presId="urn:microsoft.com/office/officeart/2018/2/layout/IconLabelList"/>
    <dgm:cxn modelId="{4F71A154-A56A-4677-8D5C-786DEE1C602C}" type="presParOf" srcId="{B74C5D80-27E0-4F30-9C26-AFDDA09F5042}" destId="{7EABFD59-942D-4245-BF3C-A65635787B36}" srcOrd="1" destOrd="0" presId="urn:microsoft.com/office/officeart/2018/2/layout/IconLabelList"/>
    <dgm:cxn modelId="{3E4BBCA0-E2E4-44AF-A50D-5332F31F59D2}" type="presParOf" srcId="{B74C5D80-27E0-4F30-9C26-AFDDA09F5042}" destId="{78767F69-6294-4A62-9438-95A9D87751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C2C05-4FC6-4445-9275-49F227F03B2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26715-AD78-423E-BDB5-ABF1AC69C6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 End: </a:t>
          </a:r>
        </a:p>
      </dgm:t>
    </dgm:pt>
    <dgm:pt modelId="{F9203361-3FD7-4F24-862E-B109646E7D1B}" type="parTrans" cxnId="{5B937C37-F0CD-4D97-A022-B8F2BBB40634}">
      <dgm:prSet/>
      <dgm:spPr/>
      <dgm:t>
        <a:bodyPr/>
        <a:lstStyle/>
        <a:p>
          <a:endParaRPr lang="en-US"/>
        </a:p>
      </dgm:t>
    </dgm:pt>
    <dgm:pt modelId="{C23AAF7D-45C3-48F1-902E-79C9362DA0A1}" type="sibTrans" cxnId="{5B937C37-F0CD-4D97-A022-B8F2BBB40634}">
      <dgm:prSet/>
      <dgm:spPr/>
      <dgm:t>
        <a:bodyPr/>
        <a:lstStyle/>
        <a:p>
          <a:endParaRPr lang="en-US"/>
        </a:p>
      </dgm:t>
    </dgm:pt>
    <dgm:pt modelId="{45555D4B-C924-401C-9E0F-4E5A0FF606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 End: </a:t>
          </a:r>
          <a:endParaRPr lang="en-US" b="1">
            <a:latin typeface="Goudy Old Style"/>
          </a:endParaRPr>
        </a:p>
      </dgm:t>
    </dgm:pt>
    <dgm:pt modelId="{5E5D9A0B-CFD7-4D75-9B4F-C38817CC9B7F}" type="parTrans" cxnId="{019AC762-12F1-4921-A060-454B2650D84D}">
      <dgm:prSet/>
      <dgm:spPr/>
      <dgm:t>
        <a:bodyPr/>
        <a:lstStyle/>
        <a:p>
          <a:endParaRPr lang="en-US"/>
        </a:p>
      </dgm:t>
    </dgm:pt>
    <dgm:pt modelId="{A2170B7E-2C93-46A2-B143-E1E5787CACB3}" type="sibTrans" cxnId="{019AC762-12F1-4921-A060-454B2650D84D}">
      <dgm:prSet/>
      <dgm:spPr/>
      <dgm:t>
        <a:bodyPr/>
        <a:lstStyle/>
        <a:p>
          <a:endParaRPr lang="en-US"/>
        </a:p>
      </dgm:t>
    </dgm:pt>
    <dgm:pt modelId="{410C5629-E63F-4F96-8A64-6A14012972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Management</a:t>
          </a:r>
          <a:endParaRPr lang="en-US"/>
        </a:p>
      </dgm:t>
    </dgm:pt>
    <dgm:pt modelId="{FAC43B4A-4912-434D-BC4D-3A6E260357A8}" type="parTrans" cxnId="{75EE826D-F6D3-440A-A2B2-9EF47E5FAE89}">
      <dgm:prSet/>
      <dgm:spPr/>
    </dgm:pt>
    <dgm:pt modelId="{54041387-4005-4338-B094-EDE28952AFD5}" type="sibTrans" cxnId="{75EE826D-F6D3-440A-A2B2-9EF47E5FAE89}">
      <dgm:prSet/>
      <dgm:spPr/>
      <dgm:t>
        <a:bodyPr/>
        <a:lstStyle/>
        <a:p>
          <a:endParaRPr lang="en-US"/>
        </a:p>
      </dgm:t>
    </dgm:pt>
    <dgm:pt modelId="{1AD948A8-6C1F-4C78-BC73-9AAC4BE76F1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Visuals</a:t>
          </a:r>
          <a:endParaRPr lang="en-US"/>
        </a:p>
      </dgm:t>
    </dgm:pt>
    <dgm:pt modelId="{5A125FD1-7FE3-4EA2-9FBB-A64309B1D423}" type="parTrans" cxnId="{83622C03-AEFF-4D02-97C5-35FAC131C684}">
      <dgm:prSet/>
      <dgm:spPr/>
    </dgm:pt>
    <dgm:pt modelId="{576FD7AE-B563-4101-92D5-4D8192FB6D31}" type="sibTrans" cxnId="{83622C03-AEFF-4D02-97C5-35FAC131C684}">
      <dgm:prSet/>
      <dgm:spPr/>
      <dgm:t>
        <a:bodyPr/>
        <a:lstStyle/>
        <a:p>
          <a:endParaRPr lang="en-US"/>
        </a:p>
      </dgm:t>
    </dgm:pt>
    <dgm:pt modelId="{A8161434-7543-4434-89E9-0CA0D84AF3C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Homepage</a:t>
          </a:r>
          <a:endParaRPr lang="en-US"/>
        </a:p>
      </dgm:t>
    </dgm:pt>
    <dgm:pt modelId="{0F4BBBDD-5B81-4ED0-8DE8-F631E51BA874}" type="parTrans" cxnId="{0B764B02-7007-4569-AD11-258B80C19ED8}">
      <dgm:prSet/>
      <dgm:spPr/>
    </dgm:pt>
    <dgm:pt modelId="{ACE4F4D9-67DB-4F65-92FC-BF6DD98B06BF}" type="sibTrans" cxnId="{0B764B02-7007-4569-AD11-258B80C19ED8}">
      <dgm:prSet/>
      <dgm:spPr/>
      <dgm:t>
        <a:bodyPr/>
        <a:lstStyle/>
        <a:p>
          <a:endParaRPr lang="en-US"/>
        </a:p>
      </dgm:t>
    </dgm:pt>
    <dgm:pt modelId="{329754E2-24B7-4346-899D-49E5E677AD5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Customization</a:t>
          </a:r>
          <a:endParaRPr lang="en-US"/>
        </a:p>
      </dgm:t>
    </dgm:pt>
    <dgm:pt modelId="{8A2FEC54-0004-4F10-ACC2-48C5AB70BE49}" type="parTrans" cxnId="{159F955B-89EF-49B8-BA40-7E01977ACCEC}">
      <dgm:prSet/>
      <dgm:spPr/>
    </dgm:pt>
    <dgm:pt modelId="{F8256384-4A51-4EC8-B090-E96B658FF448}" type="sibTrans" cxnId="{159F955B-89EF-49B8-BA40-7E01977ACCEC}">
      <dgm:prSet/>
      <dgm:spPr/>
      <dgm:t>
        <a:bodyPr/>
        <a:lstStyle/>
        <a:p>
          <a:endParaRPr lang="en-US"/>
        </a:p>
      </dgm:t>
    </dgm:pt>
    <dgm:pt modelId="{44183495-2478-4587-8759-814E0C69691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Functionality</a:t>
          </a:r>
        </a:p>
      </dgm:t>
    </dgm:pt>
    <dgm:pt modelId="{9F9A7899-1B90-40C8-B8F7-FD175C22F5A4}" type="parTrans" cxnId="{74545819-C1EF-4CA6-BEAE-6183C11521F4}">
      <dgm:prSet/>
      <dgm:spPr/>
    </dgm:pt>
    <dgm:pt modelId="{ACBE0E8B-0EA4-498E-8225-5D3571FB72BC}" type="sibTrans" cxnId="{74545819-C1EF-4CA6-BEAE-6183C11521F4}">
      <dgm:prSet/>
      <dgm:spPr/>
      <dgm:t>
        <a:bodyPr/>
        <a:lstStyle/>
        <a:p>
          <a:endParaRPr lang="en-US"/>
        </a:p>
      </dgm:t>
    </dgm:pt>
    <dgm:pt modelId="{8EEAC7B7-7C1E-4D39-B505-8F9857737BF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Responsive</a:t>
          </a:r>
          <a:endParaRPr lang="en-US"/>
        </a:p>
      </dgm:t>
    </dgm:pt>
    <dgm:pt modelId="{43E1938B-93E0-4CCE-8F0D-E5324FAD5782}" type="parTrans" cxnId="{1BABA539-D448-4BD0-881D-4F1437B1740C}">
      <dgm:prSet/>
      <dgm:spPr/>
    </dgm:pt>
    <dgm:pt modelId="{212C3A09-8CFC-4694-B135-060D13881066}" type="sibTrans" cxnId="{1BABA539-D448-4BD0-881D-4F1437B1740C}">
      <dgm:prSet/>
      <dgm:spPr/>
    </dgm:pt>
    <dgm:pt modelId="{323D82FB-F395-4749-BC0E-F5B39B5C10A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Interface</a:t>
          </a:r>
        </a:p>
      </dgm:t>
    </dgm:pt>
    <dgm:pt modelId="{BCA80247-53D0-483B-A3AB-F1CB7C4D4ACB}" type="parTrans" cxnId="{D145C906-7A9E-4BA4-BF91-2CACAEAB0935}">
      <dgm:prSet/>
      <dgm:spPr/>
    </dgm:pt>
    <dgm:pt modelId="{4592ACF2-CFC3-4435-93BF-36FDBEA2F45D}" type="sibTrans" cxnId="{D145C906-7A9E-4BA4-BF91-2CACAEAB0935}">
      <dgm:prSet/>
      <dgm:spPr/>
    </dgm:pt>
    <dgm:pt modelId="{5C90BD87-2E91-45F5-8BC5-6A381EB655BF}" type="pres">
      <dgm:prSet presAssocID="{AFDC2C05-4FC6-4445-9275-49F227F03B2F}" presName="root" presStyleCnt="0">
        <dgm:presLayoutVars>
          <dgm:dir/>
          <dgm:resizeHandles val="exact"/>
        </dgm:presLayoutVars>
      </dgm:prSet>
      <dgm:spPr/>
    </dgm:pt>
    <dgm:pt modelId="{D492BAC8-CFD1-404D-8332-50AADA219CD6}" type="pres">
      <dgm:prSet presAssocID="{FAA26715-AD78-423E-BDB5-ABF1AC69C688}" presName="compNode" presStyleCnt="0"/>
      <dgm:spPr/>
    </dgm:pt>
    <dgm:pt modelId="{D1FEC8EF-1454-42F8-AD0F-FFEDAE66F500}" type="pres">
      <dgm:prSet presAssocID="{FAA26715-AD78-423E-BDB5-ABF1AC69C6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0276A5E-2E44-4B73-B991-DBF6564DFC43}" type="pres">
      <dgm:prSet presAssocID="{FAA26715-AD78-423E-BDB5-ABF1AC69C688}" presName="iconSpace" presStyleCnt="0"/>
      <dgm:spPr/>
    </dgm:pt>
    <dgm:pt modelId="{6D084100-4A06-4CD1-98CC-0924F88AA666}" type="pres">
      <dgm:prSet presAssocID="{FAA26715-AD78-423E-BDB5-ABF1AC69C688}" presName="parTx" presStyleLbl="revTx" presStyleIdx="0" presStyleCnt="4">
        <dgm:presLayoutVars>
          <dgm:chMax val="0"/>
          <dgm:chPref val="0"/>
        </dgm:presLayoutVars>
      </dgm:prSet>
      <dgm:spPr/>
    </dgm:pt>
    <dgm:pt modelId="{25174332-96E0-42FE-B1C5-2133FB4BC294}" type="pres">
      <dgm:prSet presAssocID="{FAA26715-AD78-423E-BDB5-ABF1AC69C688}" presName="txSpace" presStyleCnt="0"/>
      <dgm:spPr/>
    </dgm:pt>
    <dgm:pt modelId="{C78A3D73-BB3E-4991-BBA3-70694D1B3097}" type="pres">
      <dgm:prSet presAssocID="{FAA26715-AD78-423E-BDB5-ABF1AC69C688}" presName="desTx" presStyleLbl="revTx" presStyleIdx="1" presStyleCnt="4">
        <dgm:presLayoutVars/>
      </dgm:prSet>
      <dgm:spPr/>
    </dgm:pt>
    <dgm:pt modelId="{E0D10A7B-C177-4A4B-8E75-E34D9DAC5F22}" type="pres">
      <dgm:prSet presAssocID="{C23AAF7D-45C3-48F1-902E-79C9362DA0A1}" presName="sibTrans" presStyleCnt="0"/>
      <dgm:spPr/>
    </dgm:pt>
    <dgm:pt modelId="{77400D8A-3332-49EC-8C98-3E24B6CB3199}" type="pres">
      <dgm:prSet presAssocID="{45555D4B-C924-401C-9E0F-4E5A0FF606C9}" presName="compNode" presStyleCnt="0"/>
      <dgm:spPr/>
    </dgm:pt>
    <dgm:pt modelId="{9ED41F67-5298-4440-A703-CC0F48BF33BC}" type="pres">
      <dgm:prSet presAssocID="{45555D4B-C924-401C-9E0F-4E5A0FF606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ABA8F2-ADF3-406C-AC8E-83C7F6105F28}" type="pres">
      <dgm:prSet presAssocID="{45555D4B-C924-401C-9E0F-4E5A0FF606C9}" presName="iconSpace" presStyleCnt="0"/>
      <dgm:spPr/>
    </dgm:pt>
    <dgm:pt modelId="{07FA2A79-FEB2-4BA3-99D8-20D9EFC27172}" type="pres">
      <dgm:prSet presAssocID="{45555D4B-C924-401C-9E0F-4E5A0FF606C9}" presName="parTx" presStyleLbl="revTx" presStyleIdx="2" presStyleCnt="4">
        <dgm:presLayoutVars>
          <dgm:chMax val="0"/>
          <dgm:chPref val="0"/>
        </dgm:presLayoutVars>
      </dgm:prSet>
      <dgm:spPr/>
    </dgm:pt>
    <dgm:pt modelId="{E4F49F59-6783-46F7-BABC-51639B29E963}" type="pres">
      <dgm:prSet presAssocID="{45555D4B-C924-401C-9E0F-4E5A0FF606C9}" presName="txSpace" presStyleCnt="0"/>
      <dgm:spPr/>
    </dgm:pt>
    <dgm:pt modelId="{014112F2-7056-4F5D-ACE6-CDC1C4602CB7}" type="pres">
      <dgm:prSet presAssocID="{45555D4B-C924-401C-9E0F-4E5A0FF606C9}" presName="desTx" presStyleLbl="revTx" presStyleIdx="3" presStyleCnt="4">
        <dgm:presLayoutVars/>
      </dgm:prSet>
      <dgm:spPr/>
    </dgm:pt>
  </dgm:ptLst>
  <dgm:cxnLst>
    <dgm:cxn modelId="{0B764B02-7007-4569-AD11-258B80C19ED8}" srcId="{FAA26715-AD78-423E-BDB5-ABF1AC69C688}" destId="{A8161434-7543-4434-89E9-0CA0D84AF3C3}" srcOrd="1" destOrd="0" parTransId="{0F4BBBDD-5B81-4ED0-8DE8-F631E51BA874}" sibTransId="{ACE4F4D9-67DB-4F65-92FC-BF6DD98B06BF}"/>
    <dgm:cxn modelId="{83622C03-AEFF-4D02-97C5-35FAC131C684}" srcId="{FAA26715-AD78-423E-BDB5-ABF1AC69C688}" destId="{1AD948A8-6C1F-4C78-BC73-9AAC4BE76F19}" srcOrd="0" destOrd="0" parTransId="{5A125FD1-7FE3-4EA2-9FBB-A64309B1D423}" sibTransId="{576FD7AE-B563-4101-92D5-4D8192FB6D31}"/>
    <dgm:cxn modelId="{D145C906-7A9E-4BA4-BF91-2CACAEAB0935}" srcId="{45555D4B-C924-401C-9E0F-4E5A0FF606C9}" destId="{323D82FB-F395-4749-BC0E-F5B39B5C10AF}" srcOrd="1" destOrd="0" parTransId="{BCA80247-53D0-483B-A3AB-F1CB7C4D4ACB}" sibTransId="{4592ACF2-CFC3-4435-93BF-36FDBEA2F45D}"/>
    <dgm:cxn modelId="{74545819-C1EF-4CA6-BEAE-6183C11521F4}" srcId="{45555D4B-C924-401C-9E0F-4E5A0FF606C9}" destId="{44183495-2478-4587-8759-814E0C69691B}" srcOrd="0" destOrd="0" parTransId="{9F9A7899-1B90-40C8-B8F7-FD175C22F5A4}" sibTransId="{ACBE0E8B-0EA4-498E-8225-5D3571FB72BC}"/>
    <dgm:cxn modelId="{1A02EC28-386F-449E-983A-E75F69F2A7C7}" type="presOf" srcId="{FAA26715-AD78-423E-BDB5-ABF1AC69C688}" destId="{6D084100-4A06-4CD1-98CC-0924F88AA666}" srcOrd="0" destOrd="0" presId="urn:microsoft.com/office/officeart/2018/2/layout/IconLabelDescriptionList"/>
    <dgm:cxn modelId="{5B937C37-F0CD-4D97-A022-B8F2BBB40634}" srcId="{AFDC2C05-4FC6-4445-9275-49F227F03B2F}" destId="{FAA26715-AD78-423E-BDB5-ABF1AC69C688}" srcOrd="0" destOrd="0" parTransId="{F9203361-3FD7-4F24-862E-B109646E7D1B}" sibTransId="{C23AAF7D-45C3-48F1-902E-79C9362DA0A1}"/>
    <dgm:cxn modelId="{1BABA539-D448-4BD0-881D-4F1437B1740C}" srcId="{FAA26715-AD78-423E-BDB5-ABF1AC69C688}" destId="{8EEAC7B7-7C1E-4D39-B505-8F9857737BFD}" srcOrd="3" destOrd="0" parTransId="{43E1938B-93E0-4CCE-8F0D-E5324FAD5782}" sibTransId="{212C3A09-8CFC-4694-B135-060D13881066}"/>
    <dgm:cxn modelId="{159F955B-89EF-49B8-BA40-7E01977ACCEC}" srcId="{FAA26715-AD78-423E-BDB5-ABF1AC69C688}" destId="{329754E2-24B7-4346-899D-49E5E677AD54}" srcOrd="2" destOrd="0" parTransId="{8A2FEC54-0004-4F10-ACC2-48C5AB70BE49}" sibTransId="{F8256384-4A51-4EC8-B090-E96B658FF448}"/>
    <dgm:cxn modelId="{019AC762-12F1-4921-A060-454B2650D84D}" srcId="{AFDC2C05-4FC6-4445-9275-49F227F03B2F}" destId="{45555D4B-C924-401C-9E0F-4E5A0FF606C9}" srcOrd="1" destOrd="0" parTransId="{5E5D9A0B-CFD7-4D75-9B4F-C38817CC9B7F}" sibTransId="{A2170B7E-2C93-46A2-B143-E1E5787CACB3}"/>
    <dgm:cxn modelId="{90115765-F161-44C5-8071-2A446D63282D}" type="presOf" srcId="{A8161434-7543-4434-89E9-0CA0D84AF3C3}" destId="{C78A3D73-BB3E-4991-BBA3-70694D1B3097}" srcOrd="0" destOrd="1" presId="urn:microsoft.com/office/officeart/2018/2/layout/IconLabelDescriptionList"/>
    <dgm:cxn modelId="{75EE826D-F6D3-440A-A2B2-9EF47E5FAE89}" srcId="{45555D4B-C924-401C-9E0F-4E5A0FF606C9}" destId="{410C5629-E63F-4F96-8A64-6A140129729A}" srcOrd="2" destOrd="0" parTransId="{FAC43B4A-4912-434D-BC4D-3A6E260357A8}" sibTransId="{54041387-4005-4338-B094-EDE28952AFD5}"/>
    <dgm:cxn modelId="{33E38557-2AD7-4EB6-9E7E-52539EB9C73A}" type="presOf" srcId="{323D82FB-F395-4749-BC0E-F5B39B5C10AF}" destId="{014112F2-7056-4F5D-ACE6-CDC1C4602CB7}" srcOrd="0" destOrd="1" presId="urn:microsoft.com/office/officeart/2018/2/layout/IconLabelDescriptionList"/>
    <dgm:cxn modelId="{DA7A5CBA-1FE6-4A29-877C-F07AE3E26C63}" type="presOf" srcId="{45555D4B-C924-401C-9E0F-4E5A0FF606C9}" destId="{07FA2A79-FEB2-4BA3-99D8-20D9EFC27172}" srcOrd="0" destOrd="0" presId="urn:microsoft.com/office/officeart/2018/2/layout/IconLabelDescriptionList"/>
    <dgm:cxn modelId="{13574CC2-7CAE-4E50-91E8-45780D685F71}" type="presOf" srcId="{329754E2-24B7-4346-899D-49E5E677AD54}" destId="{C78A3D73-BB3E-4991-BBA3-70694D1B3097}" srcOrd="0" destOrd="2" presId="urn:microsoft.com/office/officeart/2018/2/layout/IconLabelDescriptionList"/>
    <dgm:cxn modelId="{249589D2-C60D-400D-9365-49F1B837CB25}" type="presOf" srcId="{1AD948A8-6C1F-4C78-BC73-9AAC4BE76F19}" destId="{C78A3D73-BB3E-4991-BBA3-70694D1B3097}" srcOrd="0" destOrd="0" presId="urn:microsoft.com/office/officeart/2018/2/layout/IconLabelDescriptionList"/>
    <dgm:cxn modelId="{C10B8DD4-47E4-4230-827B-0FAC9E75FBC0}" type="presOf" srcId="{410C5629-E63F-4F96-8A64-6A140129729A}" destId="{014112F2-7056-4F5D-ACE6-CDC1C4602CB7}" srcOrd="0" destOrd="2" presId="urn:microsoft.com/office/officeart/2018/2/layout/IconLabelDescriptionList"/>
    <dgm:cxn modelId="{C35F72FA-EB1A-4DF7-B519-446A1EFE7CB9}" type="presOf" srcId="{AFDC2C05-4FC6-4445-9275-49F227F03B2F}" destId="{5C90BD87-2E91-45F5-8BC5-6A381EB655BF}" srcOrd="0" destOrd="0" presId="urn:microsoft.com/office/officeart/2018/2/layout/IconLabelDescriptionList"/>
    <dgm:cxn modelId="{AF6D83FB-6222-4DFF-84D1-3A6C646E495F}" type="presOf" srcId="{44183495-2478-4587-8759-814E0C69691B}" destId="{014112F2-7056-4F5D-ACE6-CDC1C4602CB7}" srcOrd="0" destOrd="0" presId="urn:microsoft.com/office/officeart/2018/2/layout/IconLabelDescriptionList"/>
    <dgm:cxn modelId="{F87F74FF-32B9-4CEB-9DEE-22F1E8FCA4C2}" type="presOf" srcId="{8EEAC7B7-7C1E-4D39-B505-8F9857737BFD}" destId="{C78A3D73-BB3E-4991-BBA3-70694D1B3097}" srcOrd="0" destOrd="3" presId="urn:microsoft.com/office/officeart/2018/2/layout/IconLabelDescriptionList"/>
    <dgm:cxn modelId="{38C4F4B0-F5BF-4A17-9D09-A73F4553C88E}" type="presParOf" srcId="{5C90BD87-2E91-45F5-8BC5-6A381EB655BF}" destId="{D492BAC8-CFD1-404D-8332-50AADA219CD6}" srcOrd="0" destOrd="0" presId="urn:microsoft.com/office/officeart/2018/2/layout/IconLabelDescriptionList"/>
    <dgm:cxn modelId="{65F2F725-2E0D-450C-BF36-DABDB2A59478}" type="presParOf" srcId="{D492BAC8-CFD1-404D-8332-50AADA219CD6}" destId="{D1FEC8EF-1454-42F8-AD0F-FFEDAE66F500}" srcOrd="0" destOrd="0" presId="urn:microsoft.com/office/officeart/2018/2/layout/IconLabelDescriptionList"/>
    <dgm:cxn modelId="{E7D72D5E-1BB0-4C80-85B5-672F3704D8BB}" type="presParOf" srcId="{D492BAC8-CFD1-404D-8332-50AADA219CD6}" destId="{90276A5E-2E44-4B73-B991-DBF6564DFC43}" srcOrd="1" destOrd="0" presId="urn:microsoft.com/office/officeart/2018/2/layout/IconLabelDescriptionList"/>
    <dgm:cxn modelId="{B37DA49C-731E-4289-B30F-2F69B087B94C}" type="presParOf" srcId="{D492BAC8-CFD1-404D-8332-50AADA219CD6}" destId="{6D084100-4A06-4CD1-98CC-0924F88AA666}" srcOrd="2" destOrd="0" presId="urn:microsoft.com/office/officeart/2018/2/layout/IconLabelDescriptionList"/>
    <dgm:cxn modelId="{CF1277FC-1241-4C07-BDDC-6D88DECB367D}" type="presParOf" srcId="{D492BAC8-CFD1-404D-8332-50AADA219CD6}" destId="{25174332-96E0-42FE-B1C5-2133FB4BC294}" srcOrd="3" destOrd="0" presId="urn:microsoft.com/office/officeart/2018/2/layout/IconLabelDescriptionList"/>
    <dgm:cxn modelId="{D481F165-5283-4BFD-93B9-54B37E3C5FDD}" type="presParOf" srcId="{D492BAC8-CFD1-404D-8332-50AADA219CD6}" destId="{C78A3D73-BB3E-4991-BBA3-70694D1B3097}" srcOrd="4" destOrd="0" presId="urn:microsoft.com/office/officeart/2018/2/layout/IconLabelDescriptionList"/>
    <dgm:cxn modelId="{28642B66-2306-40B4-A58B-8DC611894F33}" type="presParOf" srcId="{5C90BD87-2E91-45F5-8BC5-6A381EB655BF}" destId="{E0D10A7B-C177-4A4B-8E75-E34D9DAC5F22}" srcOrd="1" destOrd="0" presId="urn:microsoft.com/office/officeart/2018/2/layout/IconLabelDescriptionList"/>
    <dgm:cxn modelId="{0773B2F3-778F-467E-B960-0E8A7386BFAF}" type="presParOf" srcId="{5C90BD87-2E91-45F5-8BC5-6A381EB655BF}" destId="{77400D8A-3332-49EC-8C98-3E24B6CB3199}" srcOrd="2" destOrd="0" presId="urn:microsoft.com/office/officeart/2018/2/layout/IconLabelDescriptionList"/>
    <dgm:cxn modelId="{0CEB26F2-2047-43E4-BF23-4A94F4F50B8D}" type="presParOf" srcId="{77400D8A-3332-49EC-8C98-3E24B6CB3199}" destId="{9ED41F67-5298-4440-A703-CC0F48BF33BC}" srcOrd="0" destOrd="0" presId="urn:microsoft.com/office/officeart/2018/2/layout/IconLabelDescriptionList"/>
    <dgm:cxn modelId="{67ED3615-8DE8-45C7-8AC6-81FBFF93B042}" type="presParOf" srcId="{77400D8A-3332-49EC-8C98-3E24B6CB3199}" destId="{5FABA8F2-ADF3-406C-AC8E-83C7F6105F28}" srcOrd="1" destOrd="0" presId="urn:microsoft.com/office/officeart/2018/2/layout/IconLabelDescriptionList"/>
    <dgm:cxn modelId="{57B2E6A8-D66F-45B7-A92A-8AD9C1FCE696}" type="presParOf" srcId="{77400D8A-3332-49EC-8C98-3E24B6CB3199}" destId="{07FA2A79-FEB2-4BA3-99D8-20D9EFC27172}" srcOrd="2" destOrd="0" presId="urn:microsoft.com/office/officeart/2018/2/layout/IconLabelDescriptionList"/>
    <dgm:cxn modelId="{B650499A-7504-4E8F-A8C9-7A5D3B5D63E7}" type="presParOf" srcId="{77400D8A-3332-49EC-8C98-3E24B6CB3199}" destId="{E4F49F59-6783-46F7-BABC-51639B29E963}" srcOrd="3" destOrd="0" presId="urn:microsoft.com/office/officeart/2018/2/layout/IconLabelDescriptionList"/>
    <dgm:cxn modelId="{7ACDE32A-D962-4F9A-9404-343469B45167}" type="presParOf" srcId="{77400D8A-3332-49EC-8C98-3E24B6CB3199}" destId="{014112F2-7056-4F5D-ACE6-CDC1C4602C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CC27D-6EE8-464D-9E16-4D10DBD511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654A1C-2A31-4B15-A05A-9F3635744C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Goudy Old Style"/>
            </a:rPr>
            <a:t>Back End</a:t>
          </a:r>
          <a:r>
            <a:rPr lang="en-US">
              <a:latin typeface="Goudy Old Style"/>
            </a:rPr>
            <a:t>: UI Pages and Stylizing</a:t>
          </a:r>
          <a:endParaRPr lang="en-US"/>
        </a:p>
      </dgm:t>
    </dgm:pt>
    <dgm:pt modelId="{B9E31DF8-D186-4175-80B8-851420B697D1}" type="parTrans" cxnId="{4DD7F32B-A461-4921-929C-01F9090103EB}">
      <dgm:prSet/>
      <dgm:spPr/>
      <dgm:t>
        <a:bodyPr/>
        <a:lstStyle/>
        <a:p>
          <a:endParaRPr lang="en-US"/>
        </a:p>
      </dgm:t>
    </dgm:pt>
    <dgm:pt modelId="{BA8A0BCD-38DA-4DA6-A456-F2719D4A67A8}" type="sibTrans" cxnId="{4DD7F32B-A461-4921-929C-01F9090103EB}">
      <dgm:prSet/>
      <dgm:spPr/>
      <dgm:t>
        <a:bodyPr/>
        <a:lstStyle/>
        <a:p>
          <a:endParaRPr lang="en-US"/>
        </a:p>
      </dgm:t>
    </dgm:pt>
    <dgm:pt modelId="{BE2D40F1-3B65-4CD7-9AD3-E484D8E28E4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Goudy Old Style"/>
            </a:rPr>
            <a:t>Front End</a:t>
          </a:r>
          <a:r>
            <a:rPr lang="en-US">
              <a:latin typeface="Goudy Old Style"/>
            </a:rPr>
            <a:t>: Adding pages for users to acknowledge</a:t>
          </a:r>
        </a:p>
      </dgm:t>
    </dgm:pt>
    <dgm:pt modelId="{B59FC15C-AB0A-4D9F-AE9C-D0FD329F3D37}" type="parTrans" cxnId="{603FA2CD-3432-408E-95CF-17F16AED33AF}">
      <dgm:prSet/>
      <dgm:spPr/>
    </dgm:pt>
    <dgm:pt modelId="{49987B09-2AD1-4780-B418-CDE0DAB38521}" type="sibTrans" cxnId="{603FA2CD-3432-408E-95CF-17F16AED33AF}">
      <dgm:prSet/>
      <dgm:spPr/>
    </dgm:pt>
    <dgm:pt modelId="{6D42702A-6AFB-4F57-BF5C-E43431EB8B4B}" type="pres">
      <dgm:prSet presAssocID="{F44CC27D-6EE8-464D-9E16-4D10DBD51182}" presName="root" presStyleCnt="0">
        <dgm:presLayoutVars>
          <dgm:dir/>
          <dgm:resizeHandles val="exact"/>
        </dgm:presLayoutVars>
      </dgm:prSet>
      <dgm:spPr/>
    </dgm:pt>
    <dgm:pt modelId="{799ACE1F-CB88-4A96-8111-A4506C4325ED}" type="pres">
      <dgm:prSet presAssocID="{BE2D40F1-3B65-4CD7-9AD3-E484D8E28E4A}" presName="compNode" presStyleCnt="0"/>
      <dgm:spPr/>
    </dgm:pt>
    <dgm:pt modelId="{BD846988-3CE3-4188-9372-72493376AFFB}" type="pres">
      <dgm:prSet presAssocID="{BE2D40F1-3B65-4CD7-9AD3-E484D8E28E4A}" presName="iconBgRect" presStyleLbl="bgShp" presStyleIdx="0" presStyleCnt="2"/>
      <dgm:spPr/>
    </dgm:pt>
    <dgm:pt modelId="{4043E050-1DA5-4B93-8B09-D19B974B2DA4}" type="pres">
      <dgm:prSet presAssocID="{BE2D40F1-3B65-4CD7-9AD3-E484D8E28E4A}" presName="iconRect" presStyleLbl="node1" presStyleIdx="0" presStyleCnt="2"/>
      <dgm:spPr/>
    </dgm:pt>
    <dgm:pt modelId="{B7E3234C-1EF8-4979-A4C0-8B92A6771831}" type="pres">
      <dgm:prSet presAssocID="{BE2D40F1-3B65-4CD7-9AD3-E484D8E28E4A}" presName="spaceRect" presStyleCnt="0"/>
      <dgm:spPr/>
    </dgm:pt>
    <dgm:pt modelId="{2ACC0DD8-AAF6-4BB1-9AAB-7547BA07EBF5}" type="pres">
      <dgm:prSet presAssocID="{BE2D40F1-3B65-4CD7-9AD3-E484D8E28E4A}" presName="textRect" presStyleLbl="revTx" presStyleIdx="0" presStyleCnt="2">
        <dgm:presLayoutVars>
          <dgm:chMax val="1"/>
          <dgm:chPref val="1"/>
        </dgm:presLayoutVars>
      </dgm:prSet>
      <dgm:spPr/>
    </dgm:pt>
    <dgm:pt modelId="{80F45E89-EB6F-49E2-9B97-9AB5ECC977BE}" type="pres">
      <dgm:prSet presAssocID="{49987B09-2AD1-4780-B418-CDE0DAB38521}" presName="sibTrans" presStyleCnt="0"/>
      <dgm:spPr/>
    </dgm:pt>
    <dgm:pt modelId="{85A7E0C8-6566-4977-985C-EB1D3D78EB7E}" type="pres">
      <dgm:prSet presAssocID="{39654A1C-2A31-4B15-A05A-9F3635744C79}" presName="compNode" presStyleCnt="0"/>
      <dgm:spPr/>
    </dgm:pt>
    <dgm:pt modelId="{E65028C3-DD7B-4C0C-A1BE-F3ED71BBD2CC}" type="pres">
      <dgm:prSet presAssocID="{39654A1C-2A31-4B15-A05A-9F3635744C79}" presName="iconBgRect" presStyleLbl="bgShp" presStyleIdx="1" presStyleCnt="2"/>
      <dgm:spPr/>
    </dgm:pt>
    <dgm:pt modelId="{4FD9DDE6-3B24-4A97-9868-A021F06D7F76}" type="pres">
      <dgm:prSet presAssocID="{39654A1C-2A31-4B15-A05A-9F3635744C7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D8C46D2-30D7-48C5-9BCB-6DDE911FC893}" type="pres">
      <dgm:prSet presAssocID="{39654A1C-2A31-4B15-A05A-9F3635744C79}" presName="spaceRect" presStyleCnt="0"/>
      <dgm:spPr/>
    </dgm:pt>
    <dgm:pt modelId="{D31D9465-D698-4730-A0B5-08716FE80CBA}" type="pres">
      <dgm:prSet presAssocID="{39654A1C-2A31-4B15-A05A-9F3635744C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950FC00-FB0D-4349-A584-9A2E0902E00C}" type="presOf" srcId="{F44CC27D-6EE8-464D-9E16-4D10DBD51182}" destId="{6D42702A-6AFB-4F57-BF5C-E43431EB8B4B}" srcOrd="0" destOrd="0" presId="urn:microsoft.com/office/officeart/2018/5/layout/IconCircleLabelList"/>
    <dgm:cxn modelId="{4DD7F32B-A461-4921-929C-01F9090103EB}" srcId="{F44CC27D-6EE8-464D-9E16-4D10DBD51182}" destId="{39654A1C-2A31-4B15-A05A-9F3635744C79}" srcOrd="1" destOrd="0" parTransId="{B9E31DF8-D186-4175-80B8-851420B697D1}" sibTransId="{BA8A0BCD-38DA-4DA6-A456-F2719D4A67A8}"/>
    <dgm:cxn modelId="{63D69C2C-483E-46F4-B981-6F049BF04216}" type="presOf" srcId="{BE2D40F1-3B65-4CD7-9AD3-E484D8E28E4A}" destId="{2ACC0DD8-AAF6-4BB1-9AAB-7547BA07EBF5}" srcOrd="0" destOrd="0" presId="urn:microsoft.com/office/officeart/2018/5/layout/IconCircleLabelList"/>
    <dgm:cxn modelId="{603FA2CD-3432-408E-95CF-17F16AED33AF}" srcId="{F44CC27D-6EE8-464D-9E16-4D10DBD51182}" destId="{BE2D40F1-3B65-4CD7-9AD3-E484D8E28E4A}" srcOrd="0" destOrd="0" parTransId="{B59FC15C-AB0A-4D9F-AE9C-D0FD329F3D37}" sibTransId="{49987B09-2AD1-4780-B418-CDE0DAB38521}"/>
    <dgm:cxn modelId="{838020CF-D68B-4BC8-8832-FDA776FFEC60}" type="presOf" srcId="{39654A1C-2A31-4B15-A05A-9F3635744C79}" destId="{D31D9465-D698-4730-A0B5-08716FE80CBA}" srcOrd="0" destOrd="0" presId="urn:microsoft.com/office/officeart/2018/5/layout/IconCircleLabelList"/>
    <dgm:cxn modelId="{74C473AE-F759-4376-9367-1D0348DB727F}" type="presParOf" srcId="{6D42702A-6AFB-4F57-BF5C-E43431EB8B4B}" destId="{799ACE1F-CB88-4A96-8111-A4506C4325ED}" srcOrd="0" destOrd="0" presId="urn:microsoft.com/office/officeart/2018/5/layout/IconCircleLabelList"/>
    <dgm:cxn modelId="{1226CA77-623C-46F0-8C96-4CC9BF58F458}" type="presParOf" srcId="{799ACE1F-CB88-4A96-8111-A4506C4325ED}" destId="{BD846988-3CE3-4188-9372-72493376AFFB}" srcOrd="0" destOrd="0" presId="urn:microsoft.com/office/officeart/2018/5/layout/IconCircleLabelList"/>
    <dgm:cxn modelId="{F89A3FCA-3DEB-4C12-BC62-BE9C621F9736}" type="presParOf" srcId="{799ACE1F-CB88-4A96-8111-A4506C4325ED}" destId="{4043E050-1DA5-4B93-8B09-D19B974B2DA4}" srcOrd="1" destOrd="0" presId="urn:microsoft.com/office/officeart/2018/5/layout/IconCircleLabelList"/>
    <dgm:cxn modelId="{78F7829C-9CA9-447B-86B3-03728A27743F}" type="presParOf" srcId="{799ACE1F-CB88-4A96-8111-A4506C4325ED}" destId="{B7E3234C-1EF8-4979-A4C0-8B92A6771831}" srcOrd="2" destOrd="0" presId="urn:microsoft.com/office/officeart/2018/5/layout/IconCircleLabelList"/>
    <dgm:cxn modelId="{8DFB974A-DE43-4C55-8117-0A1A72CA189B}" type="presParOf" srcId="{799ACE1F-CB88-4A96-8111-A4506C4325ED}" destId="{2ACC0DD8-AAF6-4BB1-9AAB-7547BA07EBF5}" srcOrd="3" destOrd="0" presId="urn:microsoft.com/office/officeart/2018/5/layout/IconCircleLabelList"/>
    <dgm:cxn modelId="{B9161F6E-2461-424D-8836-055FBA4D8098}" type="presParOf" srcId="{6D42702A-6AFB-4F57-BF5C-E43431EB8B4B}" destId="{80F45E89-EB6F-49E2-9B97-9AB5ECC977BE}" srcOrd="1" destOrd="0" presId="urn:microsoft.com/office/officeart/2018/5/layout/IconCircleLabelList"/>
    <dgm:cxn modelId="{11359A0E-C647-4BC4-9A14-4C24C558DDB5}" type="presParOf" srcId="{6D42702A-6AFB-4F57-BF5C-E43431EB8B4B}" destId="{85A7E0C8-6566-4977-985C-EB1D3D78EB7E}" srcOrd="2" destOrd="0" presId="urn:microsoft.com/office/officeart/2018/5/layout/IconCircleLabelList"/>
    <dgm:cxn modelId="{111677A3-7DB9-4F10-86D5-A80EA3BA141F}" type="presParOf" srcId="{85A7E0C8-6566-4977-985C-EB1D3D78EB7E}" destId="{E65028C3-DD7B-4C0C-A1BE-F3ED71BBD2CC}" srcOrd="0" destOrd="0" presId="urn:microsoft.com/office/officeart/2018/5/layout/IconCircleLabelList"/>
    <dgm:cxn modelId="{42E7B0B8-472F-42EA-880B-2616C7EFAF80}" type="presParOf" srcId="{85A7E0C8-6566-4977-985C-EB1D3D78EB7E}" destId="{4FD9DDE6-3B24-4A97-9868-A021F06D7F76}" srcOrd="1" destOrd="0" presId="urn:microsoft.com/office/officeart/2018/5/layout/IconCircleLabelList"/>
    <dgm:cxn modelId="{443253F5-2101-49FE-80A5-8A18AABABD09}" type="presParOf" srcId="{85A7E0C8-6566-4977-985C-EB1D3D78EB7E}" destId="{5D8C46D2-30D7-48C5-9BCB-6DDE911FC893}" srcOrd="2" destOrd="0" presId="urn:microsoft.com/office/officeart/2018/5/layout/IconCircleLabelList"/>
    <dgm:cxn modelId="{CFBFE6AA-B4B9-4863-A21F-ECF65231752E}" type="presParOf" srcId="{85A7E0C8-6566-4977-985C-EB1D3D78EB7E}" destId="{D31D9465-D698-4730-A0B5-08716FE80C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5A4E0-5285-4BB5-9C23-C2D017889C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B2D9C-BCA0-409E-AAFF-ADBDB86B05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Efficiency</a:t>
          </a:r>
        </a:p>
      </dgm:t>
    </dgm:pt>
    <dgm:pt modelId="{9D39CAB9-6745-4099-9793-518E51EE2152}" type="parTrans" cxnId="{92A078B8-A877-4141-8970-53618778F9CB}">
      <dgm:prSet/>
      <dgm:spPr/>
      <dgm:t>
        <a:bodyPr/>
        <a:lstStyle/>
        <a:p>
          <a:endParaRPr lang="en-US"/>
        </a:p>
      </dgm:t>
    </dgm:pt>
    <dgm:pt modelId="{980CCDAD-B8F9-4993-BB31-9714BF037640}" type="sibTrans" cxnId="{92A078B8-A877-4141-8970-53618778F9CB}">
      <dgm:prSet/>
      <dgm:spPr/>
      <dgm:t>
        <a:bodyPr/>
        <a:lstStyle/>
        <a:p>
          <a:endParaRPr lang="en-US"/>
        </a:p>
      </dgm:t>
    </dgm:pt>
    <dgm:pt modelId="{76931FA2-A448-436F-87E4-DB7B512F03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Clarity</a:t>
          </a:r>
        </a:p>
      </dgm:t>
    </dgm:pt>
    <dgm:pt modelId="{9D2FDE14-1156-4F10-AD8C-59FD59F6E7E1}" type="parTrans" cxnId="{1C21CF26-027A-4F93-8674-8DF10C6D1B3A}">
      <dgm:prSet/>
      <dgm:spPr/>
      <dgm:t>
        <a:bodyPr/>
        <a:lstStyle/>
        <a:p>
          <a:endParaRPr lang="en-US"/>
        </a:p>
      </dgm:t>
    </dgm:pt>
    <dgm:pt modelId="{46C2E948-FB01-4100-B8DF-04DEA04FC317}" type="sibTrans" cxnId="{1C21CF26-027A-4F93-8674-8DF10C6D1B3A}">
      <dgm:prSet/>
      <dgm:spPr/>
      <dgm:t>
        <a:bodyPr/>
        <a:lstStyle/>
        <a:p>
          <a:endParaRPr lang="en-US"/>
        </a:p>
      </dgm:t>
    </dgm:pt>
    <dgm:pt modelId="{26C66818-3753-4A67-8BDF-8A15C32302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Teamwork</a:t>
          </a:r>
        </a:p>
      </dgm:t>
    </dgm:pt>
    <dgm:pt modelId="{40715A6A-A9DA-426B-BB75-2964D1229F0B}" type="parTrans" cxnId="{CA87A71A-2C9D-4C77-8E59-4003B468B660}">
      <dgm:prSet/>
      <dgm:spPr/>
      <dgm:t>
        <a:bodyPr/>
        <a:lstStyle/>
        <a:p>
          <a:endParaRPr lang="en-US"/>
        </a:p>
      </dgm:t>
    </dgm:pt>
    <dgm:pt modelId="{C52E186C-E813-44C0-8941-5A17BC4E0BF8}" type="sibTrans" cxnId="{CA87A71A-2C9D-4C77-8E59-4003B468B660}">
      <dgm:prSet/>
      <dgm:spPr/>
      <dgm:t>
        <a:bodyPr/>
        <a:lstStyle/>
        <a:p>
          <a:endParaRPr lang="en-US"/>
        </a:p>
      </dgm:t>
    </dgm:pt>
    <dgm:pt modelId="{E2E99BA2-BFAB-4000-AF12-59D106C27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</a:t>
          </a:r>
        </a:p>
      </dgm:t>
    </dgm:pt>
    <dgm:pt modelId="{E51F63F5-015D-4F5B-A02E-0C724A7D3627}" type="parTrans" cxnId="{90FF6FB1-9C92-4F6E-AFFD-9D7CA2D54ED6}">
      <dgm:prSet/>
      <dgm:spPr/>
      <dgm:t>
        <a:bodyPr/>
        <a:lstStyle/>
        <a:p>
          <a:endParaRPr lang="en-US"/>
        </a:p>
      </dgm:t>
    </dgm:pt>
    <dgm:pt modelId="{D130BE61-3B0A-41AA-A0BC-F2D93ADFC79F}" type="sibTrans" cxnId="{90FF6FB1-9C92-4F6E-AFFD-9D7CA2D54ED6}">
      <dgm:prSet/>
      <dgm:spPr/>
      <dgm:t>
        <a:bodyPr/>
        <a:lstStyle/>
        <a:p>
          <a:endParaRPr lang="en-US"/>
        </a:p>
      </dgm:t>
    </dgm:pt>
    <dgm:pt modelId="{FF730D8D-4257-4F1C-AE8A-54058C20647C}" type="pres">
      <dgm:prSet presAssocID="{13F5A4E0-5285-4BB5-9C23-C2D017889C4B}" presName="root" presStyleCnt="0">
        <dgm:presLayoutVars>
          <dgm:dir/>
          <dgm:resizeHandles val="exact"/>
        </dgm:presLayoutVars>
      </dgm:prSet>
      <dgm:spPr/>
    </dgm:pt>
    <dgm:pt modelId="{498D16D7-86A4-4B34-8190-3E1445857DEF}" type="pres">
      <dgm:prSet presAssocID="{34AB2D9C-BCA0-409E-AAFF-ADBDB86B05D2}" presName="compNode" presStyleCnt="0"/>
      <dgm:spPr/>
    </dgm:pt>
    <dgm:pt modelId="{9FEB342A-0A5E-4D77-B2EE-741D888D2571}" type="pres">
      <dgm:prSet presAssocID="{34AB2D9C-BCA0-409E-AAFF-ADBDB86B05D2}" presName="bgRect" presStyleLbl="bgShp" presStyleIdx="0" presStyleCnt="4"/>
      <dgm:spPr/>
    </dgm:pt>
    <dgm:pt modelId="{D48EAAF4-E430-4BE7-9B1E-8FC7C03334DC}" type="pres">
      <dgm:prSet presAssocID="{34AB2D9C-BCA0-409E-AAFF-ADBDB86B05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0A59740-7854-4DD7-9CCA-84291F3E987E}" type="pres">
      <dgm:prSet presAssocID="{34AB2D9C-BCA0-409E-AAFF-ADBDB86B05D2}" presName="spaceRect" presStyleCnt="0"/>
      <dgm:spPr/>
    </dgm:pt>
    <dgm:pt modelId="{2B82E4C5-4C09-4C38-9358-78E4184A391B}" type="pres">
      <dgm:prSet presAssocID="{34AB2D9C-BCA0-409E-AAFF-ADBDB86B05D2}" presName="parTx" presStyleLbl="revTx" presStyleIdx="0" presStyleCnt="4">
        <dgm:presLayoutVars>
          <dgm:chMax val="0"/>
          <dgm:chPref val="0"/>
        </dgm:presLayoutVars>
      </dgm:prSet>
      <dgm:spPr/>
    </dgm:pt>
    <dgm:pt modelId="{12F2234F-EB11-4A9D-B407-EBA2C5E713A3}" type="pres">
      <dgm:prSet presAssocID="{980CCDAD-B8F9-4993-BB31-9714BF037640}" presName="sibTrans" presStyleCnt="0"/>
      <dgm:spPr/>
    </dgm:pt>
    <dgm:pt modelId="{69864C46-D170-45D2-8CF7-4075DCE0B4FE}" type="pres">
      <dgm:prSet presAssocID="{76931FA2-A448-436F-87E4-DB7B512F036E}" presName="compNode" presStyleCnt="0"/>
      <dgm:spPr/>
    </dgm:pt>
    <dgm:pt modelId="{D7364703-B6EA-4EF2-A761-0A1DB1A9DC32}" type="pres">
      <dgm:prSet presAssocID="{76931FA2-A448-436F-87E4-DB7B512F036E}" presName="bgRect" presStyleLbl="bgShp" presStyleIdx="1" presStyleCnt="4"/>
      <dgm:spPr/>
    </dgm:pt>
    <dgm:pt modelId="{FDDB3E6D-8D72-4640-B475-765BCB8C572C}" type="pres">
      <dgm:prSet presAssocID="{76931FA2-A448-436F-87E4-DB7B512F03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CF081B-A447-4D1E-9B27-337546E3E62F}" type="pres">
      <dgm:prSet presAssocID="{76931FA2-A448-436F-87E4-DB7B512F036E}" presName="spaceRect" presStyleCnt="0"/>
      <dgm:spPr/>
    </dgm:pt>
    <dgm:pt modelId="{848BBA6F-1526-4031-8FDE-9A7098E56135}" type="pres">
      <dgm:prSet presAssocID="{76931FA2-A448-436F-87E4-DB7B512F036E}" presName="parTx" presStyleLbl="revTx" presStyleIdx="1" presStyleCnt="4">
        <dgm:presLayoutVars>
          <dgm:chMax val="0"/>
          <dgm:chPref val="0"/>
        </dgm:presLayoutVars>
      </dgm:prSet>
      <dgm:spPr/>
    </dgm:pt>
    <dgm:pt modelId="{A4938440-1CCC-409B-8E60-7DD2488BB0A8}" type="pres">
      <dgm:prSet presAssocID="{46C2E948-FB01-4100-B8DF-04DEA04FC317}" presName="sibTrans" presStyleCnt="0"/>
      <dgm:spPr/>
    </dgm:pt>
    <dgm:pt modelId="{81CAB8E4-09AC-40DC-AF4C-0B8BE7ED23F1}" type="pres">
      <dgm:prSet presAssocID="{26C66818-3753-4A67-8BDF-8A15C3230238}" presName="compNode" presStyleCnt="0"/>
      <dgm:spPr/>
    </dgm:pt>
    <dgm:pt modelId="{BBED1825-237C-41D3-ADB0-8D242AC642B3}" type="pres">
      <dgm:prSet presAssocID="{26C66818-3753-4A67-8BDF-8A15C3230238}" presName="bgRect" presStyleLbl="bgShp" presStyleIdx="2" presStyleCnt="4"/>
      <dgm:spPr/>
    </dgm:pt>
    <dgm:pt modelId="{723A3A7C-691A-437C-98AA-42933BAF2C19}" type="pres">
      <dgm:prSet presAssocID="{26C66818-3753-4A67-8BDF-8A15C32302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C907D3B-9C37-4B8E-BEC6-75AD61BF324C}" type="pres">
      <dgm:prSet presAssocID="{26C66818-3753-4A67-8BDF-8A15C3230238}" presName="spaceRect" presStyleCnt="0"/>
      <dgm:spPr/>
    </dgm:pt>
    <dgm:pt modelId="{EA6C0FB7-3BDA-473E-A534-1E7B8378ACC9}" type="pres">
      <dgm:prSet presAssocID="{26C66818-3753-4A67-8BDF-8A15C3230238}" presName="parTx" presStyleLbl="revTx" presStyleIdx="2" presStyleCnt="4">
        <dgm:presLayoutVars>
          <dgm:chMax val="0"/>
          <dgm:chPref val="0"/>
        </dgm:presLayoutVars>
      </dgm:prSet>
      <dgm:spPr/>
    </dgm:pt>
    <dgm:pt modelId="{883BC118-ADA6-4FB1-8BAD-AB53564C858F}" type="pres">
      <dgm:prSet presAssocID="{C52E186C-E813-44C0-8941-5A17BC4E0BF8}" presName="sibTrans" presStyleCnt="0"/>
      <dgm:spPr/>
    </dgm:pt>
    <dgm:pt modelId="{C8B370F5-907C-4E5C-BE34-614C80C43E4B}" type="pres">
      <dgm:prSet presAssocID="{E2E99BA2-BFAB-4000-AF12-59D106C27918}" presName="compNode" presStyleCnt="0"/>
      <dgm:spPr/>
    </dgm:pt>
    <dgm:pt modelId="{2E64CC4F-D59F-4EF6-830C-E1933FD19D87}" type="pres">
      <dgm:prSet presAssocID="{E2E99BA2-BFAB-4000-AF12-59D106C27918}" presName="bgRect" presStyleLbl="bgShp" presStyleIdx="3" presStyleCnt="4"/>
      <dgm:spPr/>
    </dgm:pt>
    <dgm:pt modelId="{59F4E6B2-5611-4E26-B6A1-F01D23B15F17}" type="pres">
      <dgm:prSet presAssocID="{E2E99BA2-BFAB-4000-AF12-59D106C279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38523BCD-1981-4870-BC9A-ECEE3BC59576}" type="pres">
      <dgm:prSet presAssocID="{E2E99BA2-BFAB-4000-AF12-59D106C27918}" presName="spaceRect" presStyleCnt="0"/>
      <dgm:spPr/>
    </dgm:pt>
    <dgm:pt modelId="{DEB506D3-097C-49EA-88F6-29F7E4A674BE}" type="pres">
      <dgm:prSet presAssocID="{E2E99BA2-BFAB-4000-AF12-59D106C279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87A71A-2C9D-4C77-8E59-4003B468B660}" srcId="{13F5A4E0-5285-4BB5-9C23-C2D017889C4B}" destId="{26C66818-3753-4A67-8BDF-8A15C3230238}" srcOrd="2" destOrd="0" parTransId="{40715A6A-A9DA-426B-BB75-2964D1229F0B}" sibTransId="{C52E186C-E813-44C0-8941-5A17BC4E0BF8}"/>
    <dgm:cxn modelId="{1C21CF26-027A-4F93-8674-8DF10C6D1B3A}" srcId="{13F5A4E0-5285-4BB5-9C23-C2D017889C4B}" destId="{76931FA2-A448-436F-87E4-DB7B512F036E}" srcOrd="1" destOrd="0" parTransId="{9D2FDE14-1156-4F10-AD8C-59FD59F6E7E1}" sibTransId="{46C2E948-FB01-4100-B8DF-04DEA04FC317}"/>
    <dgm:cxn modelId="{1F431868-630C-4E17-BD58-5B6A5FF9E4CF}" type="presOf" srcId="{34AB2D9C-BCA0-409E-AAFF-ADBDB86B05D2}" destId="{2B82E4C5-4C09-4C38-9358-78E4184A391B}" srcOrd="0" destOrd="0" presId="urn:microsoft.com/office/officeart/2018/2/layout/IconVerticalSolidList"/>
    <dgm:cxn modelId="{B7817749-38E9-4F0A-8CD7-38FC5E3D4A69}" type="presOf" srcId="{E2E99BA2-BFAB-4000-AF12-59D106C27918}" destId="{DEB506D3-097C-49EA-88F6-29F7E4A674BE}" srcOrd="0" destOrd="0" presId="urn:microsoft.com/office/officeart/2018/2/layout/IconVerticalSolidList"/>
    <dgm:cxn modelId="{1FA1C177-3455-49D5-9171-A2441C65DAF0}" type="presOf" srcId="{26C66818-3753-4A67-8BDF-8A15C3230238}" destId="{EA6C0FB7-3BDA-473E-A534-1E7B8378ACC9}" srcOrd="0" destOrd="0" presId="urn:microsoft.com/office/officeart/2018/2/layout/IconVerticalSolidList"/>
    <dgm:cxn modelId="{C695A7AC-5DB2-49A3-9F81-BCC4F59089DA}" type="presOf" srcId="{13F5A4E0-5285-4BB5-9C23-C2D017889C4B}" destId="{FF730D8D-4257-4F1C-AE8A-54058C20647C}" srcOrd="0" destOrd="0" presId="urn:microsoft.com/office/officeart/2018/2/layout/IconVerticalSolidList"/>
    <dgm:cxn modelId="{90FF6FB1-9C92-4F6E-AFFD-9D7CA2D54ED6}" srcId="{13F5A4E0-5285-4BB5-9C23-C2D017889C4B}" destId="{E2E99BA2-BFAB-4000-AF12-59D106C27918}" srcOrd="3" destOrd="0" parTransId="{E51F63F5-015D-4F5B-A02E-0C724A7D3627}" sibTransId="{D130BE61-3B0A-41AA-A0BC-F2D93ADFC79F}"/>
    <dgm:cxn modelId="{92A078B8-A877-4141-8970-53618778F9CB}" srcId="{13F5A4E0-5285-4BB5-9C23-C2D017889C4B}" destId="{34AB2D9C-BCA0-409E-AAFF-ADBDB86B05D2}" srcOrd="0" destOrd="0" parTransId="{9D39CAB9-6745-4099-9793-518E51EE2152}" sibTransId="{980CCDAD-B8F9-4993-BB31-9714BF037640}"/>
    <dgm:cxn modelId="{423144F0-53FE-4BC4-AEC6-7017A5FC4E3B}" type="presOf" srcId="{76931FA2-A448-436F-87E4-DB7B512F036E}" destId="{848BBA6F-1526-4031-8FDE-9A7098E56135}" srcOrd="0" destOrd="0" presId="urn:microsoft.com/office/officeart/2018/2/layout/IconVerticalSolidList"/>
    <dgm:cxn modelId="{D5DD2C00-C59D-42F9-A6D3-A3C28737D9C1}" type="presParOf" srcId="{FF730D8D-4257-4F1C-AE8A-54058C20647C}" destId="{498D16D7-86A4-4B34-8190-3E1445857DEF}" srcOrd="0" destOrd="0" presId="urn:microsoft.com/office/officeart/2018/2/layout/IconVerticalSolidList"/>
    <dgm:cxn modelId="{998147B2-8EB3-4FBE-A87B-73D3F9CB0FBF}" type="presParOf" srcId="{498D16D7-86A4-4B34-8190-3E1445857DEF}" destId="{9FEB342A-0A5E-4D77-B2EE-741D888D2571}" srcOrd="0" destOrd="0" presId="urn:microsoft.com/office/officeart/2018/2/layout/IconVerticalSolidList"/>
    <dgm:cxn modelId="{D05C1B36-065C-4398-B697-E7EA20C49767}" type="presParOf" srcId="{498D16D7-86A4-4B34-8190-3E1445857DEF}" destId="{D48EAAF4-E430-4BE7-9B1E-8FC7C03334DC}" srcOrd="1" destOrd="0" presId="urn:microsoft.com/office/officeart/2018/2/layout/IconVerticalSolidList"/>
    <dgm:cxn modelId="{02B80CF8-69A6-40A7-8F6E-CF9BF1A5839B}" type="presParOf" srcId="{498D16D7-86A4-4B34-8190-3E1445857DEF}" destId="{80A59740-7854-4DD7-9CCA-84291F3E987E}" srcOrd="2" destOrd="0" presId="urn:microsoft.com/office/officeart/2018/2/layout/IconVerticalSolidList"/>
    <dgm:cxn modelId="{337347F9-F822-441B-95DA-9CE484B9C74D}" type="presParOf" srcId="{498D16D7-86A4-4B34-8190-3E1445857DEF}" destId="{2B82E4C5-4C09-4C38-9358-78E4184A391B}" srcOrd="3" destOrd="0" presId="urn:microsoft.com/office/officeart/2018/2/layout/IconVerticalSolidList"/>
    <dgm:cxn modelId="{61FDA6B5-0860-4FB1-A74B-DFAC850E98D3}" type="presParOf" srcId="{FF730D8D-4257-4F1C-AE8A-54058C20647C}" destId="{12F2234F-EB11-4A9D-B407-EBA2C5E713A3}" srcOrd="1" destOrd="0" presId="urn:microsoft.com/office/officeart/2018/2/layout/IconVerticalSolidList"/>
    <dgm:cxn modelId="{0E917079-ADB7-4041-B281-C4ED70CF9B1C}" type="presParOf" srcId="{FF730D8D-4257-4F1C-AE8A-54058C20647C}" destId="{69864C46-D170-45D2-8CF7-4075DCE0B4FE}" srcOrd="2" destOrd="0" presId="urn:microsoft.com/office/officeart/2018/2/layout/IconVerticalSolidList"/>
    <dgm:cxn modelId="{142BB84F-E96E-4F61-B2E3-85D836E8FFE8}" type="presParOf" srcId="{69864C46-D170-45D2-8CF7-4075DCE0B4FE}" destId="{D7364703-B6EA-4EF2-A761-0A1DB1A9DC32}" srcOrd="0" destOrd="0" presId="urn:microsoft.com/office/officeart/2018/2/layout/IconVerticalSolidList"/>
    <dgm:cxn modelId="{09F15A66-B13B-4FE0-AB62-D5C57C664827}" type="presParOf" srcId="{69864C46-D170-45D2-8CF7-4075DCE0B4FE}" destId="{FDDB3E6D-8D72-4640-B475-765BCB8C572C}" srcOrd="1" destOrd="0" presId="urn:microsoft.com/office/officeart/2018/2/layout/IconVerticalSolidList"/>
    <dgm:cxn modelId="{59EF9DB3-31F9-4D3E-84E0-6DE0CCD4D848}" type="presParOf" srcId="{69864C46-D170-45D2-8CF7-4075DCE0B4FE}" destId="{6DCF081B-A447-4D1E-9B27-337546E3E62F}" srcOrd="2" destOrd="0" presId="urn:microsoft.com/office/officeart/2018/2/layout/IconVerticalSolidList"/>
    <dgm:cxn modelId="{685AD4AC-F2DF-404B-8B6D-4876DE19D2B3}" type="presParOf" srcId="{69864C46-D170-45D2-8CF7-4075DCE0B4FE}" destId="{848BBA6F-1526-4031-8FDE-9A7098E56135}" srcOrd="3" destOrd="0" presId="urn:microsoft.com/office/officeart/2018/2/layout/IconVerticalSolidList"/>
    <dgm:cxn modelId="{26F4FEB7-3224-4900-BA77-103E21EC8068}" type="presParOf" srcId="{FF730D8D-4257-4F1C-AE8A-54058C20647C}" destId="{A4938440-1CCC-409B-8E60-7DD2488BB0A8}" srcOrd="3" destOrd="0" presId="urn:microsoft.com/office/officeart/2018/2/layout/IconVerticalSolidList"/>
    <dgm:cxn modelId="{49EDF4B8-77B1-4E26-A85F-322E18D6ED6C}" type="presParOf" srcId="{FF730D8D-4257-4F1C-AE8A-54058C20647C}" destId="{81CAB8E4-09AC-40DC-AF4C-0B8BE7ED23F1}" srcOrd="4" destOrd="0" presId="urn:microsoft.com/office/officeart/2018/2/layout/IconVerticalSolidList"/>
    <dgm:cxn modelId="{2D762BAA-79FD-4757-B3E2-F6571F5CD1B2}" type="presParOf" srcId="{81CAB8E4-09AC-40DC-AF4C-0B8BE7ED23F1}" destId="{BBED1825-237C-41D3-ADB0-8D242AC642B3}" srcOrd="0" destOrd="0" presId="urn:microsoft.com/office/officeart/2018/2/layout/IconVerticalSolidList"/>
    <dgm:cxn modelId="{FC8BB32F-A579-4515-94B1-132C0FE64830}" type="presParOf" srcId="{81CAB8E4-09AC-40DC-AF4C-0B8BE7ED23F1}" destId="{723A3A7C-691A-437C-98AA-42933BAF2C19}" srcOrd="1" destOrd="0" presId="urn:microsoft.com/office/officeart/2018/2/layout/IconVerticalSolidList"/>
    <dgm:cxn modelId="{989EA2E4-74A9-4415-B9AF-D01B3DDE4340}" type="presParOf" srcId="{81CAB8E4-09AC-40DC-AF4C-0B8BE7ED23F1}" destId="{FC907D3B-9C37-4B8E-BEC6-75AD61BF324C}" srcOrd="2" destOrd="0" presId="urn:microsoft.com/office/officeart/2018/2/layout/IconVerticalSolidList"/>
    <dgm:cxn modelId="{EFB40731-4466-42E2-8AD8-7BD378EDBA6B}" type="presParOf" srcId="{81CAB8E4-09AC-40DC-AF4C-0B8BE7ED23F1}" destId="{EA6C0FB7-3BDA-473E-A534-1E7B8378ACC9}" srcOrd="3" destOrd="0" presId="urn:microsoft.com/office/officeart/2018/2/layout/IconVerticalSolidList"/>
    <dgm:cxn modelId="{8B6AB83F-361E-4CEC-A91C-3D1E6CABB04E}" type="presParOf" srcId="{FF730D8D-4257-4F1C-AE8A-54058C20647C}" destId="{883BC118-ADA6-4FB1-8BAD-AB53564C858F}" srcOrd="5" destOrd="0" presId="urn:microsoft.com/office/officeart/2018/2/layout/IconVerticalSolidList"/>
    <dgm:cxn modelId="{75023AD8-271F-48A5-8AEE-15CB9A01EC09}" type="presParOf" srcId="{FF730D8D-4257-4F1C-AE8A-54058C20647C}" destId="{C8B370F5-907C-4E5C-BE34-614C80C43E4B}" srcOrd="6" destOrd="0" presId="urn:microsoft.com/office/officeart/2018/2/layout/IconVerticalSolidList"/>
    <dgm:cxn modelId="{706299FD-AC30-47B2-9713-36E5D7611DA7}" type="presParOf" srcId="{C8B370F5-907C-4E5C-BE34-614C80C43E4B}" destId="{2E64CC4F-D59F-4EF6-830C-E1933FD19D87}" srcOrd="0" destOrd="0" presId="urn:microsoft.com/office/officeart/2018/2/layout/IconVerticalSolidList"/>
    <dgm:cxn modelId="{18439FC8-E97F-4DDB-A304-98CFDFDDAD3A}" type="presParOf" srcId="{C8B370F5-907C-4E5C-BE34-614C80C43E4B}" destId="{59F4E6B2-5611-4E26-B6A1-F01D23B15F17}" srcOrd="1" destOrd="0" presId="urn:microsoft.com/office/officeart/2018/2/layout/IconVerticalSolidList"/>
    <dgm:cxn modelId="{176AB54A-1C6A-4C8F-9F02-D667DE07079F}" type="presParOf" srcId="{C8B370F5-907C-4E5C-BE34-614C80C43E4B}" destId="{38523BCD-1981-4870-BC9A-ECEE3BC59576}" srcOrd="2" destOrd="0" presId="urn:microsoft.com/office/officeart/2018/2/layout/IconVerticalSolidList"/>
    <dgm:cxn modelId="{6985E5C9-4BD4-4020-8233-D90EDB99EC31}" type="presParOf" srcId="{C8B370F5-907C-4E5C-BE34-614C80C43E4B}" destId="{DEB506D3-097C-49EA-88F6-29F7E4A67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5A0E2-8B3D-49A1-8245-47FE28D1EC82}">
      <dsp:nvSpPr>
        <dsp:cNvPr id="0" name=""/>
        <dsp:cNvSpPr/>
      </dsp:nvSpPr>
      <dsp:spPr>
        <a:xfrm>
          <a:off x="1253787" y="349889"/>
          <a:ext cx="1152336" cy="1152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5EAEE-F346-4C2B-B41C-5C72033DB34A}">
      <dsp:nvSpPr>
        <dsp:cNvPr id="0" name=""/>
        <dsp:cNvSpPr/>
      </dsp:nvSpPr>
      <dsp:spPr>
        <a:xfrm>
          <a:off x="549581" y="1848906"/>
          <a:ext cx="2560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Goudy Old Style"/>
            </a:rPr>
            <a:t>Goal of the project</a:t>
          </a:r>
          <a:endParaRPr lang="en-US" sz="2700" kern="1200"/>
        </a:p>
      </dsp:txBody>
      <dsp:txXfrm>
        <a:off x="549581" y="1848906"/>
        <a:ext cx="2560748" cy="720000"/>
      </dsp:txXfrm>
    </dsp:sp>
    <dsp:sp modelId="{C6501A0D-CEB8-44F8-8588-68F960D8A08F}">
      <dsp:nvSpPr>
        <dsp:cNvPr id="0" name=""/>
        <dsp:cNvSpPr/>
      </dsp:nvSpPr>
      <dsp:spPr>
        <a:xfrm>
          <a:off x="4262667" y="349889"/>
          <a:ext cx="1152336" cy="1152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23A49-56CD-4AE9-A3B4-AAB440EB5BC9}">
      <dsp:nvSpPr>
        <dsp:cNvPr id="0" name=""/>
        <dsp:cNvSpPr/>
      </dsp:nvSpPr>
      <dsp:spPr>
        <a:xfrm>
          <a:off x="3558461" y="1848906"/>
          <a:ext cx="2560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Goudy Old Style"/>
            </a:rPr>
            <a:t>Ease of access</a:t>
          </a:r>
          <a:endParaRPr lang="en-US" sz="2700" kern="1200"/>
        </a:p>
      </dsp:txBody>
      <dsp:txXfrm>
        <a:off x="3558461" y="1848906"/>
        <a:ext cx="2560748" cy="720000"/>
      </dsp:txXfrm>
    </dsp:sp>
    <dsp:sp modelId="{A31961F9-0298-4A49-A4D1-70EC2AF1002E}">
      <dsp:nvSpPr>
        <dsp:cNvPr id="0" name=""/>
        <dsp:cNvSpPr/>
      </dsp:nvSpPr>
      <dsp:spPr>
        <a:xfrm>
          <a:off x="2758227" y="3209093"/>
          <a:ext cx="1152336" cy="1152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67F69-6294-4A62-9438-95A9D8775187}">
      <dsp:nvSpPr>
        <dsp:cNvPr id="0" name=""/>
        <dsp:cNvSpPr/>
      </dsp:nvSpPr>
      <dsp:spPr>
        <a:xfrm>
          <a:off x="2054021" y="4708110"/>
          <a:ext cx="2560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Goudy Old Style"/>
            </a:rPr>
            <a:t>Friendly Interface</a:t>
          </a:r>
          <a:endParaRPr lang="en-US" sz="2700" kern="1200"/>
        </a:p>
      </dsp:txBody>
      <dsp:txXfrm>
        <a:off x="2054021" y="4708110"/>
        <a:ext cx="256074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EC8EF-1454-42F8-AD0F-FFEDAE66F500}">
      <dsp:nvSpPr>
        <dsp:cNvPr id="0" name=""/>
        <dsp:cNvSpPr/>
      </dsp:nvSpPr>
      <dsp:spPr>
        <a:xfrm>
          <a:off x="273849" y="0"/>
          <a:ext cx="1510523" cy="1449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84100-4A06-4CD1-98CC-0924F88AA666}">
      <dsp:nvSpPr>
        <dsp:cNvPr id="0" name=""/>
        <dsp:cNvSpPr/>
      </dsp:nvSpPr>
      <dsp:spPr>
        <a:xfrm>
          <a:off x="273849" y="1597744"/>
          <a:ext cx="4315781" cy="621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Front End: </a:t>
          </a:r>
        </a:p>
      </dsp:txBody>
      <dsp:txXfrm>
        <a:off x="273849" y="1597744"/>
        <a:ext cx="4315781" cy="621359"/>
      </dsp:txXfrm>
    </dsp:sp>
    <dsp:sp modelId="{C78A3D73-BB3E-4991-BBA3-70694D1B3097}">
      <dsp:nvSpPr>
        <dsp:cNvPr id="0" name=""/>
        <dsp:cNvSpPr/>
      </dsp:nvSpPr>
      <dsp:spPr>
        <a:xfrm>
          <a:off x="273849" y="2287896"/>
          <a:ext cx="4315781" cy="129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Visuals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Homepage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Customization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Responsive</a:t>
          </a:r>
          <a:endParaRPr lang="en-US" sz="1700" kern="1200"/>
        </a:p>
      </dsp:txBody>
      <dsp:txXfrm>
        <a:off x="273849" y="2287896"/>
        <a:ext cx="4315781" cy="1295706"/>
      </dsp:txXfrm>
    </dsp:sp>
    <dsp:sp modelId="{9ED41F67-5298-4440-A703-CC0F48BF33BC}">
      <dsp:nvSpPr>
        <dsp:cNvPr id="0" name=""/>
        <dsp:cNvSpPr/>
      </dsp:nvSpPr>
      <dsp:spPr>
        <a:xfrm>
          <a:off x="5344892" y="0"/>
          <a:ext cx="1510523" cy="1449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A2A79-FEB2-4BA3-99D8-20D9EFC27172}">
      <dsp:nvSpPr>
        <dsp:cNvPr id="0" name=""/>
        <dsp:cNvSpPr/>
      </dsp:nvSpPr>
      <dsp:spPr>
        <a:xfrm>
          <a:off x="5344892" y="1597744"/>
          <a:ext cx="4315781" cy="621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 End: </a:t>
          </a:r>
          <a:endParaRPr lang="en-US" sz="3600" b="1" kern="1200">
            <a:latin typeface="Goudy Old Style"/>
          </a:endParaRPr>
        </a:p>
      </dsp:txBody>
      <dsp:txXfrm>
        <a:off x="5344892" y="1597744"/>
        <a:ext cx="4315781" cy="621359"/>
      </dsp:txXfrm>
    </dsp:sp>
    <dsp:sp modelId="{014112F2-7056-4F5D-ACE6-CDC1C4602CB7}">
      <dsp:nvSpPr>
        <dsp:cNvPr id="0" name=""/>
        <dsp:cNvSpPr/>
      </dsp:nvSpPr>
      <dsp:spPr>
        <a:xfrm>
          <a:off x="5344892" y="2287896"/>
          <a:ext cx="4315781" cy="129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Functionality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Interface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Management</a:t>
          </a:r>
          <a:endParaRPr lang="en-US" sz="1700" kern="1200"/>
        </a:p>
      </dsp:txBody>
      <dsp:txXfrm>
        <a:off x="5344892" y="2287896"/>
        <a:ext cx="4315781" cy="1295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46988-3CE3-4188-9372-72493376AFFB}">
      <dsp:nvSpPr>
        <dsp:cNvPr id="0" name=""/>
        <dsp:cNvSpPr/>
      </dsp:nvSpPr>
      <dsp:spPr>
        <a:xfrm>
          <a:off x="1794697" y="38476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3E050-1DA5-4B93-8B09-D19B974B2DA4}">
      <dsp:nvSpPr>
        <dsp:cNvPr id="0" name=""/>
        <dsp:cNvSpPr/>
      </dsp:nvSpPr>
      <dsp:spPr>
        <a:xfrm>
          <a:off x="2094509" y="338289"/>
          <a:ext cx="807187" cy="80718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C0DD8-AAF6-4BB1-9AAB-7547BA07EBF5}">
      <dsp:nvSpPr>
        <dsp:cNvPr id="0" name=""/>
        <dsp:cNvSpPr/>
      </dsp:nvSpPr>
      <dsp:spPr>
        <a:xfrm>
          <a:off x="1344978" y="1883476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latin typeface="Goudy Old Style"/>
            </a:rPr>
            <a:t>Front End</a:t>
          </a:r>
          <a:r>
            <a:rPr lang="en-US" sz="1600" kern="1200">
              <a:latin typeface="Goudy Old Style"/>
            </a:rPr>
            <a:t>: Adding pages for users to acknowledge</a:t>
          </a:r>
        </a:p>
      </dsp:txBody>
      <dsp:txXfrm>
        <a:off x="1344978" y="1883476"/>
        <a:ext cx="2306250" cy="720000"/>
      </dsp:txXfrm>
    </dsp:sp>
    <dsp:sp modelId="{E65028C3-DD7B-4C0C-A1BE-F3ED71BBD2CC}">
      <dsp:nvSpPr>
        <dsp:cNvPr id="0" name=""/>
        <dsp:cNvSpPr/>
      </dsp:nvSpPr>
      <dsp:spPr>
        <a:xfrm>
          <a:off x="1794697" y="318003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9DDE6-3B24-4A97-9868-A021F06D7F76}">
      <dsp:nvSpPr>
        <dsp:cNvPr id="0" name=""/>
        <dsp:cNvSpPr/>
      </dsp:nvSpPr>
      <dsp:spPr>
        <a:xfrm>
          <a:off x="2094509" y="347985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D9465-D698-4730-A0B5-08716FE80CBA}">
      <dsp:nvSpPr>
        <dsp:cNvPr id="0" name=""/>
        <dsp:cNvSpPr/>
      </dsp:nvSpPr>
      <dsp:spPr>
        <a:xfrm>
          <a:off x="1344978" y="502503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latin typeface="Goudy Old Style"/>
            </a:rPr>
            <a:t>Back End</a:t>
          </a:r>
          <a:r>
            <a:rPr lang="en-US" sz="1600" kern="1200">
              <a:latin typeface="Goudy Old Style"/>
            </a:rPr>
            <a:t>: UI Pages and Stylizing</a:t>
          </a:r>
          <a:endParaRPr lang="en-US" sz="1600" kern="1200"/>
        </a:p>
      </dsp:txBody>
      <dsp:txXfrm>
        <a:off x="1344978" y="5025039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B342A-0A5E-4D77-B2EE-741D888D2571}">
      <dsp:nvSpPr>
        <dsp:cNvPr id="0" name=""/>
        <dsp:cNvSpPr/>
      </dsp:nvSpPr>
      <dsp:spPr>
        <a:xfrm>
          <a:off x="0" y="200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EAAF4-E430-4BE7-9B1E-8FC7C03334DC}">
      <dsp:nvSpPr>
        <dsp:cNvPr id="0" name=""/>
        <dsp:cNvSpPr/>
      </dsp:nvSpPr>
      <dsp:spPr>
        <a:xfrm>
          <a:off x="307528" y="230746"/>
          <a:ext cx="559143" cy="559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2E4C5-4C09-4C38-9358-78E4184A391B}">
      <dsp:nvSpPr>
        <dsp:cNvPr id="0" name=""/>
        <dsp:cNvSpPr/>
      </dsp:nvSpPr>
      <dsp:spPr>
        <a:xfrm>
          <a:off x="1174200" y="200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Efficiency</a:t>
          </a:r>
        </a:p>
      </dsp:txBody>
      <dsp:txXfrm>
        <a:off x="1174200" y="2005"/>
        <a:ext cx="4940342" cy="1016623"/>
      </dsp:txXfrm>
    </dsp:sp>
    <dsp:sp modelId="{D7364703-B6EA-4EF2-A761-0A1DB1A9DC32}">
      <dsp:nvSpPr>
        <dsp:cNvPr id="0" name=""/>
        <dsp:cNvSpPr/>
      </dsp:nvSpPr>
      <dsp:spPr>
        <a:xfrm>
          <a:off x="0" y="127278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B3E6D-8D72-4640-B475-765BCB8C572C}">
      <dsp:nvSpPr>
        <dsp:cNvPr id="0" name=""/>
        <dsp:cNvSpPr/>
      </dsp:nvSpPr>
      <dsp:spPr>
        <a:xfrm>
          <a:off x="307528" y="1501526"/>
          <a:ext cx="559143" cy="559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BA6F-1526-4031-8FDE-9A7098E56135}">
      <dsp:nvSpPr>
        <dsp:cNvPr id="0" name=""/>
        <dsp:cNvSpPr/>
      </dsp:nvSpPr>
      <dsp:spPr>
        <a:xfrm>
          <a:off x="1174200" y="127278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Clarity</a:t>
          </a:r>
        </a:p>
      </dsp:txBody>
      <dsp:txXfrm>
        <a:off x="1174200" y="1272785"/>
        <a:ext cx="4940342" cy="1016623"/>
      </dsp:txXfrm>
    </dsp:sp>
    <dsp:sp modelId="{BBED1825-237C-41D3-ADB0-8D242AC642B3}">
      <dsp:nvSpPr>
        <dsp:cNvPr id="0" name=""/>
        <dsp:cNvSpPr/>
      </dsp:nvSpPr>
      <dsp:spPr>
        <a:xfrm>
          <a:off x="0" y="254356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3A7C-691A-437C-98AA-42933BAF2C19}">
      <dsp:nvSpPr>
        <dsp:cNvPr id="0" name=""/>
        <dsp:cNvSpPr/>
      </dsp:nvSpPr>
      <dsp:spPr>
        <a:xfrm>
          <a:off x="307528" y="2772305"/>
          <a:ext cx="559143" cy="559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0FB7-3BDA-473E-A534-1E7B8378ACC9}">
      <dsp:nvSpPr>
        <dsp:cNvPr id="0" name=""/>
        <dsp:cNvSpPr/>
      </dsp:nvSpPr>
      <dsp:spPr>
        <a:xfrm>
          <a:off x="1174200" y="254356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Teamwork</a:t>
          </a:r>
        </a:p>
      </dsp:txBody>
      <dsp:txXfrm>
        <a:off x="1174200" y="2543565"/>
        <a:ext cx="4940342" cy="1016623"/>
      </dsp:txXfrm>
    </dsp:sp>
    <dsp:sp modelId="{2E64CC4F-D59F-4EF6-830C-E1933FD19D87}">
      <dsp:nvSpPr>
        <dsp:cNvPr id="0" name=""/>
        <dsp:cNvSpPr/>
      </dsp:nvSpPr>
      <dsp:spPr>
        <a:xfrm>
          <a:off x="0" y="381434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4E6B2-5611-4E26-B6A1-F01D23B15F17}">
      <dsp:nvSpPr>
        <dsp:cNvPr id="0" name=""/>
        <dsp:cNvSpPr/>
      </dsp:nvSpPr>
      <dsp:spPr>
        <a:xfrm>
          <a:off x="307528" y="4043085"/>
          <a:ext cx="559143" cy="559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506D3-097C-49EA-88F6-29F7E4A674BE}">
      <dsp:nvSpPr>
        <dsp:cNvPr id="0" name=""/>
        <dsp:cNvSpPr/>
      </dsp:nvSpPr>
      <dsp:spPr>
        <a:xfrm>
          <a:off x="1174200" y="381434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Success</a:t>
          </a:r>
        </a:p>
      </dsp:txBody>
      <dsp:txXfrm>
        <a:off x="1174200" y="3814345"/>
        <a:ext cx="4940342" cy="101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5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2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Forestview Technologies</a:t>
            </a:r>
            <a:br>
              <a:rPr lang="en-US" sz="4100"/>
            </a:br>
            <a:r>
              <a:rPr lang="en-US" sz="4100"/>
              <a:t>Project 3: Pizza of Service (POS)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Talha Ali, Mohammad Hoque, Soham Bhavsar, Maher Harkati, Amran Rahim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9F7A1D-1090-4288-AA92-5E103402E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52CE0A-5FEB-41F7-AC08-13F9CCDA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731CECC-3215-4BBB-9435-8EE683B8E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55668BB4-A5B1-47EB-B913-25AE6AB036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94A22C99-8239-43D4-81DE-86F79FF1D7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8103C5B8-06AC-40D5-B70E-00FC0783A9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E3881FC-25BE-49F9-8318-512ECDA4F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1" name="Freeform 68">
                  <a:extLst>
                    <a:ext uri="{FF2B5EF4-FFF2-40B4-BE49-F238E27FC236}">
                      <a16:creationId xmlns:a16="http://schemas.microsoft.com/office/drawing/2014/main" id="{5A832B89-863F-48D0-A912-B1414A2544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69">
                  <a:extLst>
                    <a:ext uri="{FF2B5EF4-FFF2-40B4-BE49-F238E27FC236}">
                      <a16:creationId xmlns:a16="http://schemas.microsoft.com/office/drawing/2014/main" id="{0BF5E77C-56C6-472D-B6A0-56C2E3D51B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8A3B85A2-B137-458E-B4D6-9141EA2D52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CEB74-97D2-8CDC-62BA-4419EA24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8C024-EDC1-6F23-24DF-208824DA2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17941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0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5A936-DE62-7A65-B0CC-59C93838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 Overview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60858-F97E-569E-2947-D848CD60B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127694"/>
              </p:ext>
            </p:extLst>
          </p:nvPr>
        </p:nvGraphicFramePr>
        <p:xfrm>
          <a:off x="1129334" y="2240589"/>
          <a:ext cx="9934524" cy="358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67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4CF83-7B7E-CEC8-24F7-40D7E2D7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en-US"/>
              <a:t>Tech Stack</a:t>
            </a:r>
          </a:p>
        </p:txBody>
      </p:sp>
      <p:pic>
        <p:nvPicPr>
          <p:cNvPr id="115" name="Graphic 114" descr="Database">
            <a:extLst>
              <a:ext uri="{FF2B5EF4-FFF2-40B4-BE49-F238E27FC236}">
                <a16:creationId xmlns:a16="http://schemas.microsoft.com/office/drawing/2014/main" id="{2E6DA3B9-34C1-E2A2-A95F-5979E6F2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500" y="3428999"/>
            <a:ext cx="2339975" cy="2339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E72F-7132-4452-BD57-0101E69A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02310" lvl="1" indent="-342900">
              <a:buFont typeface="Arial"/>
              <a:buChar char="•"/>
            </a:pPr>
            <a:r>
              <a:rPr lang="en-US"/>
              <a:t>Version Control &amp; Collaboration:</a:t>
            </a:r>
            <a:endParaRPr lang="en-US" i="0"/>
          </a:p>
          <a:p>
            <a:pPr marL="1799590" lvl="4" indent="-359410">
              <a:buClr>
                <a:srgbClr val="9FA47C"/>
              </a:buClr>
              <a:buFont typeface="Arial" panose="05000000000000000000" pitchFamily="2" charset="2"/>
              <a:buChar char="•"/>
            </a:pPr>
            <a:r>
              <a:rPr lang="en-US" i="0"/>
              <a:t>GitHub Desktop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1799590" lvl="4" indent="-359410">
              <a:buClr>
                <a:srgbClr val="9FA47C"/>
              </a:buClr>
              <a:buFont typeface="Arial" panose="05000000000000000000" pitchFamily="2" charset="2"/>
              <a:buChar char="•"/>
            </a:pPr>
            <a:r>
              <a:rPr lang="en-US"/>
              <a:t> Visual Studio</a:t>
            </a:r>
            <a:r>
              <a:rPr lang="en-US" i="0"/>
              <a:t> Code</a:t>
            </a:r>
            <a:r>
              <a:rPr lang="en-US"/>
              <a:t> IDE</a:t>
            </a:r>
          </a:p>
          <a:p>
            <a:pPr marL="702310" lvl="1" indent="-342900">
              <a:buFont typeface="Arial"/>
              <a:buChar char="•"/>
            </a:pPr>
            <a:r>
              <a:rPr lang="en-US"/>
              <a:t>Front End: 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1422400" lvl="2" indent="-342900">
              <a:buFont typeface="Wingdings"/>
              <a:buChar char=""/>
            </a:pPr>
            <a:r>
              <a:rPr lang="en-US"/>
              <a:t>HTML, CSS, and JavaScript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702310" lvl="1" indent="-342900">
              <a:buClr>
                <a:srgbClr val="9FA47C"/>
              </a:buClr>
              <a:buFont typeface="Arial"/>
              <a:buChar char="•"/>
            </a:pPr>
            <a:r>
              <a:rPr lang="en-US"/>
              <a:t>Back End: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1422400" lvl="2" indent="-342900">
              <a:buClr>
                <a:srgbClr val="9FA47C"/>
              </a:buClr>
              <a:buFont typeface="Wingdings"/>
              <a:buChar char=""/>
            </a:pPr>
            <a:r>
              <a:rPr lang="en-US"/>
              <a:t>Python</a:t>
            </a:r>
            <a:endParaRPr lang="en-US" i="1"/>
          </a:p>
          <a:p>
            <a:pPr marL="1422400" lvl="2" indent="-342900">
              <a:buClr>
                <a:srgbClr val="9FA47C"/>
              </a:buClr>
              <a:buFont typeface="Wingdings"/>
              <a:buChar char=""/>
            </a:pPr>
            <a:r>
              <a:rPr lang="en-US" err="1"/>
              <a:t>Tkinter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1422400" lvl="2" indent="-342900">
              <a:buClr>
                <a:srgbClr val="9FA47C"/>
              </a:buClr>
              <a:buFont typeface="Wingdings"/>
              <a:buChar char=""/>
            </a:pPr>
            <a:r>
              <a:rPr lang="en-US"/>
              <a:t>JSON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1422400" lvl="2" indent="-342900">
              <a:buClr>
                <a:srgbClr val="9FA47C"/>
              </a:buClr>
              <a:buFont typeface="Wingdings"/>
              <a:buChar char=""/>
            </a:pP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702310" lvl="1" indent="-342900">
              <a:buFont typeface="Arial"/>
              <a:buChar char="•"/>
            </a:pP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702310" indent="-342900">
              <a:buClr>
                <a:srgbClr val="9FA47C"/>
              </a:buClr>
              <a:buFont typeface="Wingdings"/>
              <a:buChar char=""/>
            </a:pPr>
            <a:endParaRPr lang="en-US" i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8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915B-FF0A-39AD-3FDA-CD30C908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857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Project Demo</a:t>
            </a:r>
          </a:p>
        </p:txBody>
      </p:sp>
      <p:pic>
        <p:nvPicPr>
          <p:cNvPr id="4" name="Picture 3" descr="A screenshot of a menu&#10;&#10;Description automatically generated">
            <a:extLst>
              <a:ext uri="{FF2B5EF4-FFF2-40B4-BE49-F238E27FC236}">
                <a16:creationId xmlns:a16="http://schemas.microsoft.com/office/drawing/2014/main" id="{710D1EAA-7A43-2233-9454-ABC014470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2" r="9252"/>
          <a:stretch/>
        </p:blipFill>
        <p:spPr>
          <a:xfrm>
            <a:off x="6627" y="10"/>
            <a:ext cx="3308350" cy="685799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CFB300C-61B7-4273-8E8E-C8FF0760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pizza&#10;&#10;Description automatically generated">
            <a:extLst>
              <a:ext uri="{FF2B5EF4-FFF2-40B4-BE49-F238E27FC236}">
                <a16:creationId xmlns:a16="http://schemas.microsoft.com/office/drawing/2014/main" id="{3F086A81-FF7E-9DE4-3F44-C91C8B9DF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2939"/>
          <a:stretch/>
        </p:blipFill>
        <p:spPr>
          <a:xfrm>
            <a:off x="8883600" y="10"/>
            <a:ext cx="33084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5B7BF-22A4-48E4-E069-A110C265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Challenges Along The Way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C4CC9-1DD5-044A-7940-A6083A17F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68833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13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AAD44-0132-A567-514F-B7AB3DF7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8A021A3B-58AE-6162-6179-425DB8789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500" y="3428999"/>
            <a:ext cx="2339975" cy="2339975"/>
          </a:xfrm>
          <a:prstGeom prst="rect">
            <a:avLst/>
          </a:prstGeom>
        </p:spPr>
      </p:pic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477E5E8-5EB0-83F8-ACC3-A8C98CD266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97457" y="935999"/>
          <a:ext cx="6114543" cy="483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2569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8E2E8"/>
      </a:lt2>
      <a:accent1>
        <a:srgbClr val="84AC82"/>
      </a:accent1>
      <a:accent2>
        <a:srgbClr val="8DAA74"/>
      </a:accent2>
      <a:accent3>
        <a:srgbClr val="9FA47C"/>
      </a:accent3>
      <a:accent4>
        <a:srgbClr val="B09F78"/>
      </a:accent4>
      <a:accent5>
        <a:srgbClr val="C0998A"/>
      </a:accent5>
      <a:accent6>
        <a:srgbClr val="BA7F87"/>
      </a:accent6>
      <a:hlink>
        <a:srgbClr val="AB69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FrostyVTI</vt:lpstr>
      <vt:lpstr>Forestview Technologies Project 3: Pizza of Service (POS)</vt:lpstr>
      <vt:lpstr>Introduction</vt:lpstr>
      <vt:lpstr>Project Overview</vt:lpstr>
      <vt:lpstr>Tech Stack</vt:lpstr>
      <vt:lpstr>Project Demo</vt:lpstr>
      <vt:lpstr>Challenges Along The Way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2024-02-01T14:37:38Z</dcterms:created>
  <dcterms:modified xsi:type="dcterms:W3CDTF">2024-04-09T19:18:19Z</dcterms:modified>
</cp:coreProperties>
</file>