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9"/>
  </p:notesMasterIdLst>
  <p:sldIdLst>
    <p:sldId id="256" r:id="rId2"/>
    <p:sldId id="260" r:id="rId3"/>
    <p:sldId id="261" r:id="rId4"/>
    <p:sldId id="262" r:id="rId5"/>
    <p:sldId id="263"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A87F83-EA6D-ACFD-3A5C-60B88E7DB0BE}" v="16" dt="2024-04-29T00:16:12.409"/>
    <p1510:client id="{A744C95F-B844-2F28-5D93-4D5CC0D56B19}" v="28" dt="2024-04-30T08:59:09.6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ha Ali" userId="S::hg6842@wayne.edu::880f854a-cf26-426d-b3df-5078d38ff6de" providerId="AD" clId="Web-{DDE5A68A-EB40-9FD6-D2D3-2BD5393C1F23}"/>
    <pc:docChg chg="modSld">
      <pc:chgData name="Talha Ali" userId="S::hg6842@wayne.edu::880f854a-cf26-426d-b3df-5078d38ff6de" providerId="AD" clId="Web-{DDE5A68A-EB40-9FD6-D2D3-2BD5393C1F23}" dt="2024-03-05T18:42:52.971" v="12" actId="20577"/>
      <pc:docMkLst>
        <pc:docMk/>
      </pc:docMkLst>
      <pc:sldChg chg="addSp delSp modSp">
        <pc:chgData name="Talha Ali" userId="S::hg6842@wayne.edu::880f854a-cf26-426d-b3df-5078d38ff6de" providerId="AD" clId="Web-{DDE5A68A-EB40-9FD6-D2D3-2BD5393C1F23}" dt="2024-03-05T18:42:52.971" v="12" actId="20577"/>
        <pc:sldMkLst>
          <pc:docMk/>
          <pc:sldMk cId="1560413781" sldId="262"/>
        </pc:sldMkLst>
        <pc:spChg chg="mod">
          <ac:chgData name="Talha Ali" userId="S::hg6842@wayne.edu::880f854a-cf26-426d-b3df-5078d38ff6de" providerId="AD" clId="Web-{DDE5A68A-EB40-9FD6-D2D3-2BD5393C1F23}" dt="2024-03-05T18:42:15.126" v="3"/>
          <ac:spMkLst>
            <pc:docMk/>
            <pc:sldMk cId="1560413781" sldId="262"/>
            <ac:spMk id="2" creationId="{34F4CF83-7B7E-CEC8-24F7-40D7E2D77A77}"/>
          </ac:spMkLst>
        </pc:spChg>
        <pc:spChg chg="mod">
          <ac:chgData name="Talha Ali" userId="S::hg6842@wayne.edu::880f854a-cf26-426d-b3df-5078d38ff6de" providerId="AD" clId="Web-{DDE5A68A-EB40-9FD6-D2D3-2BD5393C1F23}" dt="2024-03-05T18:42:52.971" v="12" actId="20577"/>
          <ac:spMkLst>
            <pc:docMk/>
            <pc:sldMk cId="1560413781" sldId="262"/>
            <ac:spMk id="3" creationId="{5395E72F-7132-4452-BD57-0101E69AF4EB}"/>
          </ac:spMkLst>
        </pc:spChg>
        <pc:spChg chg="del">
          <ac:chgData name="Talha Ali" userId="S::hg6842@wayne.edu::880f854a-cf26-426d-b3df-5078d38ff6de" providerId="AD" clId="Web-{DDE5A68A-EB40-9FD6-D2D3-2BD5393C1F23}" dt="2024-03-05T18:42:15.126" v="3"/>
          <ac:spMkLst>
            <pc:docMk/>
            <pc:sldMk cId="1560413781" sldId="262"/>
            <ac:spMk id="8" creationId="{3D2EE047-566C-48D4-9F44-4BB3B58FB300}"/>
          </ac:spMkLst>
        </pc:spChg>
        <pc:spChg chg="add">
          <ac:chgData name="Talha Ali" userId="S::hg6842@wayne.edu::880f854a-cf26-426d-b3df-5078d38ff6de" providerId="AD" clId="Web-{DDE5A68A-EB40-9FD6-D2D3-2BD5393C1F23}" dt="2024-03-05T18:42:15.126" v="3"/>
          <ac:spMkLst>
            <pc:docMk/>
            <pc:sldMk cId="1560413781" sldId="262"/>
            <ac:spMk id="23" creationId="{6D2D76E3-BBAC-4D3C-9314-D3076FA9051A}"/>
          </ac:spMkLst>
        </pc:spChg>
        <pc:grpChg chg="del">
          <ac:chgData name="Talha Ali" userId="S::hg6842@wayne.edu::880f854a-cf26-426d-b3df-5078d38ff6de" providerId="AD" clId="Web-{DDE5A68A-EB40-9FD6-D2D3-2BD5393C1F23}" dt="2024-03-05T18:42:15.126" v="3"/>
          <ac:grpSpMkLst>
            <pc:docMk/>
            <pc:sldMk cId="1560413781" sldId="262"/>
            <ac:grpSpMk id="10" creationId="{B48EE24C-0DEE-4852-98D1-766934BDAAA2}"/>
          </ac:grpSpMkLst>
        </pc:grpChg>
        <pc:grpChg chg="add">
          <ac:chgData name="Talha Ali" userId="S::hg6842@wayne.edu::880f854a-cf26-426d-b3df-5078d38ff6de" providerId="AD" clId="Web-{DDE5A68A-EB40-9FD6-D2D3-2BD5393C1F23}" dt="2024-03-05T18:42:15.126" v="3"/>
          <ac:grpSpMkLst>
            <pc:docMk/>
            <pc:sldMk cId="1560413781" sldId="262"/>
            <ac:grpSpMk id="25" creationId="{75C945D9-C3DE-4D90-9F29-7BE223AAF113}"/>
          </ac:grpSpMkLst>
        </pc:grpChg>
        <pc:grpChg chg="add">
          <ac:chgData name="Talha Ali" userId="S::hg6842@wayne.edu::880f854a-cf26-426d-b3df-5078d38ff6de" providerId="AD" clId="Web-{DDE5A68A-EB40-9FD6-D2D3-2BD5393C1F23}" dt="2024-03-05T18:42:15.126" v="3"/>
          <ac:grpSpMkLst>
            <pc:docMk/>
            <pc:sldMk cId="1560413781" sldId="262"/>
            <ac:grpSpMk id="70" creationId="{55C23123-3C5C-4A8B-AD1C-138D7B73D8D9}"/>
          </ac:grpSpMkLst>
        </pc:grpChg>
        <pc:cxnChg chg="add">
          <ac:chgData name="Talha Ali" userId="S::hg6842@wayne.edu::880f854a-cf26-426d-b3df-5078d38ff6de" providerId="AD" clId="Web-{DDE5A68A-EB40-9FD6-D2D3-2BD5393C1F23}" dt="2024-03-05T18:42:15.126" v="3"/>
          <ac:cxnSpMkLst>
            <pc:docMk/>
            <pc:sldMk cId="1560413781" sldId="262"/>
            <ac:cxnSpMk id="68" creationId="{22725E2D-27B9-4A2E-B161-230C61B08082}"/>
          </ac:cxnSpMkLst>
        </pc:cxnChg>
      </pc:sldChg>
      <pc:sldChg chg="modSp">
        <pc:chgData name="Talha Ali" userId="S::hg6842@wayne.edu::880f854a-cf26-426d-b3df-5078d38ff6de" providerId="AD" clId="Web-{DDE5A68A-EB40-9FD6-D2D3-2BD5393C1F23}" dt="2024-03-05T18:41:59.735" v="2" actId="20577"/>
        <pc:sldMkLst>
          <pc:docMk/>
          <pc:sldMk cId="2705139931" sldId="264"/>
        </pc:sldMkLst>
        <pc:graphicFrameChg chg="modGraphic">
          <ac:chgData name="Talha Ali" userId="S::hg6842@wayne.edu::880f854a-cf26-426d-b3df-5078d38ff6de" providerId="AD" clId="Web-{DDE5A68A-EB40-9FD6-D2D3-2BD5393C1F23}" dt="2024-03-05T18:41:59.735" v="2" actId="20577"/>
          <ac:graphicFrameMkLst>
            <pc:docMk/>
            <pc:sldMk cId="2705139931" sldId="264"/>
            <ac:graphicFrameMk id="5" creationId="{6AFC4CC9-1DD5-044A-7940-A6083A17F69F}"/>
          </ac:graphicFrameMkLst>
        </pc:graphicFrameChg>
      </pc:sldChg>
    </pc:docChg>
  </pc:docChgLst>
  <pc:docChgLst>
    <pc:chgData name="Maher Harkati" userId="S::hj5182@wayne.edu::18207596-88d6-46f3-80e6-177c7d47753c" providerId="AD" clId="Web-{8555AF5B-6C79-75BF-39B8-1B914A6666FD}"/>
    <pc:docChg chg="modSld">
      <pc:chgData name="Maher Harkati" userId="S::hj5182@wayne.edu::18207596-88d6-46f3-80e6-177c7d47753c" providerId="AD" clId="Web-{8555AF5B-6C79-75BF-39B8-1B914A6666FD}" dt="2024-04-09T11:30:23.049" v="39" actId="20577"/>
      <pc:docMkLst>
        <pc:docMk/>
      </pc:docMkLst>
      <pc:sldChg chg="modSp">
        <pc:chgData name="Maher Harkati" userId="S::hj5182@wayne.edu::18207596-88d6-46f3-80e6-177c7d47753c" providerId="AD" clId="Web-{8555AF5B-6C79-75BF-39B8-1B914A6666FD}" dt="2024-04-09T11:30:23.049" v="39" actId="20577"/>
        <pc:sldMkLst>
          <pc:docMk/>
          <pc:sldMk cId="109857222" sldId="256"/>
        </pc:sldMkLst>
        <pc:spChg chg="mod">
          <ac:chgData name="Maher Harkati" userId="S::hj5182@wayne.edu::18207596-88d6-46f3-80e6-177c7d47753c" providerId="AD" clId="Web-{8555AF5B-6C79-75BF-39B8-1B914A6666FD}" dt="2024-04-09T11:30:23.049" v="39" actId="20577"/>
          <ac:spMkLst>
            <pc:docMk/>
            <pc:sldMk cId="109857222" sldId="256"/>
            <ac:spMk id="2" creationId="{00000000-0000-0000-0000-000000000000}"/>
          </ac:spMkLst>
        </pc:spChg>
      </pc:sldChg>
      <pc:sldChg chg="modSp">
        <pc:chgData name="Maher Harkati" userId="S::hj5182@wayne.edu::18207596-88d6-46f3-80e6-177c7d47753c" providerId="AD" clId="Web-{8555AF5B-6C79-75BF-39B8-1B914A6666FD}" dt="2024-04-09T11:27:28.827" v="27" actId="20577"/>
        <pc:sldMkLst>
          <pc:docMk/>
          <pc:sldMk cId="2705139931" sldId="264"/>
        </pc:sldMkLst>
        <pc:graphicFrameChg chg="modGraphic">
          <ac:chgData name="Maher Harkati" userId="S::hj5182@wayne.edu::18207596-88d6-46f3-80e6-177c7d47753c" providerId="AD" clId="Web-{8555AF5B-6C79-75BF-39B8-1B914A6666FD}" dt="2024-04-09T11:27:28.827" v="27" actId="20577"/>
          <ac:graphicFrameMkLst>
            <pc:docMk/>
            <pc:sldMk cId="2705139931" sldId="264"/>
            <ac:graphicFrameMk id="5" creationId="{6AFC4CC9-1DD5-044A-7940-A6083A17F69F}"/>
          </ac:graphicFrameMkLst>
        </pc:graphicFrameChg>
      </pc:sldChg>
    </pc:docChg>
  </pc:docChgLst>
  <pc:docChgLst>
    <pc:chgData name="Talha Ali" userId="S::hg6842@wayne.edu::880f854a-cf26-426d-b3df-5078d38ff6de" providerId="AD" clId="Web-{386A812D-6F0D-4AA7-8CB6-FA74520BBDA2}"/>
    <pc:docChg chg="modSld addMainMaster delMainMaster">
      <pc:chgData name="Talha Ali" userId="S::hg6842@wayne.edu::880f854a-cf26-426d-b3df-5078d38ff6de" providerId="AD" clId="Web-{386A812D-6F0D-4AA7-8CB6-FA74520BBDA2}" dt="2024-02-01T14:39:52.792" v="31"/>
      <pc:docMkLst>
        <pc:docMk/>
      </pc:docMkLst>
      <pc:sldChg chg="addSp modSp mod setBg modClrScheme chgLayout">
        <pc:chgData name="Talha Ali" userId="S::hg6842@wayne.edu::880f854a-cf26-426d-b3df-5078d38ff6de" providerId="AD" clId="Web-{386A812D-6F0D-4AA7-8CB6-FA74520BBDA2}" dt="2024-02-01T14:39:52.792" v="31"/>
        <pc:sldMkLst>
          <pc:docMk/>
          <pc:sldMk cId="109857222" sldId="256"/>
        </pc:sldMkLst>
        <pc:spChg chg="mod">
          <ac:chgData name="Talha Ali" userId="S::hg6842@wayne.edu::880f854a-cf26-426d-b3df-5078d38ff6de" providerId="AD" clId="Web-{386A812D-6F0D-4AA7-8CB6-FA74520BBDA2}" dt="2024-02-01T14:39:52.792" v="31"/>
          <ac:spMkLst>
            <pc:docMk/>
            <pc:sldMk cId="109857222" sldId="256"/>
            <ac:spMk id="2" creationId="{00000000-0000-0000-0000-000000000000}"/>
          </ac:spMkLst>
        </pc:spChg>
        <pc:spChg chg="mod">
          <ac:chgData name="Talha Ali" userId="S::hg6842@wayne.edu::880f854a-cf26-426d-b3df-5078d38ff6de" providerId="AD" clId="Web-{386A812D-6F0D-4AA7-8CB6-FA74520BBDA2}" dt="2024-02-01T14:39:52.792" v="31"/>
          <ac:spMkLst>
            <pc:docMk/>
            <pc:sldMk cId="109857222" sldId="256"/>
            <ac:spMk id="3" creationId="{00000000-0000-0000-0000-000000000000}"/>
          </ac:spMkLst>
        </pc:spChg>
        <pc:spChg chg="add">
          <ac:chgData name="Talha Ali" userId="S::hg6842@wayne.edu::880f854a-cf26-426d-b3df-5078d38ff6de" providerId="AD" clId="Web-{386A812D-6F0D-4AA7-8CB6-FA74520BBDA2}" dt="2024-02-01T14:39:52.792" v="31"/>
          <ac:spMkLst>
            <pc:docMk/>
            <pc:sldMk cId="109857222" sldId="256"/>
            <ac:spMk id="9" creationId="{3011B0B3-5679-4759-90B8-3B908C4CBD21}"/>
          </ac:spMkLst>
        </pc:spChg>
        <pc:grpChg chg="add">
          <ac:chgData name="Talha Ali" userId="S::hg6842@wayne.edu::880f854a-cf26-426d-b3df-5078d38ff6de" providerId="AD" clId="Web-{386A812D-6F0D-4AA7-8CB6-FA74520BBDA2}" dt="2024-02-01T14:39:52.792" v="31"/>
          <ac:grpSpMkLst>
            <pc:docMk/>
            <pc:sldMk cId="109857222" sldId="256"/>
            <ac:grpSpMk id="11" creationId="{50F37AA1-A09B-4E28-987B-38E5060E1BAE}"/>
          </ac:grpSpMkLst>
        </pc:grpChg>
        <pc:picChg chg="add">
          <ac:chgData name="Talha Ali" userId="S::hg6842@wayne.edu::880f854a-cf26-426d-b3df-5078d38ff6de" providerId="AD" clId="Web-{386A812D-6F0D-4AA7-8CB6-FA74520BBDA2}" dt="2024-02-01T14:39:52.792" v="31"/>
          <ac:picMkLst>
            <pc:docMk/>
            <pc:sldMk cId="109857222" sldId="256"/>
            <ac:picMk id="4" creationId="{A2CD48A9-3279-62A4-BF01-A7A150861C94}"/>
          </ac:picMkLst>
        </pc:picChg>
      </pc:sldChg>
      <pc:sldMasterChg chg="del delSldLayout">
        <pc:chgData name="Talha Ali" userId="S::hg6842@wayne.edu::880f854a-cf26-426d-b3df-5078d38ff6de" providerId="AD" clId="Web-{386A812D-6F0D-4AA7-8CB6-FA74520BBDA2}" dt="2024-02-01T14:39:52.792" v="31"/>
        <pc:sldMasterMkLst>
          <pc:docMk/>
          <pc:sldMasterMk cId="2460954070" sldId="2147483660"/>
        </pc:sldMasterMkLst>
        <pc:sldLayoutChg chg="del">
          <pc:chgData name="Talha Ali" userId="S::hg6842@wayne.edu::880f854a-cf26-426d-b3df-5078d38ff6de" providerId="AD" clId="Web-{386A812D-6F0D-4AA7-8CB6-FA74520BBDA2}" dt="2024-02-01T14:39:52.792" v="31"/>
          <pc:sldLayoutMkLst>
            <pc:docMk/>
            <pc:sldMasterMk cId="2460954070" sldId="2147483660"/>
            <pc:sldLayoutMk cId="2385387890" sldId="2147483661"/>
          </pc:sldLayoutMkLst>
        </pc:sldLayoutChg>
        <pc:sldLayoutChg chg="del">
          <pc:chgData name="Talha Ali" userId="S::hg6842@wayne.edu::880f854a-cf26-426d-b3df-5078d38ff6de" providerId="AD" clId="Web-{386A812D-6F0D-4AA7-8CB6-FA74520BBDA2}" dt="2024-02-01T14:39:52.792" v="31"/>
          <pc:sldLayoutMkLst>
            <pc:docMk/>
            <pc:sldMasterMk cId="2460954070" sldId="2147483660"/>
            <pc:sldLayoutMk cId="949138452" sldId="2147483662"/>
          </pc:sldLayoutMkLst>
        </pc:sldLayoutChg>
        <pc:sldLayoutChg chg="del">
          <pc:chgData name="Talha Ali" userId="S::hg6842@wayne.edu::880f854a-cf26-426d-b3df-5078d38ff6de" providerId="AD" clId="Web-{386A812D-6F0D-4AA7-8CB6-FA74520BBDA2}" dt="2024-02-01T14:39:52.792" v="31"/>
          <pc:sldLayoutMkLst>
            <pc:docMk/>
            <pc:sldMasterMk cId="2460954070" sldId="2147483660"/>
            <pc:sldLayoutMk cId="2591524520" sldId="2147483663"/>
          </pc:sldLayoutMkLst>
        </pc:sldLayoutChg>
        <pc:sldLayoutChg chg="del">
          <pc:chgData name="Talha Ali" userId="S::hg6842@wayne.edu::880f854a-cf26-426d-b3df-5078d38ff6de" providerId="AD" clId="Web-{386A812D-6F0D-4AA7-8CB6-FA74520BBDA2}" dt="2024-02-01T14:39:52.792" v="31"/>
          <pc:sldLayoutMkLst>
            <pc:docMk/>
            <pc:sldMasterMk cId="2460954070" sldId="2147483660"/>
            <pc:sldLayoutMk cId="1203092039" sldId="2147483664"/>
          </pc:sldLayoutMkLst>
        </pc:sldLayoutChg>
        <pc:sldLayoutChg chg="del">
          <pc:chgData name="Talha Ali" userId="S::hg6842@wayne.edu::880f854a-cf26-426d-b3df-5078d38ff6de" providerId="AD" clId="Web-{386A812D-6F0D-4AA7-8CB6-FA74520BBDA2}" dt="2024-02-01T14:39:52.792" v="31"/>
          <pc:sldLayoutMkLst>
            <pc:docMk/>
            <pc:sldMasterMk cId="2460954070" sldId="2147483660"/>
            <pc:sldLayoutMk cId="3733172339" sldId="2147483665"/>
          </pc:sldLayoutMkLst>
        </pc:sldLayoutChg>
        <pc:sldLayoutChg chg="del">
          <pc:chgData name="Talha Ali" userId="S::hg6842@wayne.edu::880f854a-cf26-426d-b3df-5078d38ff6de" providerId="AD" clId="Web-{386A812D-6F0D-4AA7-8CB6-FA74520BBDA2}" dt="2024-02-01T14:39:52.792" v="31"/>
          <pc:sldLayoutMkLst>
            <pc:docMk/>
            <pc:sldMasterMk cId="2460954070" sldId="2147483660"/>
            <pc:sldLayoutMk cId="3210312558" sldId="2147483666"/>
          </pc:sldLayoutMkLst>
        </pc:sldLayoutChg>
        <pc:sldLayoutChg chg="del">
          <pc:chgData name="Talha Ali" userId="S::hg6842@wayne.edu::880f854a-cf26-426d-b3df-5078d38ff6de" providerId="AD" clId="Web-{386A812D-6F0D-4AA7-8CB6-FA74520BBDA2}" dt="2024-02-01T14:39:52.792" v="31"/>
          <pc:sldLayoutMkLst>
            <pc:docMk/>
            <pc:sldMasterMk cId="2460954070" sldId="2147483660"/>
            <pc:sldLayoutMk cId="3146388984" sldId="2147483667"/>
          </pc:sldLayoutMkLst>
        </pc:sldLayoutChg>
        <pc:sldLayoutChg chg="del">
          <pc:chgData name="Talha Ali" userId="S::hg6842@wayne.edu::880f854a-cf26-426d-b3df-5078d38ff6de" providerId="AD" clId="Web-{386A812D-6F0D-4AA7-8CB6-FA74520BBDA2}" dt="2024-02-01T14:39:52.792" v="31"/>
          <pc:sldLayoutMkLst>
            <pc:docMk/>
            <pc:sldMasterMk cId="2460954070" sldId="2147483660"/>
            <pc:sldLayoutMk cId="3171841454" sldId="2147483668"/>
          </pc:sldLayoutMkLst>
        </pc:sldLayoutChg>
        <pc:sldLayoutChg chg="del">
          <pc:chgData name="Talha Ali" userId="S::hg6842@wayne.edu::880f854a-cf26-426d-b3df-5078d38ff6de" providerId="AD" clId="Web-{386A812D-6F0D-4AA7-8CB6-FA74520BBDA2}" dt="2024-02-01T14:39:52.792" v="31"/>
          <pc:sldLayoutMkLst>
            <pc:docMk/>
            <pc:sldMasterMk cId="2460954070" sldId="2147483660"/>
            <pc:sldLayoutMk cId="1718958274" sldId="2147483669"/>
          </pc:sldLayoutMkLst>
        </pc:sldLayoutChg>
        <pc:sldLayoutChg chg="del">
          <pc:chgData name="Talha Ali" userId="S::hg6842@wayne.edu::880f854a-cf26-426d-b3df-5078d38ff6de" providerId="AD" clId="Web-{386A812D-6F0D-4AA7-8CB6-FA74520BBDA2}" dt="2024-02-01T14:39:52.792" v="31"/>
          <pc:sldLayoutMkLst>
            <pc:docMk/>
            <pc:sldMasterMk cId="2460954070" sldId="2147483660"/>
            <pc:sldLayoutMk cId="2202905451" sldId="2147483670"/>
          </pc:sldLayoutMkLst>
        </pc:sldLayoutChg>
        <pc:sldLayoutChg chg="del">
          <pc:chgData name="Talha Ali" userId="S::hg6842@wayne.edu::880f854a-cf26-426d-b3df-5078d38ff6de" providerId="AD" clId="Web-{386A812D-6F0D-4AA7-8CB6-FA74520BBDA2}" dt="2024-02-01T14:39:52.792" v="31"/>
          <pc:sldLayoutMkLst>
            <pc:docMk/>
            <pc:sldMasterMk cId="2460954070" sldId="2147483660"/>
            <pc:sldLayoutMk cId="3479445657" sldId="2147483671"/>
          </pc:sldLayoutMkLst>
        </pc:sldLayoutChg>
      </pc:sldMasterChg>
      <pc:sldMasterChg chg="add addSldLayout">
        <pc:chgData name="Talha Ali" userId="S::hg6842@wayne.edu::880f854a-cf26-426d-b3df-5078d38ff6de" providerId="AD" clId="Web-{386A812D-6F0D-4AA7-8CB6-FA74520BBDA2}" dt="2024-02-01T14:39:52.792" v="31"/>
        <pc:sldMasterMkLst>
          <pc:docMk/>
          <pc:sldMasterMk cId="1034319202" sldId="2147483763"/>
        </pc:sldMasterMkLst>
        <pc:sldLayoutChg chg="add">
          <pc:chgData name="Talha Ali" userId="S::hg6842@wayne.edu::880f854a-cf26-426d-b3df-5078d38ff6de" providerId="AD" clId="Web-{386A812D-6F0D-4AA7-8CB6-FA74520BBDA2}" dt="2024-02-01T14:39:52.792" v="31"/>
          <pc:sldLayoutMkLst>
            <pc:docMk/>
            <pc:sldMasterMk cId="1034319202" sldId="2147483763"/>
            <pc:sldLayoutMk cId="2698469476" sldId="2147483752"/>
          </pc:sldLayoutMkLst>
        </pc:sldLayoutChg>
        <pc:sldLayoutChg chg="add">
          <pc:chgData name="Talha Ali" userId="S::hg6842@wayne.edu::880f854a-cf26-426d-b3df-5078d38ff6de" providerId="AD" clId="Web-{386A812D-6F0D-4AA7-8CB6-FA74520BBDA2}" dt="2024-02-01T14:39:52.792" v="31"/>
          <pc:sldLayoutMkLst>
            <pc:docMk/>
            <pc:sldMasterMk cId="1034319202" sldId="2147483763"/>
            <pc:sldLayoutMk cId="2198023819" sldId="2147483753"/>
          </pc:sldLayoutMkLst>
        </pc:sldLayoutChg>
        <pc:sldLayoutChg chg="add">
          <pc:chgData name="Talha Ali" userId="S::hg6842@wayne.edu::880f854a-cf26-426d-b3df-5078d38ff6de" providerId="AD" clId="Web-{386A812D-6F0D-4AA7-8CB6-FA74520BBDA2}" dt="2024-02-01T14:39:52.792" v="31"/>
          <pc:sldLayoutMkLst>
            <pc:docMk/>
            <pc:sldMasterMk cId="1034319202" sldId="2147483763"/>
            <pc:sldLayoutMk cId="3661940536" sldId="2147483754"/>
          </pc:sldLayoutMkLst>
        </pc:sldLayoutChg>
        <pc:sldLayoutChg chg="add">
          <pc:chgData name="Talha Ali" userId="S::hg6842@wayne.edu::880f854a-cf26-426d-b3df-5078d38ff6de" providerId="AD" clId="Web-{386A812D-6F0D-4AA7-8CB6-FA74520BBDA2}" dt="2024-02-01T14:39:52.792" v="31"/>
          <pc:sldLayoutMkLst>
            <pc:docMk/>
            <pc:sldMasterMk cId="1034319202" sldId="2147483763"/>
            <pc:sldLayoutMk cId="363129872" sldId="2147483755"/>
          </pc:sldLayoutMkLst>
        </pc:sldLayoutChg>
        <pc:sldLayoutChg chg="add">
          <pc:chgData name="Talha Ali" userId="S::hg6842@wayne.edu::880f854a-cf26-426d-b3df-5078d38ff6de" providerId="AD" clId="Web-{386A812D-6F0D-4AA7-8CB6-FA74520BBDA2}" dt="2024-02-01T14:39:52.792" v="31"/>
          <pc:sldLayoutMkLst>
            <pc:docMk/>
            <pc:sldMasterMk cId="1034319202" sldId="2147483763"/>
            <pc:sldLayoutMk cId="2192472985" sldId="2147483756"/>
          </pc:sldLayoutMkLst>
        </pc:sldLayoutChg>
        <pc:sldLayoutChg chg="add">
          <pc:chgData name="Talha Ali" userId="S::hg6842@wayne.edu::880f854a-cf26-426d-b3df-5078d38ff6de" providerId="AD" clId="Web-{386A812D-6F0D-4AA7-8CB6-FA74520BBDA2}" dt="2024-02-01T14:39:52.792" v="31"/>
          <pc:sldLayoutMkLst>
            <pc:docMk/>
            <pc:sldMasterMk cId="1034319202" sldId="2147483763"/>
            <pc:sldLayoutMk cId="3067011476" sldId="2147483757"/>
          </pc:sldLayoutMkLst>
        </pc:sldLayoutChg>
        <pc:sldLayoutChg chg="add">
          <pc:chgData name="Talha Ali" userId="S::hg6842@wayne.edu::880f854a-cf26-426d-b3df-5078d38ff6de" providerId="AD" clId="Web-{386A812D-6F0D-4AA7-8CB6-FA74520BBDA2}" dt="2024-02-01T14:39:52.792" v="31"/>
          <pc:sldLayoutMkLst>
            <pc:docMk/>
            <pc:sldMasterMk cId="1034319202" sldId="2147483763"/>
            <pc:sldLayoutMk cId="542525397" sldId="2147483758"/>
          </pc:sldLayoutMkLst>
        </pc:sldLayoutChg>
        <pc:sldLayoutChg chg="add">
          <pc:chgData name="Talha Ali" userId="S::hg6842@wayne.edu::880f854a-cf26-426d-b3df-5078d38ff6de" providerId="AD" clId="Web-{386A812D-6F0D-4AA7-8CB6-FA74520BBDA2}" dt="2024-02-01T14:39:52.792" v="31"/>
          <pc:sldLayoutMkLst>
            <pc:docMk/>
            <pc:sldMasterMk cId="1034319202" sldId="2147483763"/>
            <pc:sldLayoutMk cId="915536382" sldId="2147483759"/>
          </pc:sldLayoutMkLst>
        </pc:sldLayoutChg>
        <pc:sldLayoutChg chg="add">
          <pc:chgData name="Talha Ali" userId="S::hg6842@wayne.edu::880f854a-cf26-426d-b3df-5078d38ff6de" providerId="AD" clId="Web-{386A812D-6F0D-4AA7-8CB6-FA74520BBDA2}" dt="2024-02-01T14:39:52.792" v="31"/>
          <pc:sldLayoutMkLst>
            <pc:docMk/>
            <pc:sldMasterMk cId="1034319202" sldId="2147483763"/>
            <pc:sldLayoutMk cId="1425862561" sldId="2147483760"/>
          </pc:sldLayoutMkLst>
        </pc:sldLayoutChg>
        <pc:sldLayoutChg chg="add">
          <pc:chgData name="Talha Ali" userId="S::hg6842@wayne.edu::880f854a-cf26-426d-b3df-5078d38ff6de" providerId="AD" clId="Web-{386A812D-6F0D-4AA7-8CB6-FA74520BBDA2}" dt="2024-02-01T14:39:52.792" v="31"/>
          <pc:sldLayoutMkLst>
            <pc:docMk/>
            <pc:sldMasterMk cId="1034319202" sldId="2147483763"/>
            <pc:sldLayoutMk cId="3634382928" sldId="2147483761"/>
          </pc:sldLayoutMkLst>
        </pc:sldLayoutChg>
        <pc:sldLayoutChg chg="add">
          <pc:chgData name="Talha Ali" userId="S::hg6842@wayne.edu::880f854a-cf26-426d-b3df-5078d38ff6de" providerId="AD" clId="Web-{386A812D-6F0D-4AA7-8CB6-FA74520BBDA2}" dt="2024-02-01T14:39:52.792" v="31"/>
          <pc:sldLayoutMkLst>
            <pc:docMk/>
            <pc:sldMasterMk cId="1034319202" sldId="2147483763"/>
            <pc:sldLayoutMk cId="613896033" sldId="2147483762"/>
          </pc:sldLayoutMkLst>
        </pc:sldLayoutChg>
      </pc:sldMasterChg>
    </pc:docChg>
  </pc:docChgLst>
  <pc:docChgLst>
    <pc:chgData name="Soham Bhavsar" userId="S::gv7901@wayne.edu::770c781a-dce7-42fb-84d5-8567b3dc627a" providerId="AD" clId="Web-{B2F7A372-F291-44FC-DC5E-60693F332D9E}"/>
    <pc:docChg chg="modSld">
      <pc:chgData name="Soham Bhavsar" userId="S::gv7901@wayne.edu::770c781a-dce7-42fb-84d5-8567b3dc627a" providerId="AD" clId="Web-{B2F7A372-F291-44FC-DC5E-60693F332D9E}" dt="2024-03-05T16:48:02.133" v="176"/>
      <pc:docMkLst>
        <pc:docMk/>
      </pc:docMkLst>
      <pc:sldChg chg="addSp delSp modSp">
        <pc:chgData name="Soham Bhavsar" userId="S::gv7901@wayne.edu::770c781a-dce7-42fb-84d5-8567b3dc627a" providerId="AD" clId="Web-{B2F7A372-F291-44FC-DC5E-60693F332D9E}" dt="2024-03-05T16:48:02.133" v="176"/>
        <pc:sldMkLst>
          <pc:docMk/>
          <pc:sldMk cId="984676950" sldId="261"/>
        </pc:sldMkLst>
        <pc:spChg chg="mod">
          <ac:chgData name="Soham Bhavsar" userId="S::gv7901@wayne.edu::770c781a-dce7-42fb-84d5-8567b3dc627a" providerId="AD" clId="Web-{B2F7A372-F291-44FC-DC5E-60693F332D9E}" dt="2024-03-05T16:48:02.133" v="176"/>
          <ac:spMkLst>
            <pc:docMk/>
            <pc:sldMk cId="984676950" sldId="261"/>
            <ac:spMk id="2" creationId="{CC95A936-DE62-7A65-B0CC-59C93838870A}"/>
          </ac:spMkLst>
        </pc:spChg>
        <pc:spChg chg="add del">
          <ac:chgData name="Soham Bhavsar" userId="S::gv7901@wayne.edu::770c781a-dce7-42fb-84d5-8567b3dc627a" providerId="AD" clId="Web-{B2F7A372-F291-44FC-DC5E-60693F332D9E}" dt="2024-03-05T16:48:02.133" v="176"/>
          <ac:spMkLst>
            <pc:docMk/>
            <pc:sldMk cId="984676950" sldId="261"/>
            <ac:spMk id="14" creationId="{EEE96A74-B62B-4642-AB22-7776A5F48CE7}"/>
          </ac:spMkLst>
        </pc:spChg>
        <pc:spChg chg="add del">
          <ac:chgData name="Soham Bhavsar" userId="S::gv7901@wayne.edu::770c781a-dce7-42fb-84d5-8567b3dc627a" providerId="AD" clId="Web-{B2F7A372-F291-44FC-DC5E-60693F332D9E}" dt="2024-03-05T16:47:10.725" v="167"/>
          <ac:spMkLst>
            <pc:docMk/>
            <pc:sldMk cId="984676950" sldId="261"/>
            <ac:spMk id="20" creationId="{EEE96A74-B62B-4642-AB22-7776A5F48CE7}"/>
          </ac:spMkLst>
        </pc:spChg>
        <pc:spChg chg="add del">
          <ac:chgData name="Soham Bhavsar" userId="S::gv7901@wayne.edu::770c781a-dce7-42fb-84d5-8567b3dc627a" providerId="AD" clId="Web-{B2F7A372-F291-44FC-DC5E-60693F332D9E}" dt="2024-03-05T16:47:13.491" v="169"/>
          <ac:spMkLst>
            <pc:docMk/>
            <pc:sldMk cId="984676950" sldId="261"/>
            <ac:spMk id="24" creationId="{DB66C9CD-6BF4-44CA-8078-0BB819080761}"/>
          </ac:spMkLst>
        </pc:spChg>
        <pc:spChg chg="add del">
          <ac:chgData name="Soham Bhavsar" userId="S::gv7901@wayne.edu::770c781a-dce7-42fb-84d5-8567b3dc627a" providerId="AD" clId="Web-{B2F7A372-F291-44FC-DC5E-60693F332D9E}" dt="2024-03-05T16:47:13.491" v="169"/>
          <ac:spMkLst>
            <pc:docMk/>
            <pc:sldMk cId="984676950" sldId="261"/>
            <ac:spMk id="25" creationId="{F883A8D1-ED1B-47A1-AA44-289C080EDDB9}"/>
          </ac:spMkLst>
        </pc:spChg>
        <pc:spChg chg="add del">
          <ac:chgData name="Soham Bhavsar" userId="S::gv7901@wayne.edu::770c781a-dce7-42fb-84d5-8567b3dc627a" providerId="AD" clId="Web-{B2F7A372-F291-44FC-DC5E-60693F332D9E}" dt="2024-03-05T16:47:35.773" v="171"/>
          <ac:spMkLst>
            <pc:docMk/>
            <pc:sldMk cId="984676950" sldId="261"/>
            <ac:spMk id="27" creationId="{DB66C9CD-6BF4-44CA-8078-0BB819080761}"/>
          </ac:spMkLst>
        </pc:spChg>
        <pc:spChg chg="add del">
          <ac:chgData name="Soham Bhavsar" userId="S::gv7901@wayne.edu::770c781a-dce7-42fb-84d5-8567b3dc627a" providerId="AD" clId="Web-{B2F7A372-F291-44FC-DC5E-60693F332D9E}" dt="2024-03-05T16:47:35.773" v="171"/>
          <ac:spMkLst>
            <pc:docMk/>
            <pc:sldMk cId="984676950" sldId="261"/>
            <ac:spMk id="28" creationId="{F883A8D1-ED1B-47A1-AA44-289C080EDDB9}"/>
          </ac:spMkLst>
        </pc:spChg>
        <pc:spChg chg="add del">
          <ac:chgData name="Soham Bhavsar" userId="S::gv7901@wayne.edu::770c781a-dce7-42fb-84d5-8567b3dc627a" providerId="AD" clId="Web-{B2F7A372-F291-44FC-DC5E-60693F332D9E}" dt="2024-03-05T16:47:43.351" v="173"/>
          <ac:spMkLst>
            <pc:docMk/>
            <pc:sldMk cId="984676950" sldId="261"/>
            <ac:spMk id="30" creationId="{EEE96A74-B62B-4642-AB22-7776A5F48CE7}"/>
          </ac:spMkLst>
        </pc:spChg>
        <pc:spChg chg="add del">
          <ac:chgData name="Soham Bhavsar" userId="S::gv7901@wayne.edu::770c781a-dce7-42fb-84d5-8567b3dc627a" providerId="AD" clId="Web-{B2F7A372-F291-44FC-DC5E-60693F332D9E}" dt="2024-03-05T16:48:02.055" v="175"/>
          <ac:spMkLst>
            <pc:docMk/>
            <pc:sldMk cId="984676950" sldId="261"/>
            <ac:spMk id="33" creationId="{EEE96A74-B62B-4642-AB22-7776A5F48CE7}"/>
          </ac:spMkLst>
        </pc:spChg>
        <pc:spChg chg="add">
          <ac:chgData name="Soham Bhavsar" userId="S::gv7901@wayne.edu::770c781a-dce7-42fb-84d5-8567b3dc627a" providerId="AD" clId="Web-{B2F7A372-F291-44FC-DC5E-60693F332D9E}" dt="2024-03-05T16:48:02.133" v="176"/>
          <ac:spMkLst>
            <pc:docMk/>
            <pc:sldMk cId="984676950" sldId="261"/>
            <ac:spMk id="36" creationId="{EEE96A74-B62B-4642-AB22-7776A5F48CE7}"/>
          </ac:spMkLst>
        </pc:spChg>
        <pc:graphicFrameChg chg="mod modGraphic">
          <ac:chgData name="Soham Bhavsar" userId="S::gv7901@wayne.edu::770c781a-dce7-42fb-84d5-8567b3dc627a" providerId="AD" clId="Web-{B2F7A372-F291-44FC-DC5E-60693F332D9E}" dt="2024-03-05T16:48:02.133" v="176"/>
          <ac:graphicFrameMkLst>
            <pc:docMk/>
            <pc:sldMk cId="984676950" sldId="261"/>
            <ac:graphicFrameMk id="5" creationId="{6AF60858-F97E-569E-2947-D848CD60B39C}"/>
          </ac:graphicFrameMkLst>
        </pc:graphicFrameChg>
        <pc:cxnChg chg="add del">
          <ac:chgData name="Soham Bhavsar" userId="S::gv7901@wayne.edu::770c781a-dce7-42fb-84d5-8567b3dc627a" providerId="AD" clId="Web-{B2F7A372-F291-44FC-DC5E-60693F332D9E}" dt="2024-03-05T16:48:02.133" v="176"/>
          <ac:cxnSpMkLst>
            <pc:docMk/>
            <pc:sldMk cId="984676950" sldId="261"/>
            <ac:cxnSpMk id="15" creationId="{3A513CAD-9784-4D35-BAF9-1F7DDD697BDB}"/>
          </ac:cxnSpMkLst>
        </pc:cxnChg>
        <pc:cxnChg chg="add del">
          <ac:chgData name="Soham Bhavsar" userId="S::gv7901@wayne.edu::770c781a-dce7-42fb-84d5-8567b3dc627a" providerId="AD" clId="Web-{B2F7A372-F291-44FC-DC5E-60693F332D9E}" dt="2024-03-05T16:47:10.725" v="167"/>
          <ac:cxnSpMkLst>
            <pc:docMk/>
            <pc:sldMk cId="984676950" sldId="261"/>
            <ac:cxnSpMk id="22" creationId="{3A513CAD-9784-4D35-BAF9-1F7DDD697BDB}"/>
          </ac:cxnSpMkLst>
        </pc:cxnChg>
        <pc:cxnChg chg="add del">
          <ac:chgData name="Soham Bhavsar" userId="S::gv7901@wayne.edu::770c781a-dce7-42fb-84d5-8567b3dc627a" providerId="AD" clId="Web-{B2F7A372-F291-44FC-DC5E-60693F332D9E}" dt="2024-03-05T16:47:43.351" v="173"/>
          <ac:cxnSpMkLst>
            <pc:docMk/>
            <pc:sldMk cId="984676950" sldId="261"/>
            <ac:cxnSpMk id="31" creationId="{3A513CAD-9784-4D35-BAF9-1F7DDD697BDB}"/>
          </ac:cxnSpMkLst>
        </pc:cxnChg>
        <pc:cxnChg chg="add del">
          <ac:chgData name="Soham Bhavsar" userId="S::gv7901@wayne.edu::770c781a-dce7-42fb-84d5-8567b3dc627a" providerId="AD" clId="Web-{B2F7A372-F291-44FC-DC5E-60693F332D9E}" dt="2024-03-05T16:48:02.055" v="175"/>
          <ac:cxnSpMkLst>
            <pc:docMk/>
            <pc:sldMk cId="984676950" sldId="261"/>
            <ac:cxnSpMk id="34" creationId="{3A513CAD-9784-4D35-BAF9-1F7DDD697BDB}"/>
          </ac:cxnSpMkLst>
        </pc:cxnChg>
        <pc:cxnChg chg="add">
          <ac:chgData name="Soham Bhavsar" userId="S::gv7901@wayne.edu::770c781a-dce7-42fb-84d5-8567b3dc627a" providerId="AD" clId="Web-{B2F7A372-F291-44FC-DC5E-60693F332D9E}" dt="2024-03-05T16:48:02.133" v="176"/>
          <ac:cxnSpMkLst>
            <pc:docMk/>
            <pc:sldMk cId="984676950" sldId="261"/>
            <ac:cxnSpMk id="37" creationId="{3A513CAD-9784-4D35-BAF9-1F7DDD697BDB}"/>
          </ac:cxnSpMkLst>
        </pc:cxnChg>
      </pc:sldChg>
      <pc:sldChg chg="modSp">
        <pc:chgData name="Soham Bhavsar" userId="S::gv7901@wayne.edu::770c781a-dce7-42fb-84d5-8567b3dc627a" providerId="AD" clId="Web-{B2F7A372-F291-44FC-DC5E-60693F332D9E}" dt="2024-03-05T16:46:06.879" v="165" actId="20577"/>
        <pc:sldMkLst>
          <pc:docMk/>
          <pc:sldMk cId="1560413781" sldId="262"/>
        </pc:sldMkLst>
        <pc:spChg chg="mod">
          <ac:chgData name="Soham Bhavsar" userId="S::gv7901@wayne.edu::770c781a-dce7-42fb-84d5-8567b3dc627a" providerId="AD" clId="Web-{B2F7A372-F291-44FC-DC5E-60693F332D9E}" dt="2024-03-05T16:46:06.879" v="165" actId="20577"/>
          <ac:spMkLst>
            <pc:docMk/>
            <pc:sldMk cId="1560413781" sldId="262"/>
            <ac:spMk id="3" creationId="{5395E72F-7132-4452-BD57-0101E69AF4EB}"/>
          </ac:spMkLst>
        </pc:spChg>
      </pc:sldChg>
    </pc:docChg>
  </pc:docChgLst>
  <pc:docChgLst>
    <pc:chgData name="Talha Ali" userId="S::hg6842@wayne.edu::880f854a-cf26-426d-b3df-5078d38ff6de" providerId="AD" clId="Web-{A246AFBF-7CED-A8CA-2109-09CDFDFCF038}"/>
    <pc:docChg chg="modSld">
      <pc:chgData name="Talha Ali" userId="S::hg6842@wayne.edu::880f854a-cf26-426d-b3df-5078d38ff6de" providerId="AD" clId="Web-{A246AFBF-7CED-A8CA-2109-09CDFDFCF038}" dt="2024-04-07T21:04:13.862" v="0" actId="20577"/>
      <pc:docMkLst>
        <pc:docMk/>
      </pc:docMkLst>
      <pc:sldChg chg="modSp">
        <pc:chgData name="Talha Ali" userId="S::hg6842@wayne.edu::880f854a-cf26-426d-b3df-5078d38ff6de" providerId="AD" clId="Web-{A246AFBF-7CED-A8CA-2109-09CDFDFCF038}" dt="2024-04-07T21:04:13.862" v="0" actId="20577"/>
        <pc:sldMkLst>
          <pc:docMk/>
          <pc:sldMk cId="984676950" sldId="261"/>
        </pc:sldMkLst>
        <pc:graphicFrameChg chg="modGraphic">
          <ac:chgData name="Talha Ali" userId="S::hg6842@wayne.edu::880f854a-cf26-426d-b3df-5078d38ff6de" providerId="AD" clId="Web-{A246AFBF-7CED-A8CA-2109-09CDFDFCF038}" dt="2024-04-07T21:04:13.862" v="0" actId="20577"/>
          <ac:graphicFrameMkLst>
            <pc:docMk/>
            <pc:sldMk cId="984676950" sldId="261"/>
            <ac:graphicFrameMk id="5" creationId="{6AF60858-F97E-569E-2947-D848CD60B39C}"/>
          </ac:graphicFrameMkLst>
        </pc:graphicFrameChg>
      </pc:sldChg>
    </pc:docChg>
  </pc:docChgLst>
  <pc:docChgLst>
    <pc:chgData name="Mohammad Hoque" userId="S::ha5926@wayne.edu::702d2051-b58a-4e3f-be4b-2678ed71144d" providerId="AD" clId="Web-{C2D68F17-0B50-69A8-7BEE-5A56640838AD}"/>
    <pc:docChg chg="modSld">
      <pc:chgData name="Mohammad Hoque" userId="S::ha5926@wayne.edu::702d2051-b58a-4e3f-be4b-2678ed71144d" providerId="AD" clId="Web-{C2D68F17-0B50-69A8-7BEE-5A56640838AD}" dt="2024-03-04T17:40:40.232" v="4"/>
      <pc:docMkLst>
        <pc:docMk/>
      </pc:docMkLst>
      <pc:sldChg chg="addSp delSp modSp">
        <pc:chgData name="Mohammad Hoque" userId="S::ha5926@wayne.edu::702d2051-b58a-4e3f-be4b-2678ed71144d" providerId="AD" clId="Web-{C2D68F17-0B50-69A8-7BEE-5A56640838AD}" dt="2024-03-04T17:40:40.232" v="4"/>
        <pc:sldMkLst>
          <pc:docMk/>
          <pc:sldMk cId="268256959" sldId="265"/>
        </pc:sldMkLst>
        <pc:spChg chg="mod">
          <ac:chgData name="Mohammad Hoque" userId="S::ha5926@wayne.edu::702d2051-b58a-4e3f-be4b-2678ed71144d" providerId="AD" clId="Web-{C2D68F17-0B50-69A8-7BEE-5A56640838AD}" dt="2024-03-04T17:40:40.232" v="4"/>
          <ac:spMkLst>
            <pc:docMk/>
            <pc:sldMk cId="268256959" sldId="265"/>
            <ac:spMk id="2" creationId="{E1FAAD44-0132-A567-514F-B7AB3DF7B916}"/>
          </ac:spMkLst>
        </pc:spChg>
        <pc:spChg chg="mod ord">
          <ac:chgData name="Mohammad Hoque" userId="S::ha5926@wayne.edu::702d2051-b58a-4e3f-be4b-2678ed71144d" providerId="AD" clId="Web-{C2D68F17-0B50-69A8-7BEE-5A56640838AD}" dt="2024-03-04T17:40:40.232" v="4"/>
          <ac:spMkLst>
            <pc:docMk/>
            <pc:sldMk cId="268256959" sldId="265"/>
            <ac:spMk id="3" creationId="{FA8C781E-5A83-D9E5-0949-7C62374C3CE0}"/>
          </ac:spMkLst>
        </pc:spChg>
        <pc:spChg chg="del">
          <ac:chgData name="Mohammad Hoque" userId="S::ha5926@wayne.edu::702d2051-b58a-4e3f-be4b-2678ed71144d" providerId="AD" clId="Web-{C2D68F17-0B50-69A8-7BEE-5A56640838AD}" dt="2024-03-04T17:40:40.232" v="4"/>
          <ac:spMkLst>
            <pc:docMk/>
            <pc:sldMk cId="268256959" sldId="265"/>
            <ac:spMk id="26" creationId="{EEE96A74-B62B-4642-AB22-7776A5F48CE7}"/>
          </ac:spMkLst>
        </pc:spChg>
        <pc:spChg chg="del">
          <ac:chgData name="Mohammad Hoque" userId="S::ha5926@wayne.edu::702d2051-b58a-4e3f-be4b-2678ed71144d" providerId="AD" clId="Web-{C2D68F17-0B50-69A8-7BEE-5A56640838AD}" dt="2024-03-04T17:40:40.232" v="4"/>
          <ac:spMkLst>
            <pc:docMk/>
            <pc:sldMk cId="268256959" sldId="265"/>
            <ac:spMk id="30" creationId="{6FB613AD-00EA-4831-B6D3-32608400EFBD}"/>
          </ac:spMkLst>
        </pc:spChg>
        <pc:spChg chg="add">
          <ac:chgData name="Mohammad Hoque" userId="S::ha5926@wayne.edu::702d2051-b58a-4e3f-be4b-2678ed71144d" providerId="AD" clId="Web-{C2D68F17-0B50-69A8-7BEE-5A56640838AD}" dt="2024-03-04T17:40:40.232" v="4"/>
          <ac:spMkLst>
            <pc:docMk/>
            <pc:sldMk cId="268256959" sldId="265"/>
            <ac:spMk id="35" creationId="{3D2EE047-566C-48D4-9F44-4BB3B58FB300}"/>
          </ac:spMkLst>
        </pc:spChg>
        <pc:picChg chg="mod">
          <ac:chgData name="Mohammad Hoque" userId="S::ha5926@wayne.edu::702d2051-b58a-4e3f-be4b-2678ed71144d" providerId="AD" clId="Web-{C2D68F17-0B50-69A8-7BEE-5A56640838AD}" dt="2024-03-04T17:40:40.232" v="4"/>
          <ac:picMkLst>
            <pc:docMk/>
            <pc:sldMk cId="268256959" sldId="265"/>
            <ac:picMk id="7" creationId="{8A021A3B-58AE-6162-6179-425DB8789FB2}"/>
          </ac:picMkLst>
        </pc:picChg>
        <pc:cxnChg chg="del">
          <ac:chgData name="Mohammad Hoque" userId="S::ha5926@wayne.edu::702d2051-b58a-4e3f-be4b-2678ed71144d" providerId="AD" clId="Web-{C2D68F17-0B50-69A8-7BEE-5A56640838AD}" dt="2024-03-04T17:40:40.232" v="4"/>
          <ac:cxnSpMkLst>
            <pc:docMk/>
            <pc:sldMk cId="268256959" sldId="265"/>
            <ac:cxnSpMk id="28" creationId="{3A513CAD-9784-4D35-BAF9-1F7DDD697BDB}"/>
          </ac:cxnSpMkLst>
        </pc:cxnChg>
      </pc:sldChg>
    </pc:docChg>
  </pc:docChgLst>
  <pc:docChgLst>
    <pc:chgData name="Soham Bhavsar" userId="S::gv7901@wayne.edu::770c781a-dce7-42fb-84d5-8567b3dc627a" providerId="AD" clId="Web-{E6BC36C9-393B-B8CB-E4F0-2941696D71F7}"/>
    <pc:docChg chg="modSld">
      <pc:chgData name="Soham Bhavsar" userId="S::gv7901@wayne.edu::770c781a-dce7-42fb-84d5-8567b3dc627a" providerId="AD" clId="Web-{E6BC36C9-393B-B8CB-E4F0-2941696D71F7}" dt="2024-04-30T17:08:01.184" v="7" actId="20577"/>
      <pc:docMkLst>
        <pc:docMk/>
      </pc:docMkLst>
      <pc:sldChg chg="addSp delSp modSp">
        <pc:chgData name="Soham Bhavsar" userId="S::gv7901@wayne.edu::770c781a-dce7-42fb-84d5-8567b3dc627a" providerId="AD" clId="Web-{E6BC36C9-393B-B8CB-E4F0-2941696D71F7}" dt="2024-04-30T17:08:01.184" v="7" actId="20577"/>
        <pc:sldMkLst>
          <pc:docMk/>
          <pc:sldMk cId="984676950" sldId="261"/>
        </pc:sldMkLst>
        <pc:spChg chg="mod">
          <ac:chgData name="Soham Bhavsar" userId="S::gv7901@wayne.edu::770c781a-dce7-42fb-84d5-8567b3dc627a" providerId="AD" clId="Web-{E6BC36C9-393B-B8CB-E4F0-2941696D71F7}" dt="2024-04-30T17:07:02.164" v="5"/>
          <ac:spMkLst>
            <pc:docMk/>
            <pc:sldMk cId="984676950" sldId="261"/>
            <ac:spMk id="2" creationId="{CC95A936-DE62-7A65-B0CC-59C93838870A}"/>
          </ac:spMkLst>
        </pc:spChg>
        <pc:spChg chg="del">
          <ac:chgData name="Soham Bhavsar" userId="S::gv7901@wayne.edu::770c781a-dce7-42fb-84d5-8567b3dc627a" providerId="AD" clId="Web-{E6BC36C9-393B-B8CB-E4F0-2941696D71F7}" dt="2024-04-30T17:07:02.164" v="5"/>
          <ac:spMkLst>
            <pc:docMk/>
            <pc:sldMk cId="984676950" sldId="261"/>
            <ac:spMk id="61" creationId="{DB66C9CD-6BF4-44CA-8078-0BB819080761}"/>
          </ac:spMkLst>
        </pc:spChg>
        <pc:spChg chg="add">
          <ac:chgData name="Soham Bhavsar" userId="S::gv7901@wayne.edu::770c781a-dce7-42fb-84d5-8567b3dc627a" providerId="AD" clId="Web-{E6BC36C9-393B-B8CB-E4F0-2941696D71F7}" dt="2024-04-30T17:07:02.164" v="5"/>
          <ac:spMkLst>
            <pc:docMk/>
            <pc:sldMk cId="984676950" sldId="261"/>
            <ac:spMk id="68" creationId="{DB66C9CD-6BF4-44CA-8078-0BB819080761}"/>
          </ac:spMkLst>
        </pc:spChg>
        <pc:spChg chg="add">
          <ac:chgData name="Soham Bhavsar" userId="S::gv7901@wayne.edu::770c781a-dce7-42fb-84d5-8567b3dc627a" providerId="AD" clId="Web-{E6BC36C9-393B-B8CB-E4F0-2941696D71F7}" dt="2024-04-30T17:07:02.164" v="5"/>
          <ac:spMkLst>
            <pc:docMk/>
            <pc:sldMk cId="984676950" sldId="261"/>
            <ac:spMk id="70" creationId="{F883A8D1-ED1B-47A1-AA44-289C080EDDB9}"/>
          </ac:spMkLst>
        </pc:spChg>
        <pc:graphicFrameChg chg="mod modGraphic">
          <ac:chgData name="Soham Bhavsar" userId="S::gv7901@wayne.edu::770c781a-dce7-42fb-84d5-8567b3dc627a" providerId="AD" clId="Web-{E6BC36C9-393B-B8CB-E4F0-2941696D71F7}" dt="2024-04-30T17:08:01.184" v="7" actId="20577"/>
          <ac:graphicFrameMkLst>
            <pc:docMk/>
            <pc:sldMk cId="984676950" sldId="261"/>
            <ac:graphicFrameMk id="5" creationId="{6AF60858-F97E-569E-2947-D848CD60B39C}"/>
          </ac:graphicFrameMkLst>
        </pc:graphicFrameChg>
        <pc:cxnChg chg="del">
          <ac:chgData name="Soham Bhavsar" userId="S::gv7901@wayne.edu::770c781a-dce7-42fb-84d5-8567b3dc627a" providerId="AD" clId="Web-{E6BC36C9-393B-B8CB-E4F0-2941696D71F7}" dt="2024-04-30T17:07:02.164" v="5"/>
          <ac:cxnSpMkLst>
            <pc:docMk/>
            <pc:sldMk cId="984676950" sldId="261"/>
            <ac:cxnSpMk id="63" creationId="{D9BF9BF3-7E9D-458B-A5D2-E730C5FFD0CD}"/>
          </ac:cxnSpMkLst>
        </pc:cxnChg>
      </pc:sldChg>
    </pc:docChg>
  </pc:docChgLst>
  <pc:docChgLst>
    <pc:chgData name="Soham Bhavsar" userId="S::gv7901@wayne.edu::770c781a-dce7-42fb-84d5-8567b3dc627a" providerId="AD" clId="Web-{E24E0A7E-F367-B2EE-1F29-E463CA876B49}"/>
    <pc:docChg chg="modSld">
      <pc:chgData name="Soham Bhavsar" userId="S::gv7901@wayne.edu::770c781a-dce7-42fb-84d5-8567b3dc627a" providerId="AD" clId="Web-{E24E0A7E-F367-B2EE-1F29-E463CA876B49}" dt="2024-02-06T19:13:53.172" v="5" actId="20577"/>
      <pc:docMkLst>
        <pc:docMk/>
      </pc:docMkLst>
      <pc:sldChg chg="modSp">
        <pc:chgData name="Soham Bhavsar" userId="S::gv7901@wayne.edu::770c781a-dce7-42fb-84d5-8567b3dc627a" providerId="AD" clId="Web-{E24E0A7E-F367-B2EE-1F29-E463CA876B49}" dt="2024-02-06T19:13:53.172" v="5" actId="20577"/>
        <pc:sldMkLst>
          <pc:docMk/>
          <pc:sldMk cId="109857222" sldId="256"/>
        </pc:sldMkLst>
        <pc:spChg chg="mod">
          <ac:chgData name="Soham Bhavsar" userId="S::gv7901@wayne.edu::770c781a-dce7-42fb-84d5-8567b3dc627a" providerId="AD" clId="Web-{E24E0A7E-F367-B2EE-1F29-E463CA876B49}" dt="2024-02-06T19:13:53.172" v="5" actId="20577"/>
          <ac:spMkLst>
            <pc:docMk/>
            <pc:sldMk cId="109857222" sldId="256"/>
            <ac:spMk id="2" creationId="{00000000-0000-0000-0000-000000000000}"/>
          </ac:spMkLst>
        </pc:spChg>
      </pc:sldChg>
    </pc:docChg>
  </pc:docChgLst>
  <pc:docChgLst>
    <pc:chgData name="Talha Ali" userId="S::hg6842@wayne.edu::880f854a-cf26-426d-b3df-5078d38ff6de" providerId="AD" clId="Web-{1532350F-CEBD-B8F1-092E-6E581E5B558E}"/>
    <pc:docChg chg="addSld modSld">
      <pc:chgData name="Talha Ali" userId="S::hg6842@wayne.edu::880f854a-cf26-426d-b3df-5078d38ff6de" providerId="AD" clId="Web-{1532350F-CEBD-B8F1-092E-6E581E5B558E}" dt="2024-02-06T16:16:14.043" v="363"/>
      <pc:docMkLst>
        <pc:docMk/>
      </pc:docMkLst>
      <pc:sldChg chg="addSp modSp mod setBg">
        <pc:chgData name="Talha Ali" userId="S::hg6842@wayne.edu::880f854a-cf26-426d-b3df-5078d38ff6de" providerId="AD" clId="Web-{1532350F-CEBD-B8F1-092E-6E581E5B558E}" dt="2024-02-06T15:03:48.224" v="61" actId="1076"/>
        <pc:sldMkLst>
          <pc:docMk/>
          <pc:sldMk cId="1560413781" sldId="262"/>
        </pc:sldMkLst>
        <pc:spChg chg="mod">
          <ac:chgData name="Talha Ali" userId="S::hg6842@wayne.edu::880f854a-cf26-426d-b3df-5078d38ff6de" providerId="AD" clId="Web-{1532350F-CEBD-B8F1-092E-6E581E5B558E}" dt="2024-02-06T15:03:24.723" v="55"/>
          <ac:spMkLst>
            <pc:docMk/>
            <pc:sldMk cId="1560413781" sldId="262"/>
            <ac:spMk id="2" creationId="{34F4CF83-7B7E-CEC8-24F7-40D7E2D77A77}"/>
          </ac:spMkLst>
        </pc:spChg>
        <pc:spChg chg="mod">
          <ac:chgData name="Talha Ali" userId="S::hg6842@wayne.edu::880f854a-cf26-426d-b3df-5078d38ff6de" providerId="AD" clId="Web-{1532350F-CEBD-B8F1-092E-6E581E5B558E}" dt="2024-02-06T15:03:48.224" v="61" actId="1076"/>
          <ac:spMkLst>
            <pc:docMk/>
            <pc:sldMk cId="1560413781" sldId="262"/>
            <ac:spMk id="3" creationId="{5395E72F-7132-4452-BD57-0101E69AF4EB}"/>
          </ac:spMkLst>
        </pc:spChg>
        <pc:spChg chg="add">
          <ac:chgData name="Talha Ali" userId="S::hg6842@wayne.edu::880f854a-cf26-426d-b3df-5078d38ff6de" providerId="AD" clId="Web-{1532350F-CEBD-B8F1-092E-6E581E5B558E}" dt="2024-02-06T15:03:24.723" v="55"/>
          <ac:spMkLst>
            <pc:docMk/>
            <pc:sldMk cId="1560413781" sldId="262"/>
            <ac:spMk id="8" creationId="{3D2EE047-566C-48D4-9F44-4BB3B58FB300}"/>
          </ac:spMkLst>
        </pc:spChg>
        <pc:grpChg chg="add">
          <ac:chgData name="Talha Ali" userId="S::hg6842@wayne.edu::880f854a-cf26-426d-b3df-5078d38ff6de" providerId="AD" clId="Web-{1532350F-CEBD-B8F1-092E-6E581E5B558E}" dt="2024-02-06T15:03:24.723" v="55"/>
          <ac:grpSpMkLst>
            <pc:docMk/>
            <pc:sldMk cId="1560413781" sldId="262"/>
            <ac:grpSpMk id="10" creationId="{B48EE24C-0DEE-4852-98D1-766934BDAAA2}"/>
          </ac:grpSpMkLst>
        </pc:grpChg>
      </pc:sldChg>
      <pc:sldChg chg="addSp delSp modSp new">
        <pc:chgData name="Talha Ali" userId="S::hg6842@wayne.edu::880f854a-cf26-426d-b3df-5078d38ff6de" providerId="AD" clId="Web-{1532350F-CEBD-B8F1-092E-6E581E5B558E}" dt="2024-02-06T16:05:11.137" v="69" actId="1076"/>
        <pc:sldMkLst>
          <pc:docMk/>
          <pc:sldMk cId="847957896" sldId="263"/>
        </pc:sldMkLst>
        <pc:spChg chg="mod">
          <ac:chgData name="Talha Ali" userId="S::hg6842@wayne.edu::880f854a-cf26-426d-b3df-5078d38ff6de" providerId="AD" clId="Web-{1532350F-CEBD-B8F1-092E-6E581E5B558E}" dt="2024-02-06T15:04:09.943" v="65" actId="20577"/>
          <ac:spMkLst>
            <pc:docMk/>
            <pc:sldMk cId="847957896" sldId="263"/>
            <ac:spMk id="2" creationId="{C095915B-FF0A-39AD-3FDA-CD30C908F6F3}"/>
          </ac:spMkLst>
        </pc:spChg>
        <pc:spChg chg="del">
          <ac:chgData name="Talha Ali" userId="S::hg6842@wayne.edu::880f854a-cf26-426d-b3df-5078d38ff6de" providerId="AD" clId="Web-{1532350F-CEBD-B8F1-092E-6E581E5B558E}" dt="2024-02-06T16:05:02.718" v="66"/>
          <ac:spMkLst>
            <pc:docMk/>
            <pc:sldMk cId="847957896" sldId="263"/>
            <ac:spMk id="3" creationId="{2E609464-BA47-E776-51C6-FE43A1414DBD}"/>
          </ac:spMkLst>
        </pc:spChg>
        <pc:picChg chg="add mod ord">
          <ac:chgData name="Talha Ali" userId="S::hg6842@wayne.edu::880f854a-cf26-426d-b3df-5078d38ff6de" providerId="AD" clId="Web-{1532350F-CEBD-B8F1-092E-6E581E5B558E}" dt="2024-02-06T16:05:11.137" v="69" actId="1076"/>
          <ac:picMkLst>
            <pc:docMk/>
            <pc:sldMk cId="847957896" sldId="263"/>
            <ac:picMk id="4" creationId="{96C07652-08D1-76B2-C191-D1C4F7268354}"/>
          </ac:picMkLst>
        </pc:picChg>
      </pc:sldChg>
      <pc:sldChg chg="addSp delSp modSp new mod setBg">
        <pc:chgData name="Talha Ali" userId="S::hg6842@wayne.edu::880f854a-cf26-426d-b3df-5078d38ff6de" providerId="AD" clId="Web-{1532350F-CEBD-B8F1-092E-6E581E5B558E}" dt="2024-02-06T16:13:44.883" v="254" actId="14100"/>
        <pc:sldMkLst>
          <pc:docMk/>
          <pc:sldMk cId="2705139931" sldId="264"/>
        </pc:sldMkLst>
        <pc:spChg chg="mod">
          <ac:chgData name="Talha Ali" userId="S::hg6842@wayne.edu::880f854a-cf26-426d-b3df-5078d38ff6de" providerId="AD" clId="Web-{1532350F-CEBD-B8F1-092E-6E581E5B558E}" dt="2024-02-06T16:13:31.914" v="252"/>
          <ac:spMkLst>
            <pc:docMk/>
            <pc:sldMk cId="2705139931" sldId="264"/>
            <ac:spMk id="2" creationId="{89B5B7BF-22A4-48E4-E069-A110C26523B2}"/>
          </ac:spMkLst>
        </pc:spChg>
        <pc:spChg chg="del mod">
          <ac:chgData name="Talha Ali" userId="S::hg6842@wayne.edu::880f854a-cf26-426d-b3df-5078d38ff6de" providerId="AD" clId="Web-{1532350F-CEBD-B8F1-092E-6E581E5B558E}" dt="2024-02-06T16:13:16.210" v="251"/>
          <ac:spMkLst>
            <pc:docMk/>
            <pc:sldMk cId="2705139931" sldId="264"/>
            <ac:spMk id="3" creationId="{79682A39-E3C0-8507-1972-4F4E1C2ED3C6}"/>
          </ac:spMkLst>
        </pc:spChg>
        <pc:spChg chg="add del">
          <ac:chgData name="Talha Ali" userId="S::hg6842@wayne.edu::880f854a-cf26-426d-b3df-5078d38ff6de" providerId="AD" clId="Web-{1532350F-CEBD-B8F1-092E-6E581E5B558E}" dt="2024-02-06T16:13:31.914" v="252"/>
          <ac:spMkLst>
            <pc:docMk/>
            <pc:sldMk cId="2705139931" sldId="264"/>
            <ac:spMk id="9" creationId="{DB66C9CD-6BF4-44CA-8078-0BB819080761}"/>
          </ac:spMkLst>
        </pc:spChg>
        <pc:spChg chg="add del">
          <ac:chgData name="Talha Ali" userId="S::hg6842@wayne.edu::880f854a-cf26-426d-b3df-5078d38ff6de" providerId="AD" clId="Web-{1532350F-CEBD-B8F1-092E-6E581E5B558E}" dt="2024-02-06T16:13:31.914" v="252"/>
          <ac:spMkLst>
            <pc:docMk/>
            <pc:sldMk cId="2705139931" sldId="264"/>
            <ac:spMk id="11" creationId="{F883A8D1-ED1B-47A1-AA44-289C080EDDB9}"/>
          </ac:spMkLst>
        </pc:spChg>
        <pc:spChg chg="add">
          <ac:chgData name="Talha Ali" userId="S::hg6842@wayne.edu::880f854a-cf26-426d-b3df-5078d38ff6de" providerId="AD" clId="Web-{1532350F-CEBD-B8F1-092E-6E581E5B558E}" dt="2024-02-06T16:13:31.914" v="252"/>
          <ac:spMkLst>
            <pc:docMk/>
            <pc:sldMk cId="2705139931" sldId="264"/>
            <ac:spMk id="16" creationId="{EEE96A74-B62B-4642-AB22-7776A5F48CE7}"/>
          </ac:spMkLst>
        </pc:spChg>
        <pc:graphicFrameChg chg="add mod modGraphic">
          <ac:chgData name="Talha Ali" userId="S::hg6842@wayne.edu::880f854a-cf26-426d-b3df-5078d38ff6de" providerId="AD" clId="Web-{1532350F-CEBD-B8F1-092E-6E581E5B558E}" dt="2024-02-06T16:13:44.883" v="254" actId="14100"/>
          <ac:graphicFrameMkLst>
            <pc:docMk/>
            <pc:sldMk cId="2705139931" sldId="264"/>
            <ac:graphicFrameMk id="5" creationId="{6AFC4CC9-1DD5-044A-7940-A6083A17F69F}"/>
          </ac:graphicFrameMkLst>
        </pc:graphicFrameChg>
        <pc:cxnChg chg="add">
          <ac:chgData name="Talha Ali" userId="S::hg6842@wayne.edu::880f854a-cf26-426d-b3df-5078d38ff6de" providerId="AD" clId="Web-{1532350F-CEBD-B8F1-092E-6E581E5B558E}" dt="2024-02-06T16:13:31.914" v="252"/>
          <ac:cxnSpMkLst>
            <pc:docMk/>
            <pc:sldMk cId="2705139931" sldId="264"/>
            <ac:cxnSpMk id="18" creationId="{3A513CAD-9784-4D35-BAF9-1F7DDD697BDB}"/>
          </ac:cxnSpMkLst>
        </pc:cxnChg>
      </pc:sldChg>
      <pc:sldChg chg="addSp delSp modSp new mod setBg">
        <pc:chgData name="Talha Ali" userId="S::hg6842@wayne.edu::880f854a-cf26-426d-b3df-5078d38ff6de" providerId="AD" clId="Web-{1532350F-CEBD-B8F1-092E-6E581E5B558E}" dt="2024-02-06T16:16:14.043" v="363"/>
        <pc:sldMkLst>
          <pc:docMk/>
          <pc:sldMk cId="268256959" sldId="265"/>
        </pc:sldMkLst>
        <pc:spChg chg="mod">
          <ac:chgData name="Talha Ali" userId="S::hg6842@wayne.edu::880f854a-cf26-426d-b3df-5078d38ff6de" providerId="AD" clId="Web-{1532350F-CEBD-B8F1-092E-6E581E5B558E}" dt="2024-02-06T16:16:14.043" v="363"/>
          <ac:spMkLst>
            <pc:docMk/>
            <pc:sldMk cId="268256959" sldId="265"/>
            <ac:spMk id="2" creationId="{E1FAAD44-0132-A567-514F-B7AB3DF7B916}"/>
          </ac:spMkLst>
        </pc:spChg>
        <pc:spChg chg="mod">
          <ac:chgData name="Talha Ali" userId="S::hg6842@wayne.edu::880f854a-cf26-426d-b3df-5078d38ff6de" providerId="AD" clId="Web-{1532350F-CEBD-B8F1-092E-6E581E5B558E}" dt="2024-02-06T16:16:14.043" v="363"/>
          <ac:spMkLst>
            <pc:docMk/>
            <pc:sldMk cId="268256959" sldId="265"/>
            <ac:spMk id="3" creationId="{FA8C781E-5A83-D9E5-0949-7C62374C3CE0}"/>
          </ac:spMkLst>
        </pc:spChg>
        <pc:spChg chg="add del">
          <ac:chgData name="Talha Ali" userId="S::hg6842@wayne.edu::880f854a-cf26-426d-b3df-5078d38ff6de" providerId="AD" clId="Web-{1532350F-CEBD-B8F1-092E-6E581E5B558E}" dt="2024-02-06T16:16:14.043" v="363"/>
          <ac:spMkLst>
            <pc:docMk/>
            <pc:sldMk cId="268256959" sldId="265"/>
            <ac:spMk id="10" creationId="{EEE96A74-B62B-4642-AB22-7776A5F48CE7}"/>
          </ac:spMkLst>
        </pc:spChg>
        <pc:spChg chg="add">
          <ac:chgData name="Talha Ali" userId="S::hg6842@wayne.edu::880f854a-cf26-426d-b3df-5078d38ff6de" providerId="AD" clId="Web-{1532350F-CEBD-B8F1-092E-6E581E5B558E}" dt="2024-02-06T16:16:14.043" v="363"/>
          <ac:spMkLst>
            <pc:docMk/>
            <pc:sldMk cId="268256959" sldId="265"/>
            <ac:spMk id="17" creationId="{DB66C9CD-6BF4-44CA-8078-0BB819080761}"/>
          </ac:spMkLst>
        </pc:spChg>
        <pc:spChg chg="add">
          <ac:chgData name="Talha Ali" userId="S::hg6842@wayne.edu::880f854a-cf26-426d-b3df-5078d38ff6de" providerId="AD" clId="Web-{1532350F-CEBD-B8F1-092E-6E581E5B558E}" dt="2024-02-06T16:16:14.043" v="363"/>
          <ac:spMkLst>
            <pc:docMk/>
            <pc:sldMk cId="268256959" sldId="265"/>
            <ac:spMk id="21" creationId="{E95A6F56-5B66-4656-B01E-938834D6A329}"/>
          </ac:spMkLst>
        </pc:spChg>
        <pc:picChg chg="add mod">
          <ac:chgData name="Talha Ali" userId="S::hg6842@wayne.edu::880f854a-cf26-426d-b3df-5078d38ff6de" providerId="AD" clId="Web-{1532350F-CEBD-B8F1-092E-6E581E5B558E}" dt="2024-02-06T16:16:14.043" v="363"/>
          <ac:picMkLst>
            <pc:docMk/>
            <pc:sldMk cId="268256959" sldId="265"/>
            <ac:picMk id="7" creationId="{8A021A3B-58AE-6162-6179-425DB8789FB2}"/>
          </ac:picMkLst>
        </pc:picChg>
        <pc:cxnChg chg="add del">
          <ac:chgData name="Talha Ali" userId="S::hg6842@wayne.edu::880f854a-cf26-426d-b3df-5078d38ff6de" providerId="AD" clId="Web-{1532350F-CEBD-B8F1-092E-6E581E5B558E}" dt="2024-02-06T16:16:14.043" v="363"/>
          <ac:cxnSpMkLst>
            <pc:docMk/>
            <pc:sldMk cId="268256959" sldId="265"/>
            <ac:cxnSpMk id="12" creationId="{3A513CAD-9784-4D35-BAF9-1F7DDD697BDB}"/>
          </ac:cxnSpMkLst>
        </pc:cxnChg>
        <pc:cxnChg chg="add">
          <ac:chgData name="Talha Ali" userId="S::hg6842@wayne.edu::880f854a-cf26-426d-b3df-5078d38ff6de" providerId="AD" clId="Web-{1532350F-CEBD-B8F1-092E-6E581E5B558E}" dt="2024-02-06T16:16:14.043" v="363"/>
          <ac:cxnSpMkLst>
            <pc:docMk/>
            <pc:sldMk cId="268256959" sldId="265"/>
            <ac:cxnSpMk id="19" creationId="{76D745DA-D03E-47A2-9936-01C39D51A469}"/>
          </ac:cxnSpMkLst>
        </pc:cxnChg>
      </pc:sldChg>
    </pc:docChg>
  </pc:docChgLst>
  <pc:docChgLst>
    <pc:chgData name="Talha Ali" userId="S::hg6842@wayne.edu::880f854a-cf26-426d-b3df-5078d38ff6de" providerId="AD" clId="Web-{6469A5D1-FAA1-0E18-9BA6-5D46F29B18F1}"/>
    <pc:docChg chg="delSld">
      <pc:chgData name="Talha Ali" userId="S::hg6842@wayne.edu::880f854a-cf26-426d-b3df-5078d38ff6de" providerId="AD" clId="Web-{6469A5D1-FAA1-0E18-9BA6-5D46F29B18F1}" dt="2024-02-06T13:33:46.700" v="2"/>
      <pc:docMkLst>
        <pc:docMk/>
      </pc:docMkLst>
      <pc:sldChg chg="del">
        <pc:chgData name="Talha Ali" userId="S::hg6842@wayne.edu::880f854a-cf26-426d-b3df-5078d38ff6de" providerId="AD" clId="Web-{6469A5D1-FAA1-0E18-9BA6-5D46F29B18F1}" dt="2024-02-06T13:33:19.996" v="1"/>
        <pc:sldMkLst>
          <pc:docMk/>
          <pc:sldMk cId="4174065828" sldId="260"/>
        </pc:sldMkLst>
      </pc:sldChg>
      <pc:sldChg chg="del">
        <pc:chgData name="Talha Ali" userId="S::hg6842@wayne.edu::880f854a-cf26-426d-b3df-5078d38ff6de" providerId="AD" clId="Web-{6469A5D1-FAA1-0E18-9BA6-5D46F29B18F1}" dt="2024-02-06T13:33:16.340" v="0"/>
        <pc:sldMkLst>
          <pc:docMk/>
          <pc:sldMk cId="94345317" sldId="261"/>
        </pc:sldMkLst>
      </pc:sldChg>
      <pc:sldChg chg="del">
        <pc:chgData name="Talha Ali" userId="S::hg6842@wayne.edu::880f854a-cf26-426d-b3df-5078d38ff6de" providerId="AD" clId="Web-{6469A5D1-FAA1-0E18-9BA6-5D46F29B18F1}" dt="2024-02-06T13:33:46.700" v="2"/>
        <pc:sldMkLst>
          <pc:docMk/>
          <pc:sldMk cId="3856857745" sldId="262"/>
        </pc:sldMkLst>
      </pc:sldChg>
    </pc:docChg>
  </pc:docChgLst>
  <pc:docChgLst>
    <pc:chgData name="Maher Harkati" userId="S::hj5182@wayne.edu::18207596-88d6-46f3-80e6-177c7d47753c" providerId="AD" clId="Web-{7CF92D8A-8C9D-489F-98CE-22DEAE469854}"/>
    <pc:docChg chg="modSld">
      <pc:chgData name="Maher Harkati" userId="S::hj5182@wayne.edu::18207596-88d6-46f3-80e6-177c7d47753c" providerId="AD" clId="Web-{7CF92D8A-8C9D-489F-98CE-22DEAE469854}" dt="2024-02-04T05:38:01.565" v="55" actId="20577"/>
      <pc:docMkLst>
        <pc:docMk/>
      </pc:docMkLst>
      <pc:sldChg chg="addSp delSp modSp mod setBg">
        <pc:chgData name="Maher Harkati" userId="S::hj5182@wayne.edu::18207596-88d6-46f3-80e6-177c7d47753c" providerId="AD" clId="Web-{7CF92D8A-8C9D-489F-98CE-22DEAE469854}" dt="2024-02-04T05:38:01.565" v="55" actId="20577"/>
        <pc:sldMkLst>
          <pc:docMk/>
          <pc:sldMk cId="1145990509" sldId="257"/>
        </pc:sldMkLst>
        <pc:spChg chg="mod">
          <ac:chgData name="Maher Harkati" userId="S::hj5182@wayne.edu::18207596-88d6-46f3-80e6-177c7d47753c" providerId="AD" clId="Web-{7CF92D8A-8C9D-489F-98CE-22DEAE469854}" dt="2024-02-04T05:37:31.246" v="47"/>
          <ac:spMkLst>
            <pc:docMk/>
            <pc:sldMk cId="1145990509" sldId="257"/>
            <ac:spMk id="2" creationId="{9A9B22DA-EBBE-9346-F451-C582B2E5BBAF}"/>
          </ac:spMkLst>
        </pc:spChg>
        <pc:spChg chg="del mod">
          <ac:chgData name="Maher Harkati" userId="S::hj5182@wayne.edu::18207596-88d6-46f3-80e6-177c7d47753c" providerId="AD" clId="Web-{7CF92D8A-8C9D-489F-98CE-22DEAE469854}" dt="2024-02-04T05:36:15.884" v="14"/>
          <ac:spMkLst>
            <pc:docMk/>
            <pc:sldMk cId="1145990509" sldId="257"/>
            <ac:spMk id="3" creationId="{71FC7E6C-C6AC-D14C-8C74-607A80FC5758}"/>
          </ac:spMkLst>
        </pc:spChg>
        <pc:spChg chg="add del">
          <ac:chgData name="Maher Harkati" userId="S::hj5182@wayne.edu::18207596-88d6-46f3-80e6-177c7d47753c" providerId="AD" clId="Web-{7CF92D8A-8C9D-489F-98CE-22DEAE469854}" dt="2024-02-04T05:36:40.197" v="21"/>
          <ac:spMkLst>
            <pc:docMk/>
            <pc:sldMk cId="1145990509" sldId="257"/>
            <ac:spMk id="8" creationId="{BA6B5976-8109-149F-BEC2-0B9E54F14D2C}"/>
          </ac:spMkLst>
        </pc:spChg>
        <pc:spChg chg="add del">
          <ac:chgData name="Maher Harkati" userId="S::hj5182@wayne.edu::18207596-88d6-46f3-80e6-177c7d47753c" providerId="AD" clId="Web-{7CF92D8A-8C9D-489F-98CE-22DEAE469854}" dt="2024-02-04T05:36:35.228" v="19"/>
          <ac:spMkLst>
            <pc:docMk/>
            <pc:sldMk cId="1145990509" sldId="257"/>
            <ac:spMk id="17" creationId="{3011B0B3-5679-4759-90B8-3B908C4CBD21}"/>
          </ac:spMkLst>
        </pc:spChg>
        <pc:spChg chg="add del">
          <ac:chgData name="Maher Harkati" userId="S::hj5182@wayne.edu::18207596-88d6-46f3-80e6-177c7d47753c" providerId="AD" clId="Web-{7CF92D8A-8C9D-489F-98CE-22DEAE469854}" dt="2024-02-04T05:36:40.197" v="21"/>
          <ac:spMkLst>
            <pc:docMk/>
            <pc:sldMk cId="1145990509" sldId="257"/>
            <ac:spMk id="31" creationId="{DB66C9CD-6BF4-44CA-8078-0BB819080761}"/>
          </ac:spMkLst>
        </pc:spChg>
        <pc:spChg chg="add del">
          <ac:chgData name="Maher Harkati" userId="S::hj5182@wayne.edu::18207596-88d6-46f3-80e6-177c7d47753c" providerId="AD" clId="Web-{7CF92D8A-8C9D-489F-98CE-22DEAE469854}" dt="2024-02-04T05:37:31.246" v="47"/>
          <ac:spMkLst>
            <pc:docMk/>
            <pc:sldMk cId="1145990509" sldId="257"/>
            <ac:spMk id="33" creationId="{B65AA36A-D7CC-493C-A0EE-F8AC3564D17D}"/>
          </ac:spMkLst>
        </pc:spChg>
        <pc:spChg chg="add mod">
          <ac:chgData name="Maher Harkati" userId="S::hj5182@wayne.edu::18207596-88d6-46f3-80e6-177c7d47753c" providerId="AD" clId="Web-{7CF92D8A-8C9D-489F-98CE-22DEAE469854}" dt="2024-02-04T05:38:01.565" v="55" actId="20577"/>
          <ac:spMkLst>
            <pc:docMk/>
            <pc:sldMk cId="1145990509" sldId="257"/>
            <ac:spMk id="35" creationId="{5B88C7E3-3346-D65B-7671-0AD4CDB6671F}"/>
          </ac:spMkLst>
        </pc:spChg>
        <pc:spChg chg="add">
          <ac:chgData name="Maher Harkati" userId="S::hj5182@wayne.edu::18207596-88d6-46f3-80e6-177c7d47753c" providerId="AD" clId="Web-{7CF92D8A-8C9D-489F-98CE-22DEAE469854}" dt="2024-02-04T05:37:31.246" v="47"/>
          <ac:spMkLst>
            <pc:docMk/>
            <pc:sldMk cId="1145990509" sldId="257"/>
            <ac:spMk id="48" creationId="{72C53508-B3F0-4B95-A7BB-3FB94033C4EC}"/>
          </ac:spMkLst>
        </pc:spChg>
        <pc:grpChg chg="add del">
          <ac:chgData name="Maher Harkati" userId="S::hj5182@wayne.edu::18207596-88d6-46f3-80e6-177c7d47753c" providerId="AD" clId="Web-{7CF92D8A-8C9D-489F-98CE-22DEAE469854}" dt="2024-02-04T05:36:35.228" v="19"/>
          <ac:grpSpMkLst>
            <pc:docMk/>
            <pc:sldMk cId="1145990509" sldId="257"/>
            <ac:grpSpMk id="11" creationId="{9494E066-0146-46E9-BAF1-C33240ABA294}"/>
          </ac:grpSpMkLst>
        </pc:grpChg>
        <pc:grpChg chg="add del">
          <ac:chgData name="Maher Harkati" userId="S::hj5182@wayne.edu::18207596-88d6-46f3-80e6-177c7d47753c" providerId="AD" clId="Web-{7CF92D8A-8C9D-489F-98CE-22DEAE469854}" dt="2024-02-04T05:36:35.228" v="19"/>
          <ac:grpSpMkLst>
            <pc:docMk/>
            <pc:sldMk cId="1145990509" sldId="257"/>
            <ac:grpSpMk id="19" creationId="{50F37AA1-A09B-4E28-987B-38E5060E1BAE}"/>
          </ac:grpSpMkLst>
        </pc:grpChg>
        <pc:grpChg chg="add">
          <ac:chgData name="Maher Harkati" userId="S::hj5182@wayne.edu::18207596-88d6-46f3-80e6-177c7d47753c" providerId="AD" clId="Web-{7CF92D8A-8C9D-489F-98CE-22DEAE469854}" dt="2024-02-04T05:37:31.246" v="47"/>
          <ac:grpSpMkLst>
            <pc:docMk/>
            <pc:sldMk cId="1145990509" sldId="257"/>
            <ac:grpSpMk id="42" creationId="{9494E066-0146-46E9-BAF1-C33240ABA294}"/>
          </ac:grpSpMkLst>
        </pc:grpChg>
        <pc:grpChg chg="add">
          <ac:chgData name="Maher Harkati" userId="S::hj5182@wayne.edu::18207596-88d6-46f3-80e6-177c7d47753c" providerId="AD" clId="Web-{7CF92D8A-8C9D-489F-98CE-22DEAE469854}" dt="2024-02-04T05:37:31.246" v="47"/>
          <ac:grpSpMkLst>
            <pc:docMk/>
            <pc:sldMk cId="1145990509" sldId="257"/>
            <ac:grpSpMk id="50" creationId="{7DC925D4-A222-4AF4-B410-4AFDEE4557B2}"/>
          </ac:grpSpMkLst>
        </pc:grpChg>
        <pc:grpChg chg="add">
          <ac:chgData name="Maher Harkati" userId="S::hj5182@wayne.edu::18207596-88d6-46f3-80e6-177c7d47753c" providerId="AD" clId="Web-{7CF92D8A-8C9D-489F-98CE-22DEAE469854}" dt="2024-02-04T05:37:31.246" v="47"/>
          <ac:grpSpMkLst>
            <pc:docMk/>
            <pc:sldMk cId="1145990509" sldId="257"/>
            <ac:grpSpMk id="60" creationId="{5EE5DB50-1341-4A9E-A206-967EBBDE449F}"/>
          </ac:grpSpMkLst>
        </pc:grpChg>
        <pc:picChg chg="add mod ord">
          <ac:chgData name="Maher Harkati" userId="S::hj5182@wayne.edu::18207596-88d6-46f3-80e6-177c7d47753c" providerId="AD" clId="Web-{7CF92D8A-8C9D-489F-98CE-22DEAE469854}" dt="2024-02-04T05:37:31.246" v="47"/>
          <ac:picMkLst>
            <pc:docMk/>
            <pc:sldMk cId="1145990509" sldId="257"/>
            <ac:picMk id="4" creationId="{67E7500D-A2AE-405F-8B95-2D06D3180199}"/>
          </ac:picMkLst>
        </pc:picChg>
        <pc:cxnChg chg="add del">
          <ac:chgData name="Maher Harkati" userId="S::hj5182@wayne.edu::18207596-88d6-46f3-80e6-177c7d47753c" providerId="AD" clId="Web-{7CF92D8A-8C9D-489F-98CE-22DEAE469854}" dt="2024-02-04T05:36:35.228" v="19"/>
          <ac:cxnSpMkLst>
            <pc:docMk/>
            <pc:sldMk cId="1145990509" sldId="257"/>
            <ac:cxnSpMk id="9" creationId="{AE0C0B2A-3FD1-4235-A16E-0ED1E028A93E}"/>
          </ac:cxnSpMkLst>
        </pc:cxnChg>
        <pc:cxnChg chg="add del">
          <ac:chgData name="Maher Harkati" userId="S::hj5182@wayne.edu::18207596-88d6-46f3-80e6-177c7d47753c" providerId="AD" clId="Web-{7CF92D8A-8C9D-489F-98CE-22DEAE469854}" dt="2024-02-04T05:36:40.197" v="21"/>
          <ac:cxnSpMkLst>
            <pc:docMk/>
            <pc:sldMk cId="1145990509" sldId="257"/>
            <ac:cxnSpMk id="13" creationId="{CC9CF63D-A2A3-4ECF-BC53-4B0D56918FB4}"/>
          </ac:cxnSpMkLst>
        </pc:cxnChg>
        <pc:cxnChg chg="add del">
          <ac:chgData name="Maher Harkati" userId="S::hj5182@wayne.edu::18207596-88d6-46f3-80e6-177c7d47753c" providerId="AD" clId="Web-{7CF92D8A-8C9D-489F-98CE-22DEAE469854}" dt="2024-02-04T05:37:31.246" v="47"/>
          <ac:cxnSpMkLst>
            <pc:docMk/>
            <pc:sldMk cId="1145990509" sldId="257"/>
            <ac:cxnSpMk id="34" creationId="{E1C2E33F-4B1D-4F8B-B721-96313EA29404}"/>
          </ac:cxnSpMkLst>
        </pc:cxnChg>
        <pc:cxnChg chg="add">
          <ac:chgData name="Maher Harkati" userId="S::hj5182@wayne.edu::18207596-88d6-46f3-80e6-177c7d47753c" providerId="AD" clId="Web-{7CF92D8A-8C9D-489F-98CE-22DEAE469854}" dt="2024-02-04T05:37:31.246" v="47"/>
          <ac:cxnSpMkLst>
            <pc:docMk/>
            <pc:sldMk cId="1145990509" sldId="257"/>
            <ac:cxnSpMk id="40" creationId="{AE0C0B2A-3FD1-4235-A16E-0ED1E028A93E}"/>
          </ac:cxnSpMkLst>
        </pc:cxnChg>
      </pc:sldChg>
    </pc:docChg>
  </pc:docChgLst>
  <pc:docChgLst>
    <pc:chgData name="Mohammad Hoque" userId="S::ha5926@wayne.edu::702d2051-b58a-4e3f-be4b-2678ed71144d" providerId="AD" clId="Web-{9EB57384-A2C8-608F-C7C4-33AFAC4F5D07}"/>
    <pc:docChg chg="modSld">
      <pc:chgData name="Mohammad Hoque" userId="S::ha5926@wayne.edu::702d2051-b58a-4e3f-be4b-2678ed71144d" providerId="AD" clId="Web-{9EB57384-A2C8-608F-C7C4-33AFAC4F5D07}" dt="2024-02-06T18:09:18.586" v="0" actId="20577"/>
      <pc:docMkLst>
        <pc:docMk/>
      </pc:docMkLst>
      <pc:sldChg chg="modSp">
        <pc:chgData name="Mohammad Hoque" userId="S::ha5926@wayne.edu::702d2051-b58a-4e3f-be4b-2678ed71144d" providerId="AD" clId="Web-{9EB57384-A2C8-608F-C7C4-33AFAC4F5D07}" dt="2024-02-06T18:09:18.586" v="0" actId="20577"/>
        <pc:sldMkLst>
          <pc:docMk/>
          <pc:sldMk cId="109857222" sldId="256"/>
        </pc:sldMkLst>
        <pc:spChg chg="mod">
          <ac:chgData name="Mohammad Hoque" userId="S::ha5926@wayne.edu::702d2051-b58a-4e3f-be4b-2678ed71144d" providerId="AD" clId="Web-{9EB57384-A2C8-608F-C7C4-33AFAC4F5D07}" dt="2024-02-06T18:09:18.586" v="0" actId="20577"/>
          <ac:spMkLst>
            <pc:docMk/>
            <pc:sldMk cId="109857222" sldId="256"/>
            <ac:spMk id="3" creationId="{00000000-0000-0000-0000-000000000000}"/>
          </ac:spMkLst>
        </pc:spChg>
      </pc:sldChg>
    </pc:docChg>
  </pc:docChgLst>
  <pc:docChgLst>
    <pc:chgData name="Soham Bhavsar" userId="S::gv7901@wayne.edu::770c781a-dce7-42fb-84d5-8567b3dc627a" providerId="AD" clId="Web-{F2912D73-A1BA-F0C1-E655-E85C69DED4A2}"/>
    <pc:docChg chg="modSld">
      <pc:chgData name="Soham Bhavsar" userId="S::gv7901@wayne.edu::770c781a-dce7-42fb-84d5-8567b3dc627a" providerId="AD" clId="Web-{F2912D73-A1BA-F0C1-E655-E85C69DED4A2}" dt="2024-04-09T18:41:57.138" v="30"/>
      <pc:docMkLst>
        <pc:docMk/>
      </pc:docMkLst>
      <pc:sldChg chg="modSp">
        <pc:chgData name="Soham Bhavsar" userId="S::gv7901@wayne.edu::770c781a-dce7-42fb-84d5-8567b3dc627a" providerId="AD" clId="Web-{F2912D73-A1BA-F0C1-E655-E85C69DED4A2}" dt="2024-04-09T16:38:34.537" v="7" actId="20577"/>
        <pc:sldMkLst>
          <pc:docMk/>
          <pc:sldMk cId="1560413781" sldId="262"/>
        </pc:sldMkLst>
        <pc:spChg chg="mod">
          <ac:chgData name="Soham Bhavsar" userId="S::gv7901@wayne.edu::770c781a-dce7-42fb-84d5-8567b3dc627a" providerId="AD" clId="Web-{F2912D73-A1BA-F0C1-E655-E85C69DED4A2}" dt="2024-04-09T16:38:34.537" v="7" actId="20577"/>
          <ac:spMkLst>
            <pc:docMk/>
            <pc:sldMk cId="1560413781" sldId="262"/>
            <ac:spMk id="3" creationId="{5395E72F-7132-4452-BD57-0101E69AF4EB}"/>
          </ac:spMkLst>
        </pc:spChg>
      </pc:sldChg>
      <pc:sldChg chg="addSp delSp modSp">
        <pc:chgData name="Soham Bhavsar" userId="S::gv7901@wayne.edu::770c781a-dce7-42fb-84d5-8567b3dc627a" providerId="AD" clId="Web-{F2912D73-A1BA-F0C1-E655-E85C69DED4A2}" dt="2024-04-09T18:41:57.138" v="30"/>
        <pc:sldMkLst>
          <pc:docMk/>
          <pc:sldMk cId="847957896" sldId="263"/>
        </pc:sldMkLst>
        <pc:spChg chg="del">
          <ac:chgData name="Soham Bhavsar" userId="S::gv7901@wayne.edu::770c781a-dce7-42fb-84d5-8567b3dc627a" providerId="AD" clId="Web-{F2912D73-A1BA-F0C1-E655-E85C69DED4A2}" dt="2024-04-09T18:41:34.325" v="27"/>
          <ac:spMkLst>
            <pc:docMk/>
            <pc:sldMk cId="847957896" sldId="263"/>
            <ac:spMk id="60" creationId="{42EC32AE-E4F8-4BC6-BEF2-B48BDD157D3F}"/>
          </ac:spMkLst>
        </pc:spChg>
        <pc:spChg chg="add del">
          <ac:chgData name="Soham Bhavsar" userId="S::gv7901@wayne.edu::770c781a-dce7-42fb-84d5-8567b3dc627a" providerId="AD" clId="Web-{F2912D73-A1BA-F0C1-E655-E85C69DED4A2}" dt="2024-04-09T18:41:57.138" v="30"/>
          <ac:spMkLst>
            <pc:docMk/>
            <pc:sldMk cId="847957896" sldId="263"/>
            <ac:spMk id="75" creationId="{42EC32AE-E4F8-4BC6-BEF2-B48BDD157D3F}"/>
          </ac:spMkLst>
        </pc:spChg>
        <pc:spChg chg="add">
          <ac:chgData name="Soham Bhavsar" userId="S::gv7901@wayne.edu::770c781a-dce7-42fb-84d5-8567b3dc627a" providerId="AD" clId="Web-{F2912D73-A1BA-F0C1-E655-E85C69DED4A2}" dt="2024-04-09T18:41:57.138" v="30"/>
          <ac:spMkLst>
            <pc:docMk/>
            <pc:sldMk cId="847957896" sldId="263"/>
            <ac:spMk id="90" creationId="{42EC32AE-E4F8-4BC6-BEF2-B48BDD157D3F}"/>
          </ac:spMkLst>
        </pc:spChg>
        <pc:grpChg chg="del">
          <ac:chgData name="Soham Bhavsar" userId="S::gv7901@wayne.edu::770c781a-dce7-42fb-84d5-8567b3dc627a" providerId="AD" clId="Web-{F2912D73-A1BA-F0C1-E655-E85C69DED4A2}" dt="2024-04-09T18:41:34.325" v="27"/>
          <ac:grpSpMkLst>
            <pc:docMk/>
            <pc:sldMk cId="847957896" sldId="263"/>
            <ac:grpSpMk id="54" creationId="{9494E066-0146-46E9-BAF1-C33240ABA294}"/>
          </ac:grpSpMkLst>
        </pc:grpChg>
        <pc:grpChg chg="add del">
          <ac:chgData name="Soham Bhavsar" userId="S::gv7901@wayne.edu::770c781a-dce7-42fb-84d5-8567b3dc627a" providerId="AD" clId="Web-{F2912D73-A1BA-F0C1-E655-E85C69DED4A2}" dt="2024-04-09T18:41:57.138" v="30"/>
          <ac:grpSpMkLst>
            <pc:docMk/>
            <pc:sldMk cId="847957896" sldId="263"/>
            <ac:grpSpMk id="69" creationId="{9494E066-0146-46E9-BAF1-C33240ABA294}"/>
          </ac:grpSpMkLst>
        </pc:grpChg>
        <pc:grpChg chg="add">
          <ac:chgData name="Soham Bhavsar" userId="S::gv7901@wayne.edu::770c781a-dce7-42fb-84d5-8567b3dc627a" providerId="AD" clId="Web-{F2912D73-A1BA-F0C1-E655-E85C69DED4A2}" dt="2024-04-09T18:41:57.138" v="30"/>
          <ac:grpSpMkLst>
            <pc:docMk/>
            <pc:sldMk cId="847957896" sldId="263"/>
            <ac:grpSpMk id="84" creationId="{9494E066-0146-46E9-BAF1-C33240ABA294}"/>
          </ac:grpSpMkLst>
        </pc:grpChg>
        <pc:picChg chg="add mod ord">
          <ac:chgData name="Soham Bhavsar" userId="S::gv7901@wayne.edu::770c781a-dce7-42fb-84d5-8567b3dc627a" providerId="AD" clId="Web-{F2912D73-A1BA-F0C1-E655-E85C69DED4A2}" dt="2024-04-09T18:41:57.138" v="30"/>
          <ac:picMkLst>
            <pc:docMk/>
            <pc:sldMk cId="847957896" sldId="263"/>
            <ac:picMk id="3" creationId="{3F086A81-FF7E-9DE4-3F44-C91C8B9DFB6A}"/>
          </ac:picMkLst>
        </pc:picChg>
        <pc:picChg chg="add mod">
          <ac:chgData name="Soham Bhavsar" userId="S::gv7901@wayne.edu::770c781a-dce7-42fb-84d5-8567b3dc627a" providerId="AD" clId="Web-{F2912D73-A1BA-F0C1-E655-E85C69DED4A2}" dt="2024-04-09T18:41:57.138" v="30"/>
          <ac:picMkLst>
            <pc:docMk/>
            <pc:sldMk cId="847957896" sldId="263"/>
            <ac:picMk id="4" creationId="{710D1EAA-7A43-2233-9454-ABC014470E7D}"/>
          </ac:picMkLst>
        </pc:picChg>
        <pc:picChg chg="del">
          <ac:chgData name="Soham Bhavsar" userId="S::gv7901@wayne.edu::770c781a-dce7-42fb-84d5-8567b3dc627a" providerId="AD" clId="Web-{F2912D73-A1BA-F0C1-E655-E85C69DED4A2}" dt="2024-04-09T18:41:28.528" v="25"/>
          <ac:picMkLst>
            <pc:docMk/>
            <pc:sldMk cId="847957896" sldId="263"/>
            <ac:picMk id="10" creationId="{9E91FD4E-1C62-797F-6232-9831006430DF}"/>
          </ac:picMkLst>
        </pc:picChg>
        <pc:picChg chg="del mod ord">
          <ac:chgData name="Soham Bhavsar" userId="S::gv7901@wayne.edu::770c781a-dce7-42fb-84d5-8567b3dc627a" providerId="AD" clId="Web-{F2912D73-A1BA-F0C1-E655-E85C69DED4A2}" dt="2024-04-09T18:41:51.326" v="28"/>
          <ac:picMkLst>
            <pc:docMk/>
            <pc:sldMk cId="847957896" sldId="263"/>
            <ac:picMk id="11" creationId="{4D318F80-7A4E-FB57-CC26-4C7E12F66A75}"/>
          </ac:picMkLst>
        </pc:picChg>
        <pc:cxnChg chg="del">
          <ac:chgData name="Soham Bhavsar" userId="S::gv7901@wayne.edu::770c781a-dce7-42fb-84d5-8567b3dc627a" providerId="AD" clId="Web-{F2912D73-A1BA-F0C1-E655-E85C69DED4A2}" dt="2024-04-09T18:41:34.325" v="27"/>
          <ac:cxnSpMkLst>
            <pc:docMk/>
            <pc:sldMk cId="847957896" sldId="263"/>
            <ac:cxnSpMk id="52" creationId="{AE0C0B2A-3FD1-4235-A16E-0ED1E028A93E}"/>
          </ac:cxnSpMkLst>
        </pc:cxnChg>
        <pc:cxnChg chg="del">
          <ac:chgData name="Soham Bhavsar" userId="S::gv7901@wayne.edu::770c781a-dce7-42fb-84d5-8567b3dc627a" providerId="AD" clId="Web-{F2912D73-A1BA-F0C1-E655-E85C69DED4A2}" dt="2024-04-09T18:41:34.325" v="27"/>
          <ac:cxnSpMkLst>
            <pc:docMk/>
            <pc:sldMk cId="847957896" sldId="263"/>
            <ac:cxnSpMk id="62" creationId="{4CFB300C-61B7-4273-8E8E-C8FF07600A33}"/>
          </ac:cxnSpMkLst>
        </pc:cxnChg>
        <pc:cxnChg chg="add del">
          <ac:chgData name="Soham Bhavsar" userId="S::gv7901@wayne.edu::770c781a-dce7-42fb-84d5-8567b3dc627a" providerId="AD" clId="Web-{F2912D73-A1BA-F0C1-E655-E85C69DED4A2}" dt="2024-04-09T18:41:57.138" v="30"/>
          <ac:cxnSpMkLst>
            <pc:docMk/>
            <pc:sldMk cId="847957896" sldId="263"/>
            <ac:cxnSpMk id="67" creationId="{AE0C0B2A-3FD1-4235-A16E-0ED1E028A93E}"/>
          </ac:cxnSpMkLst>
        </pc:cxnChg>
        <pc:cxnChg chg="add del">
          <ac:chgData name="Soham Bhavsar" userId="S::gv7901@wayne.edu::770c781a-dce7-42fb-84d5-8567b3dc627a" providerId="AD" clId="Web-{F2912D73-A1BA-F0C1-E655-E85C69DED4A2}" dt="2024-04-09T18:41:57.138" v="30"/>
          <ac:cxnSpMkLst>
            <pc:docMk/>
            <pc:sldMk cId="847957896" sldId="263"/>
            <ac:cxnSpMk id="77" creationId="{4CFB300C-61B7-4273-8E8E-C8FF07600A33}"/>
          </ac:cxnSpMkLst>
        </pc:cxnChg>
        <pc:cxnChg chg="add">
          <ac:chgData name="Soham Bhavsar" userId="S::gv7901@wayne.edu::770c781a-dce7-42fb-84d5-8567b3dc627a" providerId="AD" clId="Web-{F2912D73-A1BA-F0C1-E655-E85C69DED4A2}" dt="2024-04-09T18:41:57.138" v="30"/>
          <ac:cxnSpMkLst>
            <pc:docMk/>
            <pc:sldMk cId="847957896" sldId="263"/>
            <ac:cxnSpMk id="82" creationId="{AE0C0B2A-3FD1-4235-A16E-0ED1E028A93E}"/>
          </ac:cxnSpMkLst>
        </pc:cxnChg>
        <pc:cxnChg chg="add">
          <ac:chgData name="Soham Bhavsar" userId="S::gv7901@wayne.edu::770c781a-dce7-42fb-84d5-8567b3dc627a" providerId="AD" clId="Web-{F2912D73-A1BA-F0C1-E655-E85C69DED4A2}" dt="2024-04-09T18:41:57.138" v="30"/>
          <ac:cxnSpMkLst>
            <pc:docMk/>
            <pc:sldMk cId="847957896" sldId="263"/>
            <ac:cxnSpMk id="92" creationId="{4CFB300C-61B7-4273-8E8E-C8FF07600A33}"/>
          </ac:cxnSpMkLst>
        </pc:cxnChg>
      </pc:sldChg>
      <pc:sldChg chg="addSp delSp modSp">
        <pc:chgData name="Soham Bhavsar" userId="S::gv7901@wayne.edu::770c781a-dce7-42fb-84d5-8567b3dc627a" providerId="AD" clId="Web-{F2912D73-A1BA-F0C1-E655-E85C69DED4A2}" dt="2024-04-09T18:05:21.410" v="24" actId="20577"/>
        <pc:sldMkLst>
          <pc:docMk/>
          <pc:sldMk cId="2705139931" sldId="264"/>
        </pc:sldMkLst>
        <pc:spChg chg="mod">
          <ac:chgData name="Soham Bhavsar" userId="S::gv7901@wayne.edu::770c781a-dce7-42fb-84d5-8567b3dc627a" providerId="AD" clId="Web-{F2912D73-A1BA-F0C1-E655-E85C69DED4A2}" dt="2024-04-09T17:21:09.855" v="8"/>
          <ac:spMkLst>
            <pc:docMk/>
            <pc:sldMk cId="2705139931" sldId="264"/>
            <ac:spMk id="2" creationId="{89B5B7BF-22A4-48E4-E069-A110C26523B2}"/>
          </ac:spMkLst>
        </pc:spChg>
        <pc:spChg chg="del">
          <ac:chgData name="Soham Bhavsar" userId="S::gv7901@wayne.edu::770c781a-dce7-42fb-84d5-8567b3dc627a" providerId="AD" clId="Web-{F2912D73-A1BA-F0C1-E655-E85C69DED4A2}" dt="2024-04-09T17:21:09.855" v="8"/>
          <ac:spMkLst>
            <pc:docMk/>
            <pc:sldMk cId="2705139931" sldId="264"/>
            <ac:spMk id="30" creationId="{EEE96A74-B62B-4642-AB22-7776A5F48CE7}"/>
          </ac:spMkLst>
        </pc:spChg>
        <pc:spChg chg="add">
          <ac:chgData name="Soham Bhavsar" userId="S::gv7901@wayne.edu::770c781a-dce7-42fb-84d5-8567b3dc627a" providerId="AD" clId="Web-{F2912D73-A1BA-F0C1-E655-E85C69DED4A2}" dt="2024-04-09T17:21:09.855" v="8"/>
          <ac:spMkLst>
            <pc:docMk/>
            <pc:sldMk cId="2705139931" sldId="264"/>
            <ac:spMk id="37" creationId="{EEE96A74-B62B-4642-AB22-7776A5F48CE7}"/>
          </ac:spMkLst>
        </pc:spChg>
        <pc:graphicFrameChg chg="mod modGraphic">
          <ac:chgData name="Soham Bhavsar" userId="S::gv7901@wayne.edu::770c781a-dce7-42fb-84d5-8567b3dc627a" providerId="AD" clId="Web-{F2912D73-A1BA-F0C1-E655-E85C69DED4A2}" dt="2024-04-09T18:05:21.410" v="24" actId="20577"/>
          <ac:graphicFrameMkLst>
            <pc:docMk/>
            <pc:sldMk cId="2705139931" sldId="264"/>
            <ac:graphicFrameMk id="5" creationId="{6AFC4CC9-1DD5-044A-7940-A6083A17F69F}"/>
          </ac:graphicFrameMkLst>
        </pc:graphicFrameChg>
        <pc:cxnChg chg="del">
          <ac:chgData name="Soham Bhavsar" userId="S::gv7901@wayne.edu::770c781a-dce7-42fb-84d5-8567b3dc627a" providerId="AD" clId="Web-{F2912D73-A1BA-F0C1-E655-E85C69DED4A2}" dt="2024-04-09T17:21:09.855" v="8"/>
          <ac:cxnSpMkLst>
            <pc:docMk/>
            <pc:sldMk cId="2705139931" sldId="264"/>
            <ac:cxnSpMk id="32" creationId="{9B4757C4-228A-47E5-94C8-058312AB27F8}"/>
          </ac:cxnSpMkLst>
        </pc:cxnChg>
        <pc:cxnChg chg="add">
          <ac:chgData name="Soham Bhavsar" userId="S::gv7901@wayne.edu::770c781a-dce7-42fb-84d5-8567b3dc627a" providerId="AD" clId="Web-{F2912D73-A1BA-F0C1-E655-E85C69DED4A2}" dt="2024-04-09T17:21:09.855" v="8"/>
          <ac:cxnSpMkLst>
            <pc:docMk/>
            <pc:sldMk cId="2705139931" sldId="264"/>
            <ac:cxnSpMk id="39" creationId="{3A513CAD-9784-4D35-BAF9-1F7DDD697BDB}"/>
          </ac:cxnSpMkLst>
        </pc:cxnChg>
      </pc:sldChg>
    </pc:docChg>
  </pc:docChgLst>
  <pc:docChgLst>
    <pc:chgData name="Talha Ali" userId="S::hg6842@wayne.edu::880f854a-cf26-426d-b3df-5078d38ff6de" providerId="AD" clId="Web-{000EE987-F3D5-C335-0335-29B3A242A213}"/>
    <pc:docChg chg="addSld modSld">
      <pc:chgData name="Talha Ali" userId="S::hg6842@wayne.edu::880f854a-cf26-426d-b3df-5078d38ff6de" providerId="AD" clId="Web-{000EE987-F3D5-C335-0335-29B3A242A213}" dt="2024-02-02T19:44:54.706" v="1895" actId="14100"/>
      <pc:docMkLst>
        <pc:docMk/>
      </pc:docMkLst>
      <pc:sldChg chg="modSp">
        <pc:chgData name="Talha Ali" userId="S::hg6842@wayne.edu::880f854a-cf26-426d-b3df-5078d38ff6de" providerId="AD" clId="Web-{000EE987-F3D5-C335-0335-29B3A242A213}" dt="2024-02-02T18:51:41.497" v="11" actId="20577"/>
        <pc:sldMkLst>
          <pc:docMk/>
          <pc:sldMk cId="109857222" sldId="256"/>
        </pc:sldMkLst>
        <pc:spChg chg="mod">
          <ac:chgData name="Talha Ali" userId="S::hg6842@wayne.edu::880f854a-cf26-426d-b3df-5078d38ff6de" providerId="AD" clId="Web-{000EE987-F3D5-C335-0335-29B3A242A213}" dt="2024-02-02T18:51:41.497" v="11" actId="20577"/>
          <ac:spMkLst>
            <pc:docMk/>
            <pc:sldMk cId="109857222" sldId="256"/>
            <ac:spMk id="2" creationId="{00000000-0000-0000-0000-000000000000}"/>
          </ac:spMkLst>
        </pc:spChg>
      </pc:sldChg>
      <pc:sldChg chg="modSp new">
        <pc:chgData name="Talha Ali" userId="S::hg6842@wayne.edu::880f854a-cf26-426d-b3df-5078d38ff6de" providerId="AD" clId="Web-{000EE987-F3D5-C335-0335-29B3A242A213}" dt="2024-02-02T18:54:13.984" v="41" actId="20577"/>
        <pc:sldMkLst>
          <pc:docMk/>
          <pc:sldMk cId="1145990509" sldId="257"/>
        </pc:sldMkLst>
        <pc:spChg chg="mod">
          <ac:chgData name="Talha Ali" userId="S::hg6842@wayne.edu::880f854a-cf26-426d-b3df-5078d38ff6de" providerId="AD" clId="Web-{000EE987-F3D5-C335-0335-29B3A242A213}" dt="2024-02-02T18:54:13.984" v="41" actId="20577"/>
          <ac:spMkLst>
            <pc:docMk/>
            <pc:sldMk cId="1145990509" sldId="257"/>
            <ac:spMk id="2" creationId="{9A9B22DA-EBBE-9346-F451-C582B2E5BBAF}"/>
          </ac:spMkLst>
        </pc:spChg>
      </pc:sldChg>
      <pc:sldChg chg="addSp delSp modSp new mod setBg">
        <pc:chgData name="Talha Ali" userId="S::hg6842@wayne.edu::880f854a-cf26-426d-b3df-5078d38ff6de" providerId="AD" clId="Web-{000EE987-F3D5-C335-0335-29B3A242A213}" dt="2024-02-02T19:17:02.355" v="329"/>
        <pc:sldMkLst>
          <pc:docMk/>
          <pc:sldMk cId="2411726576" sldId="258"/>
        </pc:sldMkLst>
        <pc:spChg chg="mod">
          <ac:chgData name="Talha Ali" userId="S::hg6842@wayne.edu::880f854a-cf26-426d-b3df-5078d38ff6de" providerId="AD" clId="Web-{000EE987-F3D5-C335-0335-29B3A242A213}" dt="2024-02-02T19:13:46.708" v="132"/>
          <ac:spMkLst>
            <pc:docMk/>
            <pc:sldMk cId="2411726576" sldId="258"/>
            <ac:spMk id="2" creationId="{25AADF92-1B2B-EEE3-2D3F-B3A8FC8C633E}"/>
          </ac:spMkLst>
        </pc:spChg>
        <pc:spChg chg="mod">
          <ac:chgData name="Talha Ali" userId="S::hg6842@wayne.edu::880f854a-cf26-426d-b3df-5078d38ff6de" providerId="AD" clId="Web-{000EE987-F3D5-C335-0335-29B3A242A213}" dt="2024-02-02T19:16:55.089" v="327" actId="20577"/>
          <ac:spMkLst>
            <pc:docMk/>
            <pc:sldMk cId="2411726576" sldId="258"/>
            <ac:spMk id="3" creationId="{438F900E-34ED-6FBE-4355-86B3366658B8}"/>
          </ac:spMkLst>
        </pc:spChg>
        <pc:spChg chg="add del mod">
          <ac:chgData name="Talha Ali" userId="S::hg6842@wayne.edu::880f854a-cf26-426d-b3df-5078d38ff6de" providerId="AD" clId="Web-{000EE987-F3D5-C335-0335-29B3A242A213}" dt="2024-02-02T19:17:02.355" v="329"/>
          <ac:spMkLst>
            <pc:docMk/>
            <pc:sldMk cId="2411726576" sldId="258"/>
            <ac:spMk id="5" creationId="{AD86168A-0EE8-788A-9357-483CF0C192A9}"/>
          </ac:spMkLst>
        </pc:spChg>
        <pc:spChg chg="add">
          <ac:chgData name="Talha Ali" userId="S::hg6842@wayne.edu::880f854a-cf26-426d-b3df-5078d38ff6de" providerId="AD" clId="Web-{000EE987-F3D5-C335-0335-29B3A242A213}" dt="2024-02-02T19:13:46.708" v="132"/>
          <ac:spMkLst>
            <pc:docMk/>
            <pc:sldMk cId="2411726576" sldId="258"/>
            <ac:spMk id="10" creationId="{DB66C9CD-6BF4-44CA-8078-0BB819080761}"/>
          </ac:spMkLst>
        </pc:spChg>
        <pc:picChg chg="add mod">
          <ac:chgData name="Talha Ali" userId="S::hg6842@wayne.edu::880f854a-cf26-426d-b3df-5078d38ff6de" providerId="AD" clId="Web-{000EE987-F3D5-C335-0335-29B3A242A213}" dt="2024-02-02T19:13:46.708" v="132"/>
          <ac:picMkLst>
            <pc:docMk/>
            <pc:sldMk cId="2411726576" sldId="258"/>
            <ac:picMk id="4" creationId="{16EA49FB-AE94-CBA7-6F01-40A07D6F5178}"/>
          </ac:picMkLst>
        </pc:picChg>
        <pc:cxnChg chg="add">
          <ac:chgData name="Talha Ali" userId="S::hg6842@wayne.edu::880f854a-cf26-426d-b3df-5078d38ff6de" providerId="AD" clId="Web-{000EE987-F3D5-C335-0335-29B3A242A213}" dt="2024-02-02T19:13:46.708" v="132"/>
          <ac:cxnSpMkLst>
            <pc:docMk/>
            <pc:sldMk cId="2411726576" sldId="258"/>
            <ac:cxnSpMk id="12" creationId="{C05D45D7-984D-4CDD-B1BC-0CF407C72275}"/>
          </ac:cxnSpMkLst>
        </pc:cxnChg>
      </pc:sldChg>
      <pc:sldChg chg="modSp new">
        <pc:chgData name="Talha Ali" userId="S::hg6842@wayne.edu::880f854a-cf26-426d-b3df-5078d38ff6de" providerId="AD" clId="Web-{000EE987-F3D5-C335-0335-29B3A242A213}" dt="2024-02-02T18:54:46.469" v="77" actId="20577"/>
        <pc:sldMkLst>
          <pc:docMk/>
          <pc:sldMk cId="3839173164" sldId="259"/>
        </pc:sldMkLst>
        <pc:spChg chg="mod">
          <ac:chgData name="Talha Ali" userId="S::hg6842@wayne.edu::880f854a-cf26-426d-b3df-5078d38ff6de" providerId="AD" clId="Web-{000EE987-F3D5-C335-0335-29B3A242A213}" dt="2024-02-02T18:54:46.469" v="77" actId="20577"/>
          <ac:spMkLst>
            <pc:docMk/>
            <pc:sldMk cId="3839173164" sldId="259"/>
            <ac:spMk id="2" creationId="{D3378248-F3B0-E2C5-BDEC-FA9EEB4181B0}"/>
          </ac:spMkLst>
        </pc:spChg>
      </pc:sldChg>
      <pc:sldChg chg="addSp delSp modSp new mod setBg">
        <pc:chgData name="Talha Ali" userId="S::hg6842@wayne.edu::880f854a-cf26-426d-b3df-5078d38ff6de" providerId="AD" clId="Web-{000EE987-F3D5-C335-0335-29B3A242A213}" dt="2024-02-02T19:25:59.294" v="843" actId="1076"/>
        <pc:sldMkLst>
          <pc:docMk/>
          <pc:sldMk cId="4174065828" sldId="260"/>
        </pc:sldMkLst>
        <pc:spChg chg="mod">
          <ac:chgData name="Talha Ali" userId="S::hg6842@wayne.edu::880f854a-cf26-426d-b3df-5078d38ff6de" providerId="AD" clId="Web-{000EE987-F3D5-C335-0335-29B3A242A213}" dt="2024-02-02T19:25:49.700" v="841" actId="1076"/>
          <ac:spMkLst>
            <pc:docMk/>
            <pc:sldMk cId="4174065828" sldId="260"/>
            <ac:spMk id="2" creationId="{DE34A648-6B6D-F598-8383-AA7704E69DF6}"/>
          </ac:spMkLst>
        </pc:spChg>
        <pc:spChg chg="del">
          <ac:chgData name="Talha Ali" userId="S::hg6842@wayne.edu::880f854a-cf26-426d-b3df-5078d38ff6de" providerId="AD" clId="Web-{000EE987-F3D5-C335-0335-29B3A242A213}" dt="2024-02-02T19:19:11.938" v="337"/>
          <ac:spMkLst>
            <pc:docMk/>
            <pc:sldMk cId="4174065828" sldId="260"/>
            <ac:spMk id="3" creationId="{FC856C99-F0F3-02FA-4CD4-38C90D07101F}"/>
          </ac:spMkLst>
        </pc:spChg>
        <pc:spChg chg="add mod">
          <ac:chgData name="Talha Ali" userId="S::hg6842@wayne.edu::880f854a-cf26-426d-b3df-5078d38ff6de" providerId="AD" clId="Web-{000EE987-F3D5-C335-0335-29B3A242A213}" dt="2024-02-02T19:25:59.294" v="843" actId="1076"/>
          <ac:spMkLst>
            <pc:docMk/>
            <pc:sldMk cId="4174065828" sldId="260"/>
            <ac:spMk id="8" creationId="{2E387093-E342-9D72-FDF9-9A52AD9C6CF5}"/>
          </ac:spMkLst>
        </pc:spChg>
        <pc:spChg chg="add">
          <ac:chgData name="Talha Ali" userId="S::hg6842@wayne.edu::880f854a-cf26-426d-b3df-5078d38ff6de" providerId="AD" clId="Web-{000EE987-F3D5-C335-0335-29B3A242A213}" dt="2024-02-02T19:19:23.032" v="339"/>
          <ac:spMkLst>
            <pc:docMk/>
            <pc:sldMk cId="4174065828" sldId="260"/>
            <ac:spMk id="11" creationId="{C279C8A1-C4E4-4DE9-934E-91221AC99393}"/>
          </ac:spMkLst>
        </pc:spChg>
        <pc:picChg chg="add mod ord">
          <ac:chgData name="Talha Ali" userId="S::hg6842@wayne.edu::880f854a-cf26-426d-b3df-5078d38ff6de" providerId="AD" clId="Web-{000EE987-F3D5-C335-0335-29B3A242A213}" dt="2024-02-02T19:19:23.032" v="339"/>
          <ac:picMkLst>
            <pc:docMk/>
            <pc:sldMk cId="4174065828" sldId="260"/>
            <ac:picMk id="4" creationId="{5FB7D5DD-6DCE-13EE-9746-24F054F55F35}"/>
          </ac:picMkLst>
        </pc:picChg>
        <pc:cxnChg chg="add">
          <ac:chgData name="Talha Ali" userId="S::hg6842@wayne.edu::880f854a-cf26-426d-b3df-5078d38ff6de" providerId="AD" clId="Web-{000EE987-F3D5-C335-0335-29B3A242A213}" dt="2024-02-02T19:19:23.032" v="339"/>
          <ac:cxnSpMkLst>
            <pc:docMk/>
            <pc:sldMk cId="4174065828" sldId="260"/>
            <ac:cxnSpMk id="13" creationId="{26C7ED5D-77C4-4564-8B1A-E55609CF44C4}"/>
          </ac:cxnSpMkLst>
        </pc:cxnChg>
      </pc:sldChg>
      <pc:sldChg chg="addSp delSp modSp new">
        <pc:chgData name="Talha Ali" userId="S::hg6842@wayne.edu::880f854a-cf26-426d-b3df-5078d38ff6de" providerId="AD" clId="Web-{000EE987-F3D5-C335-0335-29B3A242A213}" dt="2024-02-02T19:44:54.706" v="1895" actId="14100"/>
        <pc:sldMkLst>
          <pc:docMk/>
          <pc:sldMk cId="94345317" sldId="261"/>
        </pc:sldMkLst>
        <pc:spChg chg="mod">
          <ac:chgData name="Talha Ali" userId="S::hg6842@wayne.edu::880f854a-cf26-426d-b3df-5078d38ff6de" providerId="AD" clId="Web-{000EE987-F3D5-C335-0335-29B3A242A213}" dt="2024-02-02T19:31:45.243" v="1329" actId="20577"/>
          <ac:spMkLst>
            <pc:docMk/>
            <pc:sldMk cId="94345317" sldId="261"/>
            <ac:spMk id="2" creationId="{5B989EC4-245D-4296-B07A-421114FC511A}"/>
          </ac:spMkLst>
        </pc:spChg>
        <pc:spChg chg="del mod">
          <ac:chgData name="Talha Ali" userId="S::hg6842@wayne.edu::880f854a-cf26-426d-b3df-5078d38ff6de" providerId="AD" clId="Web-{000EE987-F3D5-C335-0335-29B3A242A213}" dt="2024-02-02T19:43:50.047" v="1839"/>
          <ac:spMkLst>
            <pc:docMk/>
            <pc:sldMk cId="94345317" sldId="261"/>
            <ac:spMk id="3" creationId="{61766AA5-4860-A03E-8C6E-A4B62AB5D110}"/>
          </ac:spMkLst>
        </pc:spChg>
        <pc:graphicFrameChg chg="add modGraphic">
          <ac:chgData name="Talha Ali" userId="S::hg6842@wayne.edu::880f854a-cf26-426d-b3df-5078d38ff6de" providerId="AD" clId="Web-{000EE987-F3D5-C335-0335-29B3A242A213}" dt="2024-02-02T19:44:17.814" v="1883" actId="20577"/>
          <ac:graphicFrameMkLst>
            <pc:docMk/>
            <pc:sldMk cId="94345317" sldId="261"/>
            <ac:graphicFrameMk id="8" creationId="{77B883DD-70CB-9A33-BE6D-910F12A45CDF}"/>
          </ac:graphicFrameMkLst>
        </pc:graphicFrameChg>
        <pc:picChg chg="add mod">
          <ac:chgData name="Talha Ali" userId="S::hg6842@wayne.edu::880f854a-cf26-426d-b3df-5078d38ff6de" providerId="AD" clId="Web-{000EE987-F3D5-C335-0335-29B3A242A213}" dt="2024-02-02T19:44:54.706" v="1895" actId="14100"/>
          <ac:picMkLst>
            <pc:docMk/>
            <pc:sldMk cId="94345317" sldId="261"/>
            <ac:picMk id="4" creationId="{0824CD9B-C2B4-5E94-21A9-002CC210EDD8}"/>
          </ac:picMkLst>
        </pc:picChg>
        <pc:picChg chg="add mod">
          <ac:chgData name="Talha Ali" userId="S::hg6842@wayne.edu::880f854a-cf26-426d-b3df-5078d38ff6de" providerId="AD" clId="Web-{000EE987-F3D5-C335-0335-29B3A242A213}" dt="2024-02-02T19:44:44.112" v="1892" actId="14100"/>
          <ac:picMkLst>
            <pc:docMk/>
            <pc:sldMk cId="94345317" sldId="261"/>
            <ac:picMk id="5" creationId="{D0D3AE35-7A10-516E-0680-A63755D54F50}"/>
          </ac:picMkLst>
        </pc:picChg>
        <pc:picChg chg="add mod">
          <ac:chgData name="Talha Ali" userId="S::hg6842@wayne.edu::880f854a-cf26-426d-b3df-5078d38ff6de" providerId="AD" clId="Web-{000EE987-F3D5-C335-0335-29B3A242A213}" dt="2024-02-02T19:44:52.174" v="1894" actId="14100"/>
          <ac:picMkLst>
            <pc:docMk/>
            <pc:sldMk cId="94345317" sldId="261"/>
            <ac:picMk id="6" creationId="{F3DD23E5-1A25-40CA-C561-18383042C73C}"/>
          </ac:picMkLst>
        </pc:picChg>
      </pc:sldChg>
      <pc:sldChg chg="modSp new">
        <pc:chgData name="Talha Ali" userId="S::hg6842@wayne.edu::880f854a-cf26-426d-b3df-5078d38ff6de" providerId="AD" clId="Web-{000EE987-F3D5-C335-0335-29B3A242A213}" dt="2024-02-02T19:44:35.080" v="1891" actId="20577"/>
        <pc:sldMkLst>
          <pc:docMk/>
          <pc:sldMk cId="3856857745" sldId="262"/>
        </pc:sldMkLst>
        <pc:spChg chg="mod">
          <ac:chgData name="Talha Ali" userId="S::hg6842@wayne.edu::880f854a-cf26-426d-b3df-5078d38ff6de" providerId="AD" clId="Web-{000EE987-F3D5-C335-0335-29B3A242A213}" dt="2024-02-02T19:44:35.080" v="1891" actId="20577"/>
          <ac:spMkLst>
            <pc:docMk/>
            <pc:sldMk cId="3856857745" sldId="262"/>
            <ac:spMk id="2" creationId="{FB745988-9D9E-405C-899C-3A790058C056}"/>
          </ac:spMkLst>
        </pc:spChg>
      </pc:sldChg>
    </pc:docChg>
  </pc:docChgLst>
  <pc:docChgLst>
    <pc:chgData name="Talha Ali" userId="S::hg6842@wayne.edu::880f854a-cf26-426d-b3df-5078d38ff6de" providerId="AD" clId="Web-{3F261B80-E989-5320-60C3-E224A646EC8A}"/>
    <pc:docChg chg="modSld">
      <pc:chgData name="Talha Ali" userId="S::hg6842@wayne.edu::880f854a-cf26-426d-b3df-5078d38ff6de" providerId="AD" clId="Web-{3F261B80-E989-5320-60C3-E224A646EC8A}" dt="2024-03-03T20:33:49.806" v="448"/>
      <pc:docMkLst>
        <pc:docMk/>
      </pc:docMkLst>
      <pc:sldChg chg="addSp delSp modSp">
        <pc:chgData name="Talha Ali" userId="S::hg6842@wayne.edu::880f854a-cf26-426d-b3df-5078d38ff6de" providerId="AD" clId="Web-{3F261B80-E989-5320-60C3-E224A646EC8A}" dt="2024-03-03T20:26:05.527" v="16"/>
        <pc:sldMkLst>
          <pc:docMk/>
          <pc:sldMk cId="109857222" sldId="256"/>
        </pc:sldMkLst>
        <pc:spChg chg="mod">
          <ac:chgData name="Talha Ali" userId="S::hg6842@wayne.edu::880f854a-cf26-426d-b3df-5078d38ff6de" providerId="AD" clId="Web-{3F261B80-E989-5320-60C3-E224A646EC8A}" dt="2024-03-03T20:26:05.527" v="16"/>
          <ac:spMkLst>
            <pc:docMk/>
            <pc:sldMk cId="109857222" sldId="256"/>
            <ac:spMk id="2" creationId="{00000000-0000-0000-0000-000000000000}"/>
          </ac:spMkLst>
        </pc:spChg>
        <pc:spChg chg="mod">
          <ac:chgData name="Talha Ali" userId="S::hg6842@wayne.edu::880f854a-cf26-426d-b3df-5078d38ff6de" providerId="AD" clId="Web-{3F261B80-E989-5320-60C3-E224A646EC8A}" dt="2024-03-03T20:26:05.527" v="16"/>
          <ac:spMkLst>
            <pc:docMk/>
            <pc:sldMk cId="109857222" sldId="256"/>
            <ac:spMk id="3" creationId="{00000000-0000-0000-0000-000000000000}"/>
          </ac:spMkLst>
        </pc:spChg>
        <pc:spChg chg="del">
          <ac:chgData name="Talha Ali" userId="S::hg6842@wayne.edu::880f854a-cf26-426d-b3df-5078d38ff6de" providerId="AD" clId="Web-{3F261B80-E989-5320-60C3-E224A646EC8A}" dt="2024-03-03T20:26:05.527" v="16"/>
          <ac:spMkLst>
            <pc:docMk/>
            <pc:sldMk cId="109857222" sldId="256"/>
            <ac:spMk id="9" creationId="{3011B0B3-5679-4759-90B8-3B908C4CBD21}"/>
          </ac:spMkLst>
        </pc:spChg>
        <pc:spChg chg="add">
          <ac:chgData name="Talha Ali" userId="S::hg6842@wayne.edu::880f854a-cf26-426d-b3df-5078d38ff6de" providerId="AD" clId="Web-{3F261B80-E989-5320-60C3-E224A646EC8A}" dt="2024-03-03T20:26:05.527" v="16"/>
          <ac:spMkLst>
            <pc:docMk/>
            <pc:sldMk cId="109857222" sldId="256"/>
            <ac:spMk id="26" creationId="{1F4CD6D0-88B6-45F4-AC60-54587D3C92A0}"/>
          </ac:spMkLst>
        </pc:spChg>
        <pc:spChg chg="add">
          <ac:chgData name="Talha Ali" userId="S::hg6842@wayne.edu::880f854a-cf26-426d-b3df-5078d38ff6de" providerId="AD" clId="Web-{3F261B80-E989-5320-60C3-E224A646EC8A}" dt="2024-03-03T20:26:05.527" v="16"/>
          <ac:spMkLst>
            <pc:docMk/>
            <pc:sldMk cId="109857222" sldId="256"/>
            <ac:spMk id="28" creationId="{DCFCE6BC-4706-49A2-816A-A44669F98A30}"/>
          </ac:spMkLst>
        </pc:spChg>
        <pc:grpChg chg="del">
          <ac:chgData name="Talha Ali" userId="S::hg6842@wayne.edu::880f854a-cf26-426d-b3df-5078d38ff6de" providerId="AD" clId="Web-{3F261B80-E989-5320-60C3-E224A646EC8A}" dt="2024-03-03T20:26:05.527" v="16"/>
          <ac:grpSpMkLst>
            <pc:docMk/>
            <pc:sldMk cId="109857222" sldId="256"/>
            <ac:grpSpMk id="11" creationId="{50F37AA1-A09B-4E28-987B-38E5060E1BAE}"/>
          </ac:grpSpMkLst>
        </pc:grpChg>
        <pc:picChg chg="mod ord">
          <ac:chgData name="Talha Ali" userId="S::hg6842@wayne.edu::880f854a-cf26-426d-b3df-5078d38ff6de" providerId="AD" clId="Web-{3F261B80-E989-5320-60C3-E224A646EC8A}" dt="2024-03-03T20:26:05.527" v="16"/>
          <ac:picMkLst>
            <pc:docMk/>
            <pc:sldMk cId="109857222" sldId="256"/>
            <ac:picMk id="4" creationId="{A2CD48A9-3279-62A4-BF01-A7A150861C94}"/>
          </ac:picMkLst>
        </pc:picChg>
        <pc:cxnChg chg="add">
          <ac:chgData name="Talha Ali" userId="S::hg6842@wayne.edu::880f854a-cf26-426d-b3df-5078d38ff6de" providerId="AD" clId="Web-{3F261B80-E989-5320-60C3-E224A646EC8A}" dt="2024-03-03T20:26:05.527" v="16"/>
          <ac:cxnSpMkLst>
            <pc:docMk/>
            <pc:sldMk cId="109857222" sldId="256"/>
            <ac:cxnSpMk id="30" creationId="{9E7C23BC-DAA6-40E1-8166-B8C4439D1430}"/>
          </ac:cxnSpMkLst>
        </pc:cxnChg>
      </pc:sldChg>
      <pc:sldChg chg="addSp delSp modSp">
        <pc:chgData name="Talha Ali" userId="S::hg6842@wayne.edu::880f854a-cf26-426d-b3df-5078d38ff6de" providerId="AD" clId="Web-{3F261B80-E989-5320-60C3-E224A646EC8A}" dt="2024-03-03T20:27:35.011" v="172" actId="20577"/>
        <pc:sldMkLst>
          <pc:docMk/>
          <pc:sldMk cId="267407407" sldId="260"/>
        </pc:sldMkLst>
        <pc:spChg chg="mod">
          <ac:chgData name="Talha Ali" userId="S::hg6842@wayne.edu::880f854a-cf26-426d-b3df-5078d38ff6de" providerId="AD" clId="Web-{3F261B80-E989-5320-60C3-E224A646EC8A}" dt="2024-03-03T20:26:12.402" v="17"/>
          <ac:spMkLst>
            <pc:docMk/>
            <pc:sldMk cId="267407407" sldId="260"/>
            <ac:spMk id="2" creationId="{736CEB74-97D2-8CDC-62BA-4419EA24F871}"/>
          </ac:spMkLst>
        </pc:spChg>
        <pc:spChg chg="del">
          <ac:chgData name="Talha Ali" userId="S::hg6842@wayne.edu::880f854a-cf26-426d-b3df-5078d38ff6de" providerId="AD" clId="Web-{3F261B80-E989-5320-60C3-E224A646EC8A}" dt="2024-03-03T20:26:12.402" v="17"/>
          <ac:spMkLst>
            <pc:docMk/>
            <pc:sldMk cId="267407407" sldId="260"/>
            <ac:spMk id="9" creationId="{EEE96A74-B62B-4642-AB22-7776A5F48CE7}"/>
          </ac:spMkLst>
        </pc:spChg>
        <pc:spChg chg="add">
          <ac:chgData name="Talha Ali" userId="S::hg6842@wayne.edu::880f854a-cf26-426d-b3df-5078d38ff6de" providerId="AD" clId="Web-{3F261B80-E989-5320-60C3-E224A646EC8A}" dt="2024-03-03T20:26:12.402" v="17"/>
          <ac:spMkLst>
            <pc:docMk/>
            <pc:sldMk cId="267407407" sldId="260"/>
            <ac:spMk id="16" creationId="{DB66C9CD-6BF4-44CA-8078-0BB819080761}"/>
          </ac:spMkLst>
        </pc:spChg>
        <pc:spChg chg="add">
          <ac:chgData name="Talha Ali" userId="S::hg6842@wayne.edu::880f854a-cf26-426d-b3df-5078d38ff6de" providerId="AD" clId="Web-{3F261B80-E989-5320-60C3-E224A646EC8A}" dt="2024-03-03T20:26:12.402" v="17"/>
          <ac:spMkLst>
            <pc:docMk/>
            <pc:sldMk cId="267407407" sldId="260"/>
            <ac:spMk id="18" creationId="{F883A8D1-ED1B-47A1-AA44-289C080EDDB9}"/>
          </ac:spMkLst>
        </pc:spChg>
        <pc:graphicFrameChg chg="mod modGraphic">
          <ac:chgData name="Talha Ali" userId="S::hg6842@wayne.edu::880f854a-cf26-426d-b3df-5078d38ff6de" providerId="AD" clId="Web-{3F261B80-E989-5320-60C3-E224A646EC8A}" dt="2024-03-03T20:27:35.011" v="172" actId="20577"/>
          <ac:graphicFrameMkLst>
            <pc:docMk/>
            <pc:sldMk cId="267407407" sldId="260"/>
            <ac:graphicFrameMk id="5" creationId="{AAD8C024-EDC1-6F23-24DF-208824DA2CCC}"/>
          </ac:graphicFrameMkLst>
        </pc:graphicFrameChg>
        <pc:cxnChg chg="del">
          <ac:chgData name="Talha Ali" userId="S::hg6842@wayne.edu::880f854a-cf26-426d-b3df-5078d38ff6de" providerId="AD" clId="Web-{3F261B80-E989-5320-60C3-E224A646EC8A}" dt="2024-03-03T20:26:12.402" v="17"/>
          <ac:cxnSpMkLst>
            <pc:docMk/>
            <pc:sldMk cId="267407407" sldId="260"/>
            <ac:cxnSpMk id="11" creationId="{3A513CAD-9784-4D35-BAF9-1F7DDD697BDB}"/>
          </ac:cxnSpMkLst>
        </pc:cxnChg>
      </pc:sldChg>
      <pc:sldChg chg="addSp delSp modSp mod setBg">
        <pc:chgData name="Talha Ali" userId="S::hg6842@wayne.edu::880f854a-cf26-426d-b3df-5078d38ff6de" providerId="AD" clId="Web-{3F261B80-E989-5320-60C3-E224A646EC8A}" dt="2024-03-03T20:28:12.542" v="175"/>
        <pc:sldMkLst>
          <pc:docMk/>
          <pc:sldMk cId="984676950" sldId="261"/>
        </pc:sldMkLst>
        <pc:spChg chg="mod">
          <ac:chgData name="Talha Ali" userId="S::hg6842@wayne.edu::880f854a-cf26-426d-b3df-5078d38ff6de" providerId="AD" clId="Web-{3F261B80-E989-5320-60C3-E224A646EC8A}" dt="2024-03-03T20:28:12.542" v="175"/>
          <ac:spMkLst>
            <pc:docMk/>
            <pc:sldMk cId="984676950" sldId="261"/>
            <ac:spMk id="2" creationId="{CC95A936-DE62-7A65-B0CC-59C93838870A}"/>
          </ac:spMkLst>
        </pc:spChg>
        <pc:spChg chg="add del">
          <ac:chgData name="Talha Ali" userId="S::hg6842@wayne.edu::880f854a-cf26-426d-b3df-5078d38ff6de" providerId="AD" clId="Web-{3F261B80-E989-5320-60C3-E224A646EC8A}" dt="2024-03-03T20:28:12.464" v="174"/>
          <ac:spMkLst>
            <pc:docMk/>
            <pc:sldMk cId="984676950" sldId="261"/>
            <ac:spMk id="10" creationId="{EEE96A74-B62B-4642-AB22-7776A5F48CE7}"/>
          </ac:spMkLst>
        </pc:spChg>
        <pc:spChg chg="add">
          <ac:chgData name="Talha Ali" userId="S::hg6842@wayne.edu::880f854a-cf26-426d-b3df-5078d38ff6de" providerId="AD" clId="Web-{3F261B80-E989-5320-60C3-E224A646EC8A}" dt="2024-03-03T20:28:12.542" v="175"/>
          <ac:spMkLst>
            <pc:docMk/>
            <pc:sldMk cId="984676950" sldId="261"/>
            <ac:spMk id="14" creationId="{EEE96A74-B62B-4642-AB22-7776A5F48CE7}"/>
          </ac:spMkLst>
        </pc:spChg>
        <pc:graphicFrameChg chg="mod modGraphic">
          <ac:chgData name="Talha Ali" userId="S::hg6842@wayne.edu::880f854a-cf26-426d-b3df-5078d38ff6de" providerId="AD" clId="Web-{3F261B80-E989-5320-60C3-E224A646EC8A}" dt="2024-03-03T20:28:12.542" v="175"/>
          <ac:graphicFrameMkLst>
            <pc:docMk/>
            <pc:sldMk cId="984676950" sldId="261"/>
            <ac:graphicFrameMk id="5" creationId="{6AF60858-F97E-569E-2947-D848CD60B39C}"/>
          </ac:graphicFrameMkLst>
        </pc:graphicFrameChg>
        <pc:cxnChg chg="add del">
          <ac:chgData name="Talha Ali" userId="S::hg6842@wayne.edu::880f854a-cf26-426d-b3df-5078d38ff6de" providerId="AD" clId="Web-{3F261B80-E989-5320-60C3-E224A646EC8A}" dt="2024-03-03T20:28:12.464" v="174"/>
          <ac:cxnSpMkLst>
            <pc:docMk/>
            <pc:sldMk cId="984676950" sldId="261"/>
            <ac:cxnSpMk id="12" creationId="{3A513CAD-9784-4D35-BAF9-1F7DDD697BDB}"/>
          </ac:cxnSpMkLst>
        </pc:cxnChg>
        <pc:cxnChg chg="add">
          <ac:chgData name="Talha Ali" userId="S::hg6842@wayne.edu::880f854a-cf26-426d-b3df-5078d38ff6de" providerId="AD" clId="Web-{3F261B80-E989-5320-60C3-E224A646EC8A}" dt="2024-03-03T20:28:12.542" v="175"/>
          <ac:cxnSpMkLst>
            <pc:docMk/>
            <pc:sldMk cId="984676950" sldId="261"/>
            <ac:cxnSpMk id="15" creationId="{3A513CAD-9784-4D35-BAF9-1F7DDD697BDB}"/>
          </ac:cxnSpMkLst>
        </pc:cxnChg>
      </pc:sldChg>
      <pc:sldChg chg="addSp delSp modSp">
        <pc:chgData name="Talha Ali" userId="S::hg6842@wayne.edu::880f854a-cf26-426d-b3df-5078d38ff6de" providerId="AD" clId="Web-{3F261B80-E989-5320-60C3-E224A646EC8A}" dt="2024-03-03T20:28:28.182" v="177"/>
        <pc:sldMkLst>
          <pc:docMk/>
          <pc:sldMk cId="1560413781" sldId="262"/>
        </pc:sldMkLst>
        <pc:spChg chg="mod">
          <ac:chgData name="Talha Ali" userId="S::hg6842@wayne.edu::880f854a-cf26-426d-b3df-5078d38ff6de" providerId="AD" clId="Web-{3F261B80-E989-5320-60C3-E224A646EC8A}" dt="2024-03-03T20:28:28.182" v="177"/>
          <ac:spMkLst>
            <pc:docMk/>
            <pc:sldMk cId="1560413781" sldId="262"/>
            <ac:spMk id="2" creationId="{34F4CF83-7B7E-CEC8-24F7-40D7E2D77A77}"/>
          </ac:spMkLst>
        </pc:spChg>
        <pc:spChg chg="add del">
          <ac:chgData name="Talha Ali" userId="S::hg6842@wayne.edu::880f854a-cf26-426d-b3df-5078d38ff6de" providerId="AD" clId="Web-{3F261B80-E989-5320-60C3-E224A646EC8A}" dt="2024-03-03T20:28:28.182" v="177"/>
          <ac:spMkLst>
            <pc:docMk/>
            <pc:sldMk cId="1560413781" sldId="262"/>
            <ac:spMk id="3" creationId="{5395E72F-7132-4452-BD57-0101E69AF4EB}"/>
          </ac:spMkLst>
        </pc:spChg>
        <pc:spChg chg="add del">
          <ac:chgData name="Talha Ali" userId="S::hg6842@wayne.edu::880f854a-cf26-426d-b3df-5078d38ff6de" providerId="AD" clId="Web-{3F261B80-E989-5320-60C3-E224A646EC8A}" dt="2024-03-03T20:28:28.182" v="177"/>
          <ac:spMkLst>
            <pc:docMk/>
            <pc:sldMk cId="1560413781" sldId="262"/>
            <ac:spMk id="8" creationId="{3D2EE047-566C-48D4-9F44-4BB3B58FB300}"/>
          </ac:spMkLst>
        </pc:spChg>
        <pc:spChg chg="add del">
          <ac:chgData name="Talha Ali" userId="S::hg6842@wayne.edu::880f854a-cf26-426d-b3df-5078d38ff6de" providerId="AD" clId="Web-{3F261B80-E989-5320-60C3-E224A646EC8A}" dt="2024-03-03T20:28:28.182" v="177"/>
          <ac:spMkLst>
            <pc:docMk/>
            <pc:sldMk cId="1560413781" sldId="262"/>
            <ac:spMk id="24" creationId="{EEE96A74-B62B-4642-AB22-7776A5F48CE7}"/>
          </ac:spMkLst>
        </pc:spChg>
        <pc:grpChg chg="add del">
          <ac:chgData name="Talha Ali" userId="S::hg6842@wayne.edu::880f854a-cf26-426d-b3df-5078d38ff6de" providerId="AD" clId="Web-{3F261B80-E989-5320-60C3-E224A646EC8A}" dt="2024-03-03T20:28:28.182" v="177"/>
          <ac:grpSpMkLst>
            <pc:docMk/>
            <pc:sldMk cId="1560413781" sldId="262"/>
            <ac:grpSpMk id="10" creationId="{B48EE24C-0DEE-4852-98D1-766934BDAAA2}"/>
          </ac:grpSpMkLst>
        </pc:grpChg>
        <pc:graphicFrameChg chg="add del">
          <ac:chgData name="Talha Ali" userId="S::hg6842@wayne.edu::880f854a-cf26-426d-b3df-5078d38ff6de" providerId="AD" clId="Web-{3F261B80-E989-5320-60C3-E224A646EC8A}" dt="2024-03-03T20:28:28.182" v="177"/>
          <ac:graphicFrameMkLst>
            <pc:docMk/>
            <pc:sldMk cId="1560413781" sldId="262"/>
            <ac:graphicFrameMk id="20" creationId="{D60AB406-6012-E651-46A4-D5C6E4686989}"/>
          </ac:graphicFrameMkLst>
        </pc:graphicFrameChg>
        <pc:cxnChg chg="add del">
          <ac:chgData name="Talha Ali" userId="S::hg6842@wayne.edu::880f854a-cf26-426d-b3df-5078d38ff6de" providerId="AD" clId="Web-{3F261B80-E989-5320-60C3-E224A646EC8A}" dt="2024-03-03T20:28:28.182" v="177"/>
          <ac:cxnSpMkLst>
            <pc:docMk/>
            <pc:sldMk cId="1560413781" sldId="262"/>
            <ac:cxnSpMk id="26" creationId="{3A513CAD-9784-4D35-BAF9-1F7DDD697BDB}"/>
          </ac:cxnSpMkLst>
        </pc:cxnChg>
      </pc:sldChg>
      <pc:sldChg chg="addSp delSp modSp mod setBg">
        <pc:chgData name="Talha Ali" userId="S::hg6842@wayne.edu::880f854a-cf26-426d-b3df-5078d38ff6de" providerId="AD" clId="Web-{3F261B80-E989-5320-60C3-E224A646EC8A}" dt="2024-03-03T20:31:08.026" v="184"/>
        <pc:sldMkLst>
          <pc:docMk/>
          <pc:sldMk cId="847957896" sldId="263"/>
        </pc:sldMkLst>
        <pc:spChg chg="mod">
          <ac:chgData name="Talha Ali" userId="S::hg6842@wayne.edu::880f854a-cf26-426d-b3df-5078d38ff6de" providerId="AD" clId="Web-{3F261B80-E989-5320-60C3-E224A646EC8A}" dt="2024-03-03T20:31:08.026" v="184"/>
          <ac:spMkLst>
            <pc:docMk/>
            <pc:sldMk cId="847957896" sldId="263"/>
            <ac:spMk id="2" creationId="{C095915B-FF0A-39AD-3FDA-CD30C908F6F3}"/>
          </ac:spMkLst>
        </pc:spChg>
        <pc:spChg chg="add del mod">
          <ac:chgData name="Talha Ali" userId="S::hg6842@wayne.edu::880f854a-cf26-426d-b3df-5078d38ff6de" providerId="AD" clId="Web-{3F261B80-E989-5320-60C3-E224A646EC8A}" dt="2024-03-03T20:30:56.932" v="179"/>
          <ac:spMkLst>
            <pc:docMk/>
            <pc:sldMk cId="847957896" sldId="263"/>
            <ac:spMk id="5" creationId="{A66964D8-2BE5-53E5-B2C9-E0C643B4A997}"/>
          </ac:spMkLst>
        </pc:spChg>
        <pc:spChg chg="add">
          <ac:chgData name="Talha Ali" userId="S::hg6842@wayne.edu::880f854a-cf26-426d-b3df-5078d38ff6de" providerId="AD" clId="Web-{3F261B80-E989-5320-60C3-E224A646EC8A}" dt="2024-03-03T20:31:08.026" v="184"/>
          <ac:spMkLst>
            <pc:docMk/>
            <pc:sldMk cId="847957896" sldId="263"/>
            <ac:spMk id="20" creationId="{3011B0B3-5679-4759-90B8-3B908C4CBD21}"/>
          </ac:spMkLst>
        </pc:spChg>
        <pc:spChg chg="add">
          <ac:chgData name="Talha Ali" userId="S::hg6842@wayne.edu::880f854a-cf26-426d-b3df-5078d38ff6de" providerId="AD" clId="Web-{3F261B80-E989-5320-60C3-E224A646EC8A}" dt="2024-03-03T20:31:08.026" v="184"/>
          <ac:spMkLst>
            <pc:docMk/>
            <pc:sldMk cId="847957896" sldId="263"/>
            <ac:spMk id="34" creationId="{1B5DF063-A889-4037-8C0F-D6D424107150}"/>
          </ac:spMkLst>
        </pc:spChg>
        <pc:grpChg chg="add">
          <ac:chgData name="Talha Ali" userId="S::hg6842@wayne.edu::880f854a-cf26-426d-b3df-5078d38ff6de" providerId="AD" clId="Web-{3F261B80-E989-5320-60C3-E224A646EC8A}" dt="2024-03-03T20:31:08.026" v="184"/>
          <ac:grpSpMkLst>
            <pc:docMk/>
            <pc:sldMk cId="847957896" sldId="263"/>
            <ac:grpSpMk id="14" creationId="{9494E066-0146-46E9-BAF1-C33240ABA294}"/>
          </ac:grpSpMkLst>
        </pc:grpChg>
        <pc:grpChg chg="add">
          <ac:chgData name="Talha Ali" userId="S::hg6842@wayne.edu::880f854a-cf26-426d-b3df-5078d38ff6de" providerId="AD" clId="Web-{3F261B80-E989-5320-60C3-E224A646EC8A}" dt="2024-03-03T20:31:08.026" v="184"/>
          <ac:grpSpMkLst>
            <pc:docMk/>
            <pc:sldMk cId="847957896" sldId="263"/>
            <ac:grpSpMk id="22" creationId="{50F37AA1-A09B-4E28-987B-38E5060E1BAE}"/>
          </ac:grpSpMkLst>
        </pc:grpChg>
        <pc:picChg chg="del">
          <ac:chgData name="Talha Ali" userId="S::hg6842@wayne.edu::880f854a-cf26-426d-b3df-5078d38ff6de" providerId="AD" clId="Web-{3F261B80-E989-5320-60C3-E224A646EC8A}" dt="2024-03-03T20:28:39.510" v="178"/>
          <ac:picMkLst>
            <pc:docMk/>
            <pc:sldMk cId="847957896" sldId="263"/>
            <ac:picMk id="4" creationId="{96C07652-08D1-76B2-C191-D1C4F7268354}"/>
          </ac:picMkLst>
        </pc:picChg>
        <pc:picChg chg="add mod ord">
          <ac:chgData name="Talha Ali" userId="S::hg6842@wayne.edu::880f854a-cf26-426d-b3df-5078d38ff6de" providerId="AD" clId="Web-{3F261B80-E989-5320-60C3-E224A646EC8A}" dt="2024-03-03T20:31:08.026" v="184"/>
          <ac:picMkLst>
            <pc:docMk/>
            <pc:sldMk cId="847957896" sldId="263"/>
            <ac:picMk id="6" creationId="{2CFBD3A3-AA9C-7127-A1CE-AB5EAF4ACAF7}"/>
          </ac:picMkLst>
        </pc:picChg>
        <pc:picChg chg="add mod">
          <ac:chgData name="Talha Ali" userId="S::hg6842@wayne.edu::880f854a-cf26-426d-b3df-5078d38ff6de" providerId="AD" clId="Web-{3F261B80-E989-5320-60C3-E224A646EC8A}" dt="2024-03-03T20:31:08.026" v="184"/>
          <ac:picMkLst>
            <pc:docMk/>
            <pc:sldMk cId="847957896" sldId="263"/>
            <ac:picMk id="7" creationId="{408C3E7A-3EF0-3DA5-C5DF-2B3552DBBACB}"/>
          </ac:picMkLst>
        </pc:picChg>
        <pc:cxnChg chg="add">
          <ac:chgData name="Talha Ali" userId="S::hg6842@wayne.edu::880f854a-cf26-426d-b3df-5078d38ff6de" providerId="AD" clId="Web-{3F261B80-E989-5320-60C3-E224A646EC8A}" dt="2024-03-03T20:31:08.026" v="184"/>
          <ac:cxnSpMkLst>
            <pc:docMk/>
            <pc:sldMk cId="847957896" sldId="263"/>
            <ac:cxnSpMk id="12" creationId="{AE0C0B2A-3FD1-4235-A16E-0ED1E028A93E}"/>
          </ac:cxnSpMkLst>
        </pc:cxnChg>
      </pc:sldChg>
      <pc:sldChg chg="addSp delSp modSp">
        <pc:chgData name="Talha Ali" userId="S::hg6842@wayne.edu::880f854a-cf26-426d-b3df-5078d38ff6de" providerId="AD" clId="Web-{3F261B80-E989-5320-60C3-E224A646EC8A}" dt="2024-03-03T20:33:40.666" v="447" actId="20577"/>
        <pc:sldMkLst>
          <pc:docMk/>
          <pc:sldMk cId="2705139931" sldId="264"/>
        </pc:sldMkLst>
        <pc:spChg chg="mod">
          <ac:chgData name="Talha Ali" userId="S::hg6842@wayne.edu::880f854a-cf26-426d-b3df-5078d38ff6de" providerId="AD" clId="Web-{3F261B80-E989-5320-60C3-E224A646EC8A}" dt="2024-03-03T20:31:19.572" v="185"/>
          <ac:spMkLst>
            <pc:docMk/>
            <pc:sldMk cId="2705139931" sldId="264"/>
            <ac:spMk id="2" creationId="{89B5B7BF-22A4-48E4-E069-A110C26523B2}"/>
          </ac:spMkLst>
        </pc:spChg>
        <pc:spChg chg="del">
          <ac:chgData name="Talha Ali" userId="S::hg6842@wayne.edu::880f854a-cf26-426d-b3df-5078d38ff6de" providerId="AD" clId="Web-{3F261B80-E989-5320-60C3-E224A646EC8A}" dt="2024-03-03T20:31:19.572" v="185"/>
          <ac:spMkLst>
            <pc:docMk/>
            <pc:sldMk cId="2705139931" sldId="264"/>
            <ac:spMk id="16" creationId="{EEE96A74-B62B-4642-AB22-7776A5F48CE7}"/>
          </ac:spMkLst>
        </pc:spChg>
        <pc:spChg chg="add">
          <ac:chgData name="Talha Ali" userId="S::hg6842@wayne.edu::880f854a-cf26-426d-b3df-5078d38ff6de" providerId="AD" clId="Web-{3F261B80-E989-5320-60C3-E224A646EC8A}" dt="2024-03-03T20:31:19.572" v="185"/>
          <ac:spMkLst>
            <pc:docMk/>
            <pc:sldMk cId="2705139931" sldId="264"/>
            <ac:spMk id="23" creationId="{DB66C9CD-6BF4-44CA-8078-0BB819080761}"/>
          </ac:spMkLst>
        </pc:spChg>
        <pc:graphicFrameChg chg="mod modGraphic">
          <ac:chgData name="Talha Ali" userId="S::hg6842@wayne.edu::880f854a-cf26-426d-b3df-5078d38ff6de" providerId="AD" clId="Web-{3F261B80-E989-5320-60C3-E224A646EC8A}" dt="2024-03-03T20:33:40.666" v="447" actId="20577"/>
          <ac:graphicFrameMkLst>
            <pc:docMk/>
            <pc:sldMk cId="2705139931" sldId="264"/>
            <ac:graphicFrameMk id="5" creationId="{6AFC4CC9-1DD5-044A-7940-A6083A17F69F}"/>
          </ac:graphicFrameMkLst>
        </pc:graphicFrameChg>
        <pc:cxnChg chg="del">
          <ac:chgData name="Talha Ali" userId="S::hg6842@wayne.edu::880f854a-cf26-426d-b3df-5078d38ff6de" providerId="AD" clId="Web-{3F261B80-E989-5320-60C3-E224A646EC8A}" dt="2024-03-03T20:31:19.572" v="185"/>
          <ac:cxnSpMkLst>
            <pc:docMk/>
            <pc:sldMk cId="2705139931" sldId="264"/>
            <ac:cxnSpMk id="18" creationId="{3A513CAD-9784-4D35-BAF9-1F7DDD697BDB}"/>
          </ac:cxnSpMkLst>
        </pc:cxnChg>
        <pc:cxnChg chg="add">
          <ac:chgData name="Talha Ali" userId="S::hg6842@wayne.edu::880f854a-cf26-426d-b3df-5078d38ff6de" providerId="AD" clId="Web-{3F261B80-E989-5320-60C3-E224A646EC8A}" dt="2024-03-03T20:31:19.572" v="185"/>
          <ac:cxnSpMkLst>
            <pc:docMk/>
            <pc:sldMk cId="2705139931" sldId="264"/>
            <ac:cxnSpMk id="25" creationId="{D9BF9BF3-7E9D-458B-A5D2-E730C5FFD0CD}"/>
          </ac:cxnSpMkLst>
        </pc:cxnChg>
      </pc:sldChg>
      <pc:sldChg chg="addSp delSp modSp">
        <pc:chgData name="Talha Ali" userId="S::hg6842@wayne.edu::880f854a-cf26-426d-b3df-5078d38ff6de" providerId="AD" clId="Web-{3F261B80-E989-5320-60C3-E224A646EC8A}" dt="2024-03-03T20:33:49.806" v="448"/>
        <pc:sldMkLst>
          <pc:docMk/>
          <pc:sldMk cId="268256959" sldId="265"/>
        </pc:sldMkLst>
        <pc:spChg chg="mod">
          <ac:chgData name="Talha Ali" userId="S::hg6842@wayne.edu::880f854a-cf26-426d-b3df-5078d38ff6de" providerId="AD" clId="Web-{3F261B80-E989-5320-60C3-E224A646EC8A}" dt="2024-03-03T20:33:49.806" v="448"/>
          <ac:spMkLst>
            <pc:docMk/>
            <pc:sldMk cId="268256959" sldId="265"/>
            <ac:spMk id="2" creationId="{E1FAAD44-0132-A567-514F-B7AB3DF7B916}"/>
          </ac:spMkLst>
        </pc:spChg>
        <pc:spChg chg="mod">
          <ac:chgData name="Talha Ali" userId="S::hg6842@wayne.edu::880f854a-cf26-426d-b3df-5078d38ff6de" providerId="AD" clId="Web-{3F261B80-E989-5320-60C3-E224A646EC8A}" dt="2024-03-03T20:33:49.806" v="448"/>
          <ac:spMkLst>
            <pc:docMk/>
            <pc:sldMk cId="268256959" sldId="265"/>
            <ac:spMk id="3" creationId="{FA8C781E-5A83-D9E5-0949-7C62374C3CE0}"/>
          </ac:spMkLst>
        </pc:spChg>
        <pc:spChg chg="del">
          <ac:chgData name="Talha Ali" userId="S::hg6842@wayne.edu::880f854a-cf26-426d-b3df-5078d38ff6de" providerId="AD" clId="Web-{3F261B80-E989-5320-60C3-E224A646EC8A}" dt="2024-03-03T20:33:49.806" v="448"/>
          <ac:spMkLst>
            <pc:docMk/>
            <pc:sldMk cId="268256959" sldId="265"/>
            <ac:spMk id="17" creationId="{DB66C9CD-6BF4-44CA-8078-0BB819080761}"/>
          </ac:spMkLst>
        </pc:spChg>
        <pc:spChg chg="del">
          <ac:chgData name="Talha Ali" userId="S::hg6842@wayne.edu::880f854a-cf26-426d-b3df-5078d38ff6de" providerId="AD" clId="Web-{3F261B80-E989-5320-60C3-E224A646EC8A}" dt="2024-03-03T20:33:49.806" v="448"/>
          <ac:spMkLst>
            <pc:docMk/>
            <pc:sldMk cId="268256959" sldId="265"/>
            <ac:spMk id="21" creationId="{E95A6F56-5B66-4656-B01E-938834D6A329}"/>
          </ac:spMkLst>
        </pc:spChg>
        <pc:spChg chg="add">
          <ac:chgData name="Talha Ali" userId="S::hg6842@wayne.edu::880f854a-cf26-426d-b3df-5078d38ff6de" providerId="AD" clId="Web-{3F261B80-E989-5320-60C3-E224A646EC8A}" dt="2024-03-03T20:33:49.806" v="448"/>
          <ac:spMkLst>
            <pc:docMk/>
            <pc:sldMk cId="268256959" sldId="265"/>
            <ac:spMk id="26" creationId="{EEE96A74-B62B-4642-AB22-7776A5F48CE7}"/>
          </ac:spMkLst>
        </pc:spChg>
        <pc:spChg chg="add">
          <ac:chgData name="Talha Ali" userId="S::hg6842@wayne.edu::880f854a-cf26-426d-b3df-5078d38ff6de" providerId="AD" clId="Web-{3F261B80-E989-5320-60C3-E224A646EC8A}" dt="2024-03-03T20:33:49.806" v="448"/>
          <ac:spMkLst>
            <pc:docMk/>
            <pc:sldMk cId="268256959" sldId="265"/>
            <ac:spMk id="30" creationId="{6FB613AD-00EA-4831-B6D3-32608400EFBD}"/>
          </ac:spMkLst>
        </pc:spChg>
        <pc:picChg chg="mod">
          <ac:chgData name="Talha Ali" userId="S::hg6842@wayne.edu::880f854a-cf26-426d-b3df-5078d38ff6de" providerId="AD" clId="Web-{3F261B80-E989-5320-60C3-E224A646EC8A}" dt="2024-03-03T20:33:49.806" v="448"/>
          <ac:picMkLst>
            <pc:docMk/>
            <pc:sldMk cId="268256959" sldId="265"/>
            <ac:picMk id="7" creationId="{8A021A3B-58AE-6162-6179-425DB8789FB2}"/>
          </ac:picMkLst>
        </pc:picChg>
        <pc:cxnChg chg="del">
          <ac:chgData name="Talha Ali" userId="S::hg6842@wayne.edu::880f854a-cf26-426d-b3df-5078d38ff6de" providerId="AD" clId="Web-{3F261B80-E989-5320-60C3-E224A646EC8A}" dt="2024-03-03T20:33:49.806" v="448"/>
          <ac:cxnSpMkLst>
            <pc:docMk/>
            <pc:sldMk cId="268256959" sldId="265"/>
            <ac:cxnSpMk id="19" creationId="{76D745DA-D03E-47A2-9936-01C39D51A469}"/>
          </ac:cxnSpMkLst>
        </pc:cxnChg>
        <pc:cxnChg chg="add">
          <ac:chgData name="Talha Ali" userId="S::hg6842@wayne.edu::880f854a-cf26-426d-b3df-5078d38ff6de" providerId="AD" clId="Web-{3F261B80-E989-5320-60C3-E224A646EC8A}" dt="2024-03-03T20:33:49.806" v="448"/>
          <ac:cxnSpMkLst>
            <pc:docMk/>
            <pc:sldMk cId="268256959" sldId="265"/>
            <ac:cxnSpMk id="28" creationId="{3A513CAD-9784-4D35-BAF9-1F7DDD697BDB}"/>
          </ac:cxnSpMkLst>
        </pc:cxnChg>
      </pc:sldChg>
    </pc:docChg>
  </pc:docChgLst>
  <pc:docChgLst>
    <pc:chgData name="Maher Harkati" userId="S::hj5182@wayne.edu::18207596-88d6-46f3-80e6-177c7d47753c" providerId="AD" clId="Web-{0818A777-0884-4343-6459-AF6F99121786}"/>
    <pc:docChg chg="modSld">
      <pc:chgData name="Maher Harkati" userId="S::hj5182@wayne.edu::18207596-88d6-46f3-80e6-177c7d47753c" providerId="AD" clId="Web-{0818A777-0884-4343-6459-AF6F99121786}" dt="2024-02-06T18:09:28.512" v="791" actId="14100"/>
      <pc:docMkLst>
        <pc:docMk/>
      </pc:docMkLst>
      <pc:sldChg chg="modSp">
        <pc:chgData name="Maher Harkati" userId="S::hj5182@wayne.edu::18207596-88d6-46f3-80e6-177c7d47753c" providerId="AD" clId="Web-{0818A777-0884-4343-6459-AF6F99121786}" dt="2024-02-06T16:55:11.880" v="26" actId="20577"/>
        <pc:sldMkLst>
          <pc:docMk/>
          <pc:sldMk cId="1560413781" sldId="262"/>
        </pc:sldMkLst>
        <pc:spChg chg="mod">
          <ac:chgData name="Maher Harkati" userId="S::hj5182@wayne.edu::18207596-88d6-46f3-80e6-177c7d47753c" providerId="AD" clId="Web-{0818A777-0884-4343-6459-AF6F99121786}" dt="2024-02-06T16:55:11.880" v="26" actId="20577"/>
          <ac:spMkLst>
            <pc:docMk/>
            <pc:sldMk cId="1560413781" sldId="262"/>
            <ac:spMk id="3" creationId="{5395E72F-7132-4452-BD57-0101E69AF4EB}"/>
          </ac:spMkLst>
        </pc:spChg>
      </pc:sldChg>
      <pc:sldChg chg="modSp">
        <pc:chgData name="Maher Harkati" userId="S::hj5182@wayne.edu::18207596-88d6-46f3-80e6-177c7d47753c" providerId="AD" clId="Web-{0818A777-0884-4343-6459-AF6F99121786}" dt="2024-02-06T18:09:28.512" v="791" actId="14100"/>
        <pc:sldMkLst>
          <pc:docMk/>
          <pc:sldMk cId="2705139931" sldId="264"/>
        </pc:sldMkLst>
        <pc:graphicFrameChg chg="mod modGraphic">
          <ac:chgData name="Maher Harkati" userId="S::hj5182@wayne.edu::18207596-88d6-46f3-80e6-177c7d47753c" providerId="AD" clId="Web-{0818A777-0884-4343-6459-AF6F99121786}" dt="2024-02-06T18:09:28.512" v="791" actId="14100"/>
          <ac:graphicFrameMkLst>
            <pc:docMk/>
            <pc:sldMk cId="2705139931" sldId="264"/>
            <ac:graphicFrameMk id="5" creationId="{6AFC4CC9-1DD5-044A-7940-A6083A17F69F}"/>
          </ac:graphicFrameMkLst>
        </pc:graphicFrameChg>
      </pc:sldChg>
    </pc:docChg>
  </pc:docChgLst>
  <pc:docChgLst>
    <pc:chgData name="Mohammad Hoque" userId="S::ha5926@wayne.edu::702d2051-b58a-4e3f-be4b-2678ed71144d" providerId="AD" clId="Web-{BB2ACACF-497F-44AB-B4C2-C3BFF7E59B66}"/>
    <pc:docChg chg="modSld">
      <pc:chgData name="Mohammad Hoque" userId="S::ha5926@wayne.edu::702d2051-b58a-4e3f-be4b-2678ed71144d" providerId="AD" clId="Web-{BB2ACACF-497F-44AB-B4C2-C3BFF7E59B66}" dt="2024-04-09T18:39:26.105" v="43" actId="20577"/>
      <pc:docMkLst>
        <pc:docMk/>
      </pc:docMkLst>
      <pc:sldChg chg="addSp delSp modSp">
        <pc:chgData name="Mohammad Hoque" userId="S::ha5926@wayne.edu::702d2051-b58a-4e3f-be4b-2678ed71144d" providerId="AD" clId="Web-{BB2ACACF-497F-44AB-B4C2-C3BFF7E59B66}" dt="2024-04-08T23:59:08.898" v="41" actId="14100"/>
        <pc:sldMkLst>
          <pc:docMk/>
          <pc:sldMk cId="984676950" sldId="261"/>
        </pc:sldMkLst>
        <pc:spChg chg="mod">
          <ac:chgData name="Mohammad Hoque" userId="S::ha5926@wayne.edu::702d2051-b58a-4e3f-be4b-2678ed71144d" providerId="AD" clId="Web-{BB2ACACF-497F-44AB-B4C2-C3BFF7E59B66}" dt="2024-04-08T23:55:30.612" v="20"/>
          <ac:spMkLst>
            <pc:docMk/>
            <pc:sldMk cId="984676950" sldId="261"/>
            <ac:spMk id="2" creationId="{CC95A936-DE62-7A65-B0CC-59C93838870A}"/>
          </ac:spMkLst>
        </pc:spChg>
        <pc:spChg chg="del">
          <ac:chgData name="Mohammad Hoque" userId="S::ha5926@wayne.edu::702d2051-b58a-4e3f-be4b-2678ed71144d" providerId="AD" clId="Web-{BB2ACACF-497F-44AB-B4C2-C3BFF7E59B66}" dt="2024-04-08T23:55:30.612" v="20"/>
          <ac:spMkLst>
            <pc:docMk/>
            <pc:sldMk cId="984676950" sldId="261"/>
            <ac:spMk id="42" creationId="{3D2EE047-566C-48D4-9F44-4BB3B58FB300}"/>
          </ac:spMkLst>
        </pc:spChg>
        <pc:spChg chg="add del">
          <ac:chgData name="Mohammad Hoque" userId="S::ha5926@wayne.edu::702d2051-b58a-4e3f-be4b-2678ed71144d" providerId="AD" clId="Web-{BB2ACACF-497F-44AB-B4C2-C3BFF7E59B66}" dt="2024-04-08T23:59:00.930" v="40"/>
          <ac:spMkLst>
            <pc:docMk/>
            <pc:sldMk cId="984676950" sldId="261"/>
            <ac:spMk id="47" creationId="{DB66C9CD-6BF4-44CA-8078-0BB819080761}"/>
          </ac:spMkLst>
        </pc:spChg>
        <pc:spChg chg="add">
          <ac:chgData name="Mohammad Hoque" userId="S::ha5926@wayne.edu::702d2051-b58a-4e3f-be4b-2678ed71144d" providerId="AD" clId="Web-{BB2ACACF-497F-44AB-B4C2-C3BFF7E59B66}" dt="2024-04-08T23:59:00.930" v="40"/>
          <ac:spMkLst>
            <pc:docMk/>
            <pc:sldMk cId="984676950" sldId="261"/>
            <ac:spMk id="54" creationId="{DB66C9CD-6BF4-44CA-8078-0BB819080761}"/>
          </ac:spMkLst>
        </pc:spChg>
        <pc:graphicFrameChg chg="mod modGraphic">
          <ac:chgData name="Mohammad Hoque" userId="S::ha5926@wayne.edu::702d2051-b58a-4e3f-be4b-2678ed71144d" providerId="AD" clId="Web-{BB2ACACF-497F-44AB-B4C2-C3BFF7E59B66}" dt="2024-04-08T23:59:08.898" v="41" actId="14100"/>
          <ac:graphicFrameMkLst>
            <pc:docMk/>
            <pc:sldMk cId="984676950" sldId="261"/>
            <ac:graphicFrameMk id="5" creationId="{6AF60858-F97E-569E-2947-D848CD60B39C}"/>
          </ac:graphicFrameMkLst>
        </pc:graphicFrameChg>
        <pc:cxnChg chg="add del">
          <ac:chgData name="Mohammad Hoque" userId="S::ha5926@wayne.edu::702d2051-b58a-4e3f-be4b-2678ed71144d" providerId="AD" clId="Web-{BB2ACACF-497F-44AB-B4C2-C3BFF7E59B66}" dt="2024-04-08T23:59:00.930" v="40"/>
          <ac:cxnSpMkLst>
            <pc:docMk/>
            <pc:sldMk cId="984676950" sldId="261"/>
            <ac:cxnSpMk id="49" creationId="{D9BF9BF3-7E9D-458B-A5D2-E730C5FFD0CD}"/>
          </ac:cxnSpMkLst>
        </pc:cxnChg>
        <pc:cxnChg chg="add">
          <ac:chgData name="Mohammad Hoque" userId="S::ha5926@wayne.edu::702d2051-b58a-4e3f-be4b-2678ed71144d" providerId="AD" clId="Web-{BB2ACACF-497F-44AB-B4C2-C3BFF7E59B66}" dt="2024-04-08T23:59:00.930" v="40"/>
          <ac:cxnSpMkLst>
            <pc:docMk/>
            <pc:sldMk cId="984676950" sldId="261"/>
            <ac:cxnSpMk id="56" creationId="{D9BF9BF3-7E9D-458B-A5D2-E730C5FFD0CD}"/>
          </ac:cxnSpMkLst>
        </pc:cxnChg>
      </pc:sldChg>
      <pc:sldChg chg="modSp">
        <pc:chgData name="Mohammad Hoque" userId="S::ha5926@wayne.edu::702d2051-b58a-4e3f-be4b-2678ed71144d" providerId="AD" clId="Web-{BB2ACACF-497F-44AB-B4C2-C3BFF7E59B66}" dt="2024-04-09T18:39:26.105" v="43" actId="20577"/>
        <pc:sldMkLst>
          <pc:docMk/>
          <pc:sldMk cId="2705139931" sldId="264"/>
        </pc:sldMkLst>
        <pc:graphicFrameChg chg="modGraphic">
          <ac:chgData name="Mohammad Hoque" userId="S::ha5926@wayne.edu::702d2051-b58a-4e3f-be4b-2678ed71144d" providerId="AD" clId="Web-{BB2ACACF-497F-44AB-B4C2-C3BFF7E59B66}" dt="2024-04-09T18:39:26.105" v="43" actId="20577"/>
          <ac:graphicFrameMkLst>
            <pc:docMk/>
            <pc:sldMk cId="2705139931" sldId="264"/>
            <ac:graphicFrameMk id="5" creationId="{6AFC4CC9-1DD5-044A-7940-A6083A17F69F}"/>
          </ac:graphicFrameMkLst>
        </pc:graphicFrameChg>
      </pc:sldChg>
    </pc:docChg>
  </pc:docChgLst>
  <pc:docChgLst>
    <pc:chgData name="Mohammad Hoque" userId="S::ha5926@wayne.edu::702d2051-b58a-4e3f-be4b-2678ed71144d" providerId="AD" clId="Web-{5F346DAE-C898-4BB1-B793-820A895D0035}"/>
    <pc:docChg chg="modSld">
      <pc:chgData name="Mohammad Hoque" userId="S::ha5926@wayne.edu::702d2051-b58a-4e3f-be4b-2678ed71144d" providerId="AD" clId="Web-{5F346DAE-C898-4BB1-B793-820A895D0035}" dt="2024-02-04T15:14:18.860" v="4" actId="20577"/>
      <pc:docMkLst>
        <pc:docMk/>
      </pc:docMkLst>
      <pc:sldChg chg="modSp">
        <pc:chgData name="Mohammad Hoque" userId="S::ha5926@wayne.edu::702d2051-b58a-4e3f-be4b-2678ed71144d" providerId="AD" clId="Web-{5F346DAE-C898-4BB1-B793-820A895D0035}" dt="2024-02-03T16:58:06.564" v="0" actId="20577"/>
        <pc:sldMkLst>
          <pc:docMk/>
          <pc:sldMk cId="109857222" sldId="256"/>
        </pc:sldMkLst>
        <pc:spChg chg="mod">
          <ac:chgData name="Mohammad Hoque" userId="S::ha5926@wayne.edu::702d2051-b58a-4e3f-be4b-2678ed71144d" providerId="AD" clId="Web-{5F346DAE-C898-4BB1-B793-820A895D0035}" dt="2024-02-03T16:58:06.564" v="0" actId="20577"/>
          <ac:spMkLst>
            <pc:docMk/>
            <pc:sldMk cId="109857222" sldId="256"/>
            <ac:spMk id="3" creationId="{00000000-0000-0000-0000-000000000000}"/>
          </ac:spMkLst>
        </pc:spChg>
      </pc:sldChg>
      <pc:sldChg chg="modSp">
        <pc:chgData name="Mohammad Hoque" userId="S::ha5926@wayne.edu::702d2051-b58a-4e3f-be4b-2678ed71144d" providerId="AD" clId="Web-{5F346DAE-C898-4BB1-B793-820A895D0035}" dt="2024-02-04T15:14:18.860" v="4" actId="20577"/>
        <pc:sldMkLst>
          <pc:docMk/>
          <pc:sldMk cId="1145990509" sldId="257"/>
        </pc:sldMkLst>
        <pc:spChg chg="mod">
          <ac:chgData name="Mohammad Hoque" userId="S::ha5926@wayne.edu::702d2051-b58a-4e3f-be4b-2678ed71144d" providerId="AD" clId="Web-{5F346DAE-C898-4BB1-B793-820A895D0035}" dt="2024-02-04T15:14:18.860" v="4" actId="20577"/>
          <ac:spMkLst>
            <pc:docMk/>
            <pc:sldMk cId="1145990509" sldId="257"/>
            <ac:spMk id="2" creationId="{9A9B22DA-EBBE-9346-F451-C582B2E5BBAF}"/>
          </ac:spMkLst>
        </pc:spChg>
      </pc:sldChg>
    </pc:docChg>
  </pc:docChgLst>
  <pc:docChgLst>
    <pc:chgData name="Amran Rahim" userId="S::go4358@wayne.edu::171dc491-2b07-45fa-9fde-9c05124fd346" providerId="AD" clId="Web-{7E73EE7D-BD6A-FDD0-EB58-B766E92740F2}"/>
    <pc:docChg chg="modSld">
      <pc:chgData name="Amran Rahim" userId="S::go4358@wayne.edu::171dc491-2b07-45fa-9fde-9c05124fd346" providerId="AD" clId="Web-{7E73EE7D-BD6A-FDD0-EB58-B766E92740F2}" dt="2024-03-05T19:12:52.230" v="85" actId="20577"/>
      <pc:docMkLst>
        <pc:docMk/>
      </pc:docMkLst>
      <pc:sldChg chg="modSp">
        <pc:chgData name="Amran Rahim" userId="S::go4358@wayne.edu::171dc491-2b07-45fa-9fde-9c05124fd346" providerId="AD" clId="Web-{7E73EE7D-BD6A-FDD0-EB58-B766E92740F2}" dt="2024-03-05T19:12:52.230" v="85" actId="20577"/>
        <pc:sldMkLst>
          <pc:docMk/>
          <pc:sldMk cId="1560413781" sldId="262"/>
        </pc:sldMkLst>
        <pc:spChg chg="mod">
          <ac:chgData name="Amran Rahim" userId="S::go4358@wayne.edu::171dc491-2b07-45fa-9fde-9c05124fd346" providerId="AD" clId="Web-{7E73EE7D-BD6A-FDD0-EB58-B766E92740F2}" dt="2024-03-05T19:06:23.590" v="43" actId="1076"/>
          <ac:spMkLst>
            <pc:docMk/>
            <pc:sldMk cId="1560413781" sldId="262"/>
            <ac:spMk id="2" creationId="{34F4CF83-7B7E-CEC8-24F7-40D7E2D77A77}"/>
          </ac:spMkLst>
        </pc:spChg>
        <pc:spChg chg="mod">
          <ac:chgData name="Amran Rahim" userId="S::go4358@wayne.edu::171dc491-2b07-45fa-9fde-9c05124fd346" providerId="AD" clId="Web-{7E73EE7D-BD6A-FDD0-EB58-B766E92740F2}" dt="2024-03-05T19:12:52.230" v="85" actId="20577"/>
          <ac:spMkLst>
            <pc:docMk/>
            <pc:sldMk cId="1560413781" sldId="262"/>
            <ac:spMk id="3" creationId="{5395E72F-7132-4452-BD57-0101E69AF4EB}"/>
          </ac:spMkLst>
        </pc:spChg>
      </pc:sldChg>
    </pc:docChg>
  </pc:docChgLst>
  <pc:docChgLst>
    <pc:chgData name="Maher Harkati" userId="S::hj5182@wayne.edu::18207596-88d6-46f3-80e6-177c7d47753c" providerId="AD" clId="Web-{F23D6AFD-7839-62DC-0346-445C9749803C}"/>
    <pc:docChg chg="modSld">
      <pc:chgData name="Maher Harkati" userId="S::hj5182@wayne.edu::18207596-88d6-46f3-80e6-177c7d47753c" providerId="AD" clId="Web-{F23D6AFD-7839-62DC-0346-445C9749803C}" dt="2024-03-04T01:16:38.093" v="53" actId="1076"/>
      <pc:docMkLst>
        <pc:docMk/>
      </pc:docMkLst>
      <pc:sldChg chg="modSp">
        <pc:chgData name="Maher Harkati" userId="S::hj5182@wayne.edu::18207596-88d6-46f3-80e6-177c7d47753c" providerId="AD" clId="Web-{F23D6AFD-7839-62DC-0346-445C9749803C}" dt="2024-03-04T01:09:54.829" v="16" actId="20577"/>
        <pc:sldMkLst>
          <pc:docMk/>
          <pc:sldMk cId="984676950" sldId="261"/>
        </pc:sldMkLst>
        <pc:graphicFrameChg chg="mod modGraphic">
          <ac:chgData name="Maher Harkati" userId="S::hj5182@wayne.edu::18207596-88d6-46f3-80e6-177c7d47753c" providerId="AD" clId="Web-{F23D6AFD-7839-62DC-0346-445C9749803C}" dt="2024-03-04T01:09:54.829" v="16" actId="20577"/>
          <ac:graphicFrameMkLst>
            <pc:docMk/>
            <pc:sldMk cId="984676950" sldId="261"/>
            <ac:graphicFrameMk id="5" creationId="{6AF60858-F97E-569E-2947-D848CD60B39C}"/>
          </ac:graphicFrameMkLst>
        </pc:graphicFrameChg>
      </pc:sldChg>
      <pc:sldChg chg="modSp">
        <pc:chgData name="Maher Harkati" userId="S::hj5182@wayne.edu::18207596-88d6-46f3-80e6-177c7d47753c" providerId="AD" clId="Web-{F23D6AFD-7839-62DC-0346-445C9749803C}" dt="2024-03-04T01:16:38.093" v="53" actId="1076"/>
        <pc:sldMkLst>
          <pc:docMk/>
          <pc:sldMk cId="2705139931" sldId="264"/>
        </pc:sldMkLst>
        <pc:graphicFrameChg chg="mod modGraphic">
          <ac:chgData name="Maher Harkati" userId="S::hj5182@wayne.edu::18207596-88d6-46f3-80e6-177c7d47753c" providerId="AD" clId="Web-{F23D6AFD-7839-62DC-0346-445C9749803C}" dt="2024-03-04T01:16:38.093" v="53" actId="1076"/>
          <ac:graphicFrameMkLst>
            <pc:docMk/>
            <pc:sldMk cId="2705139931" sldId="264"/>
            <ac:graphicFrameMk id="5" creationId="{6AFC4CC9-1DD5-044A-7940-A6083A17F69F}"/>
          </ac:graphicFrameMkLst>
        </pc:graphicFrameChg>
      </pc:sldChg>
    </pc:docChg>
  </pc:docChgLst>
  <pc:docChgLst>
    <pc:chgData name="Maher Harkati" userId="S::hj5182@wayne.edu::18207596-88d6-46f3-80e6-177c7d47753c" providerId="AD" clId="Web-{4157ED70-557B-06FE-CFC9-A093B63712F8}"/>
    <pc:docChg chg="modSld">
      <pc:chgData name="Maher Harkati" userId="S::hj5182@wayne.edu::18207596-88d6-46f3-80e6-177c7d47753c" providerId="AD" clId="Web-{4157ED70-557B-06FE-CFC9-A093B63712F8}" dt="2024-04-09T18:57:28.830" v="0" actId="1076"/>
      <pc:docMkLst>
        <pc:docMk/>
      </pc:docMkLst>
      <pc:sldChg chg="modSp">
        <pc:chgData name="Maher Harkati" userId="S::hj5182@wayne.edu::18207596-88d6-46f3-80e6-177c7d47753c" providerId="AD" clId="Web-{4157ED70-557B-06FE-CFC9-A093B63712F8}" dt="2024-04-09T18:57:28.830" v="0" actId="1076"/>
        <pc:sldMkLst>
          <pc:docMk/>
          <pc:sldMk cId="847957896" sldId="263"/>
        </pc:sldMkLst>
        <pc:picChg chg="mod">
          <ac:chgData name="Maher Harkati" userId="S::hj5182@wayne.edu::18207596-88d6-46f3-80e6-177c7d47753c" providerId="AD" clId="Web-{4157ED70-557B-06FE-CFC9-A093B63712F8}" dt="2024-04-09T18:57:28.830" v="0" actId="1076"/>
          <ac:picMkLst>
            <pc:docMk/>
            <pc:sldMk cId="847957896" sldId="263"/>
            <ac:picMk id="4" creationId="{710D1EAA-7A43-2233-9454-ABC014470E7D}"/>
          </ac:picMkLst>
        </pc:picChg>
      </pc:sldChg>
    </pc:docChg>
  </pc:docChgLst>
  <pc:docChgLst>
    <pc:chgData name="Talha Ali" userId="S::hg6842@wayne.edu::880f854a-cf26-426d-b3df-5078d38ff6de" providerId="AD" clId="Web-{72A87F83-EA6D-ACFD-3A5C-60B88E7DB0BE}"/>
    <pc:docChg chg="modSld">
      <pc:chgData name="Talha Ali" userId="S::hg6842@wayne.edu::880f854a-cf26-426d-b3df-5078d38ff6de" providerId="AD" clId="Web-{72A87F83-EA6D-ACFD-3A5C-60B88E7DB0BE}" dt="2024-04-29T00:16:12.409" v="107"/>
      <pc:docMkLst>
        <pc:docMk/>
      </pc:docMkLst>
      <pc:sldChg chg="addSp delSp modSp">
        <pc:chgData name="Talha Ali" userId="S::hg6842@wayne.edu::880f854a-cf26-426d-b3df-5078d38ff6de" providerId="AD" clId="Web-{72A87F83-EA6D-ACFD-3A5C-60B88E7DB0BE}" dt="2024-04-29T00:13:13.742" v="14"/>
        <pc:sldMkLst>
          <pc:docMk/>
          <pc:sldMk cId="109857222" sldId="256"/>
        </pc:sldMkLst>
        <pc:spChg chg="mod">
          <ac:chgData name="Talha Ali" userId="S::hg6842@wayne.edu::880f854a-cf26-426d-b3df-5078d38ff6de" providerId="AD" clId="Web-{72A87F83-EA6D-ACFD-3A5C-60B88E7DB0BE}" dt="2024-04-29T00:13:13.742" v="14"/>
          <ac:spMkLst>
            <pc:docMk/>
            <pc:sldMk cId="109857222" sldId="256"/>
            <ac:spMk id="2" creationId="{00000000-0000-0000-0000-000000000000}"/>
          </ac:spMkLst>
        </pc:spChg>
        <pc:spChg chg="mod">
          <ac:chgData name="Talha Ali" userId="S::hg6842@wayne.edu::880f854a-cf26-426d-b3df-5078d38ff6de" providerId="AD" clId="Web-{72A87F83-EA6D-ACFD-3A5C-60B88E7DB0BE}" dt="2024-04-29T00:13:13.742" v="14"/>
          <ac:spMkLst>
            <pc:docMk/>
            <pc:sldMk cId="109857222" sldId="256"/>
            <ac:spMk id="3" creationId="{00000000-0000-0000-0000-000000000000}"/>
          </ac:spMkLst>
        </pc:spChg>
        <pc:spChg chg="del">
          <ac:chgData name="Talha Ali" userId="S::hg6842@wayne.edu::880f854a-cf26-426d-b3df-5078d38ff6de" providerId="AD" clId="Web-{72A87F83-EA6D-ACFD-3A5C-60B88E7DB0BE}" dt="2024-04-29T00:13:13.742" v="14"/>
          <ac:spMkLst>
            <pc:docMk/>
            <pc:sldMk cId="109857222" sldId="256"/>
            <ac:spMk id="44" creationId="{3011B0B3-5679-4759-90B8-3B908C4CBD21}"/>
          </ac:spMkLst>
        </pc:spChg>
        <pc:spChg chg="add">
          <ac:chgData name="Talha Ali" userId="S::hg6842@wayne.edu::880f854a-cf26-426d-b3df-5078d38ff6de" providerId="AD" clId="Web-{72A87F83-EA6D-ACFD-3A5C-60B88E7DB0BE}" dt="2024-04-29T00:13:13.742" v="14"/>
          <ac:spMkLst>
            <pc:docMk/>
            <pc:sldMk cId="109857222" sldId="256"/>
            <ac:spMk id="61" creationId="{CA5B2A81-2C8E-4963-AFD4-E539D168B475}"/>
          </ac:spMkLst>
        </pc:spChg>
        <pc:grpChg chg="del">
          <ac:chgData name="Talha Ali" userId="S::hg6842@wayne.edu::880f854a-cf26-426d-b3df-5078d38ff6de" providerId="AD" clId="Web-{72A87F83-EA6D-ACFD-3A5C-60B88E7DB0BE}" dt="2024-04-29T00:13:13.742" v="14"/>
          <ac:grpSpMkLst>
            <pc:docMk/>
            <pc:sldMk cId="109857222" sldId="256"/>
            <ac:grpSpMk id="46" creationId="{BF9F7A1D-1090-4288-AA92-5E103402E3A0}"/>
          </ac:grpSpMkLst>
        </pc:grpChg>
        <pc:grpChg chg="add">
          <ac:chgData name="Talha Ali" userId="S::hg6842@wayne.edu::880f854a-cf26-426d-b3df-5078d38ff6de" providerId="AD" clId="Web-{72A87F83-EA6D-ACFD-3A5C-60B88E7DB0BE}" dt="2024-04-29T00:13:13.742" v="14"/>
          <ac:grpSpMkLst>
            <pc:docMk/>
            <pc:sldMk cId="109857222" sldId="256"/>
            <ac:grpSpMk id="63" creationId="{29578809-4F8C-4A9B-A59D-0D7BDA6B179C}"/>
          </ac:grpSpMkLst>
        </pc:grpChg>
        <pc:grpChg chg="add">
          <ac:chgData name="Talha Ali" userId="S::hg6842@wayne.edu::880f854a-cf26-426d-b3df-5078d38ff6de" providerId="AD" clId="Web-{72A87F83-EA6D-ACFD-3A5C-60B88E7DB0BE}" dt="2024-04-29T00:13:13.742" v="14"/>
          <ac:grpSpMkLst>
            <pc:docMk/>
            <pc:sldMk cId="109857222" sldId="256"/>
            <ac:grpSpMk id="108" creationId="{E69E4645-4CFC-4C14-9639-295E67859300}"/>
          </ac:grpSpMkLst>
        </pc:grpChg>
        <pc:cxnChg chg="add">
          <ac:chgData name="Talha Ali" userId="S::hg6842@wayne.edu::880f854a-cf26-426d-b3df-5078d38ff6de" providerId="AD" clId="Web-{72A87F83-EA6D-ACFD-3A5C-60B88E7DB0BE}" dt="2024-04-29T00:13:13.742" v="14"/>
          <ac:cxnSpMkLst>
            <pc:docMk/>
            <pc:sldMk cId="109857222" sldId="256"/>
            <ac:cxnSpMk id="106" creationId="{C88FC08C-C419-4B3F-B3C4-074AE704518A}"/>
          </ac:cxnSpMkLst>
        </pc:cxnChg>
      </pc:sldChg>
      <pc:sldChg chg="addSp delSp modSp">
        <pc:chgData name="Talha Ali" userId="S::hg6842@wayne.edu::880f854a-cf26-426d-b3df-5078d38ff6de" providerId="AD" clId="Web-{72A87F83-EA6D-ACFD-3A5C-60B88E7DB0BE}" dt="2024-04-29T00:13:46.228" v="28" actId="20577"/>
        <pc:sldMkLst>
          <pc:docMk/>
          <pc:sldMk cId="267407407" sldId="260"/>
        </pc:sldMkLst>
        <pc:spChg chg="mod">
          <ac:chgData name="Talha Ali" userId="S::hg6842@wayne.edu::880f854a-cf26-426d-b3df-5078d38ff6de" providerId="AD" clId="Web-{72A87F83-EA6D-ACFD-3A5C-60B88E7DB0BE}" dt="2024-04-29T00:13:25.961" v="15"/>
          <ac:spMkLst>
            <pc:docMk/>
            <pc:sldMk cId="267407407" sldId="260"/>
            <ac:spMk id="2" creationId="{736CEB74-97D2-8CDC-62BA-4419EA24F871}"/>
          </ac:spMkLst>
        </pc:spChg>
        <pc:spChg chg="del">
          <ac:chgData name="Talha Ali" userId="S::hg6842@wayne.edu::880f854a-cf26-426d-b3df-5078d38ff6de" providerId="AD" clId="Web-{72A87F83-EA6D-ACFD-3A5C-60B88E7DB0BE}" dt="2024-04-29T00:13:25.961" v="15"/>
          <ac:spMkLst>
            <pc:docMk/>
            <pc:sldMk cId="267407407" sldId="260"/>
            <ac:spMk id="23" creationId="{EEE96A74-B62B-4642-AB22-7776A5F48CE7}"/>
          </ac:spMkLst>
        </pc:spChg>
        <pc:spChg chg="add">
          <ac:chgData name="Talha Ali" userId="S::hg6842@wayne.edu::880f854a-cf26-426d-b3df-5078d38ff6de" providerId="AD" clId="Web-{72A87F83-EA6D-ACFD-3A5C-60B88E7DB0BE}" dt="2024-04-29T00:13:25.961" v="15"/>
          <ac:spMkLst>
            <pc:docMk/>
            <pc:sldMk cId="267407407" sldId="260"/>
            <ac:spMk id="30" creationId="{DB66C9CD-6BF4-44CA-8078-0BB819080761}"/>
          </ac:spMkLst>
        </pc:spChg>
        <pc:spChg chg="add">
          <ac:chgData name="Talha Ali" userId="S::hg6842@wayne.edu::880f854a-cf26-426d-b3df-5078d38ff6de" providerId="AD" clId="Web-{72A87F83-EA6D-ACFD-3A5C-60B88E7DB0BE}" dt="2024-04-29T00:13:25.961" v="15"/>
          <ac:spMkLst>
            <pc:docMk/>
            <pc:sldMk cId="267407407" sldId="260"/>
            <ac:spMk id="32" creationId="{F883A8D1-ED1B-47A1-AA44-289C080EDDB9}"/>
          </ac:spMkLst>
        </pc:spChg>
        <pc:graphicFrameChg chg="mod modGraphic">
          <ac:chgData name="Talha Ali" userId="S::hg6842@wayne.edu::880f854a-cf26-426d-b3df-5078d38ff6de" providerId="AD" clId="Web-{72A87F83-EA6D-ACFD-3A5C-60B88E7DB0BE}" dt="2024-04-29T00:13:46.228" v="28" actId="20577"/>
          <ac:graphicFrameMkLst>
            <pc:docMk/>
            <pc:sldMk cId="267407407" sldId="260"/>
            <ac:graphicFrameMk id="5" creationId="{AAD8C024-EDC1-6F23-24DF-208824DA2CCC}"/>
          </ac:graphicFrameMkLst>
        </pc:graphicFrameChg>
        <pc:cxnChg chg="del">
          <ac:chgData name="Talha Ali" userId="S::hg6842@wayne.edu::880f854a-cf26-426d-b3df-5078d38ff6de" providerId="AD" clId="Web-{72A87F83-EA6D-ACFD-3A5C-60B88E7DB0BE}" dt="2024-04-29T00:13:25.961" v="15"/>
          <ac:cxnSpMkLst>
            <pc:docMk/>
            <pc:sldMk cId="267407407" sldId="260"/>
            <ac:cxnSpMk id="25" creationId="{9B4757C4-228A-47E5-94C8-058312AB27F8}"/>
          </ac:cxnSpMkLst>
        </pc:cxnChg>
      </pc:sldChg>
      <pc:sldChg chg="addSp delSp modSp">
        <pc:chgData name="Talha Ali" userId="S::hg6842@wayne.edu::880f854a-cf26-426d-b3df-5078d38ff6de" providerId="AD" clId="Web-{72A87F83-EA6D-ACFD-3A5C-60B88E7DB0BE}" dt="2024-04-29T00:14:37.495" v="63" actId="20577"/>
        <pc:sldMkLst>
          <pc:docMk/>
          <pc:sldMk cId="984676950" sldId="261"/>
        </pc:sldMkLst>
        <pc:spChg chg="mod">
          <ac:chgData name="Talha Ali" userId="S::hg6842@wayne.edu::880f854a-cf26-426d-b3df-5078d38ff6de" providerId="AD" clId="Web-{72A87F83-EA6D-ACFD-3A5C-60B88E7DB0BE}" dt="2024-04-29T00:13:55.869" v="29"/>
          <ac:spMkLst>
            <pc:docMk/>
            <pc:sldMk cId="984676950" sldId="261"/>
            <ac:spMk id="2" creationId="{CC95A936-DE62-7A65-B0CC-59C93838870A}"/>
          </ac:spMkLst>
        </pc:spChg>
        <pc:spChg chg="del">
          <ac:chgData name="Talha Ali" userId="S::hg6842@wayne.edu::880f854a-cf26-426d-b3df-5078d38ff6de" providerId="AD" clId="Web-{72A87F83-EA6D-ACFD-3A5C-60B88E7DB0BE}" dt="2024-04-29T00:13:55.869" v="29"/>
          <ac:spMkLst>
            <pc:docMk/>
            <pc:sldMk cId="984676950" sldId="261"/>
            <ac:spMk id="54" creationId="{DB66C9CD-6BF4-44CA-8078-0BB819080761}"/>
          </ac:spMkLst>
        </pc:spChg>
        <pc:spChg chg="add">
          <ac:chgData name="Talha Ali" userId="S::hg6842@wayne.edu::880f854a-cf26-426d-b3df-5078d38ff6de" providerId="AD" clId="Web-{72A87F83-EA6D-ACFD-3A5C-60B88E7DB0BE}" dt="2024-04-29T00:13:55.869" v="29"/>
          <ac:spMkLst>
            <pc:docMk/>
            <pc:sldMk cId="984676950" sldId="261"/>
            <ac:spMk id="61" creationId="{DB66C9CD-6BF4-44CA-8078-0BB819080761}"/>
          </ac:spMkLst>
        </pc:spChg>
        <pc:graphicFrameChg chg="mod modGraphic">
          <ac:chgData name="Talha Ali" userId="S::hg6842@wayne.edu::880f854a-cf26-426d-b3df-5078d38ff6de" providerId="AD" clId="Web-{72A87F83-EA6D-ACFD-3A5C-60B88E7DB0BE}" dt="2024-04-29T00:14:37.495" v="63" actId="20577"/>
          <ac:graphicFrameMkLst>
            <pc:docMk/>
            <pc:sldMk cId="984676950" sldId="261"/>
            <ac:graphicFrameMk id="5" creationId="{6AF60858-F97E-569E-2947-D848CD60B39C}"/>
          </ac:graphicFrameMkLst>
        </pc:graphicFrameChg>
        <pc:cxnChg chg="del">
          <ac:chgData name="Talha Ali" userId="S::hg6842@wayne.edu::880f854a-cf26-426d-b3df-5078d38ff6de" providerId="AD" clId="Web-{72A87F83-EA6D-ACFD-3A5C-60B88E7DB0BE}" dt="2024-04-29T00:13:55.869" v="29"/>
          <ac:cxnSpMkLst>
            <pc:docMk/>
            <pc:sldMk cId="984676950" sldId="261"/>
            <ac:cxnSpMk id="56" creationId="{D9BF9BF3-7E9D-458B-A5D2-E730C5FFD0CD}"/>
          </ac:cxnSpMkLst>
        </pc:cxnChg>
        <pc:cxnChg chg="add">
          <ac:chgData name="Talha Ali" userId="S::hg6842@wayne.edu::880f854a-cf26-426d-b3df-5078d38ff6de" providerId="AD" clId="Web-{72A87F83-EA6D-ACFD-3A5C-60B88E7DB0BE}" dt="2024-04-29T00:13:55.869" v="29"/>
          <ac:cxnSpMkLst>
            <pc:docMk/>
            <pc:sldMk cId="984676950" sldId="261"/>
            <ac:cxnSpMk id="63" creationId="{D9BF9BF3-7E9D-458B-A5D2-E730C5FFD0CD}"/>
          </ac:cxnSpMkLst>
        </pc:cxnChg>
      </pc:sldChg>
      <pc:sldChg chg="addSp delSp modSp">
        <pc:chgData name="Talha Ali" userId="S::hg6842@wayne.edu::880f854a-cf26-426d-b3df-5078d38ff6de" providerId="AD" clId="Web-{72A87F83-EA6D-ACFD-3A5C-60B88E7DB0BE}" dt="2024-04-29T00:15:22.032" v="74" actId="20577"/>
        <pc:sldMkLst>
          <pc:docMk/>
          <pc:sldMk cId="1560413781" sldId="262"/>
        </pc:sldMkLst>
        <pc:spChg chg="del">
          <ac:chgData name="Talha Ali" userId="S::hg6842@wayne.edu::880f854a-cf26-426d-b3df-5078d38ff6de" providerId="AD" clId="Web-{72A87F83-EA6D-ACFD-3A5C-60B88E7DB0BE}" dt="2024-04-29T00:14:43.245" v="64"/>
          <ac:spMkLst>
            <pc:docMk/>
            <pc:sldMk cId="1560413781" sldId="262"/>
            <ac:spMk id="3" creationId="{5395E72F-7132-4452-BD57-0101E69AF4EB}"/>
          </ac:spMkLst>
        </pc:spChg>
        <pc:graphicFrameChg chg="add modGraphic">
          <ac:chgData name="Talha Ali" userId="S::hg6842@wayne.edu::880f854a-cf26-426d-b3df-5078d38ff6de" providerId="AD" clId="Web-{72A87F83-EA6D-ACFD-3A5C-60B88E7DB0BE}" dt="2024-04-29T00:15:22.032" v="74" actId="20577"/>
          <ac:graphicFrameMkLst>
            <pc:docMk/>
            <pc:sldMk cId="1560413781" sldId="262"/>
            <ac:graphicFrameMk id="120" creationId="{94F59C3D-C7C0-4930-5AB3-DF269A2B9F39}"/>
          </ac:graphicFrameMkLst>
        </pc:graphicFrameChg>
      </pc:sldChg>
      <pc:sldChg chg="addSp delSp modSp">
        <pc:chgData name="Talha Ali" userId="S::hg6842@wayne.edu::880f854a-cf26-426d-b3df-5078d38ff6de" providerId="AD" clId="Web-{72A87F83-EA6D-ACFD-3A5C-60B88E7DB0BE}" dt="2024-04-29T00:16:08.378" v="106" actId="20577"/>
        <pc:sldMkLst>
          <pc:docMk/>
          <pc:sldMk cId="2705139931" sldId="264"/>
        </pc:sldMkLst>
        <pc:spChg chg="mod">
          <ac:chgData name="Talha Ali" userId="S::hg6842@wayne.edu::880f854a-cf26-426d-b3df-5078d38ff6de" providerId="AD" clId="Web-{72A87F83-EA6D-ACFD-3A5C-60B88E7DB0BE}" dt="2024-04-29T00:15:46.814" v="75"/>
          <ac:spMkLst>
            <pc:docMk/>
            <pc:sldMk cId="2705139931" sldId="264"/>
            <ac:spMk id="2" creationId="{89B5B7BF-22A4-48E4-E069-A110C26523B2}"/>
          </ac:spMkLst>
        </pc:spChg>
        <pc:spChg chg="del">
          <ac:chgData name="Talha Ali" userId="S::hg6842@wayne.edu::880f854a-cf26-426d-b3df-5078d38ff6de" providerId="AD" clId="Web-{72A87F83-EA6D-ACFD-3A5C-60B88E7DB0BE}" dt="2024-04-29T00:15:46.814" v="75"/>
          <ac:spMkLst>
            <pc:docMk/>
            <pc:sldMk cId="2705139931" sldId="264"/>
            <ac:spMk id="37" creationId="{EEE96A74-B62B-4642-AB22-7776A5F48CE7}"/>
          </ac:spMkLst>
        </pc:spChg>
        <pc:spChg chg="add">
          <ac:chgData name="Talha Ali" userId="S::hg6842@wayne.edu::880f854a-cf26-426d-b3df-5078d38ff6de" providerId="AD" clId="Web-{72A87F83-EA6D-ACFD-3A5C-60B88E7DB0BE}" dt="2024-04-29T00:15:46.814" v="75"/>
          <ac:spMkLst>
            <pc:docMk/>
            <pc:sldMk cId="2705139931" sldId="264"/>
            <ac:spMk id="52" creationId="{3011B0B3-5679-4759-90B8-3B908C4CBD21}"/>
          </ac:spMkLst>
        </pc:spChg>
        <pc:spChg chg="add">
          <ac:chgData name="Talha Ali" userId="S::hg6842@wayne.edu::880f854a-cf26-426d-b3df-5078d38ff6de" providerId="AD" clId="Web-{72A87F83-EA6D-ACFD-3A5C-60B88E7DB0BE}" dt="2024-04-29T00:15:46.814" v="75"/>
          <ac:spMkLst>
            <pc:docMk/>
            <pc:sldMk cId="2705139931" sldId="264"/>
            <ac:spMk id="66" creationId="{1B5DF063-A889-4037-8C0F-D6D424107150}"/>
          </ac:spMkLst>
        </pc:spChg>
        <pc:grpChg chg="add">
          <ac:chgData name="Talha Ali" userId="S::hg6842@wayne.edu::880f854a-cf26-426d-b3df-5078d38ff6de" providerId="AD" clId="Web-{72A87F83-EA6D-ACFD-3A5C-60B88E7DB0BE}" dt="2024-04-29T00:15:46.814" v="75"/>
          <ac:grpSpMkLst>
            <pc:docMk/>
            <pc:sldMk cId="2705139931" sldId="264"/>
            <ac:grpSpMk id="46" creationId="{9494E066-0146-46E9-BAF1-C33240ABA294}"/>
          </ac:grpSpMkLst>
        </pc:grpChg>
        <pc:grpChg chg="add">
          <ac:chgData name="Talha Ali" userId="S::hg6842@wayne.edu::880f854a-cf26-426d-b3df-5078d38ff6de" providerId="AD" clId="Web-{72A87F83-EA6D-ACFD-3A5C-60B88E7DB0BE}" dt="2024-04-29T00:15:46.814" v="75"/>
          <ac:grpSpMkLst>
            <pc:docMk/>
            <pc:sldMk cId="2705139931" sldId="264"/>
            <ac:grpSpMk id="54" creationId="{50F37AA1-A09B-4E28-987B-38E5060E1BAE}"/>
          </ac:grpSpMkLst>
        </pc:grpChg>
        <pc:graphicFrameChg chg="modGraphic">
          <ac:chgData name="Talha Ali" userId="S::hg6842@wayne.edu::880f854a-cf26-426d-b3df-5078d38ff6de" providerId="AD" clId="Web-{72A87F83-EA6D-ACFD-3A5C-60B88E7DB0BE}" dt="2024-04-29T00:16:08.378" v="106" actId="20577"/>
          <ac:graphicFrameMkLst>
            <pc:docMk/>
            <pc:sldMk cId="2705139931" sldId="264"/>
            <ac:graphicFrameMk id="5" creationId="{6AFC4CC9-1DD5-044A-7940-A6083A17F69F}"/>
          </ac:graphicFrameMkLst>
        </pc:graphicFrameChg>
        <pc:cxnChg chg="del">
          <ac:chgData name="Talha Ali" userId="S::hg6842@wayne.edu::880f854a-cf26-426d-b3df-5078d38ff6de" providerId="AD" clId="Web-{72A87F83-EA6D-ACFD-3A5C-60B88E7DB0BE}" dt="2024-04-29T00:15:46.814" v="75"/>
          <ac:cxnSpMkLst>
            <pc:docMk/>
            <pc:sldMk cId="2705139931" sldId="264"/>
            <ac:cxnSpMk id="39" creationId="{3A513CAD-9784-4D35-BAF9-1F7DDD697BDB}"/>
          </ac:cxnSpMkLst>
        </pc:cxnChg>
        <pc:cxnChg chg="add">
          <ac:chgData name="Talha Ali" userId="S::hg6842@wayne.edu::880f854a-cf26-426d-b3df-5078d38ff6de" providerId="AD" clId="Web-{72A87F83-EA6D-ACFD-3A5C-60B88E7DB0BE}" dt="2024-04-29T00:15:46.814" v="75"/>
          <ac:cxnSpMkLst>
            <pc:docMk/>
            <pc:sldMk cId="2705139931" sldId="264"/>
            <ac:cxnSpMk id="44" creationId="{AE0C0B2A-3FD1-4235-A16E-0ED1E028A93E}"/>
          </ac:cxnSpMkLst>
        </pc:cxnChg>
      </pc:sldChg>
      <pc:sldChg chg="addSp delSp modSp">
        <pc:chgData name="Talha Ali" userId="S::hg6842@wayne.edu::880f854a-cf26-426d-b3df-5078d38ff6de" providerId="AD" clId="Web-{72A87F83-EA6D-ACFD-3A5C-60B88E7DB0BE}" dt="2024-04-29T00:16:12.409" v="107"/>
        <pc:sldMkLst>
          <pc:docMk/>
          <pc:sldMk cId="268256959" sldId="265"/>
        </pc:sldMkLst>
        <pc:spChg chg="del">
          <ac:chgData name="Talha Ali" userId="S::hg6842@wayne.edu::880f854a-cf26-426d-b3df-5078d38ff6de" providerId="AD" clId="Web-{72A87F83-EA6D-ACFD-3A5C-60B88E7DB0BE}" dt="2024-04-29T00:16:12.409" v="107"/>
          <ac:spMkLst>
            <pc:docMk/>
            <pc:sldMk cId="268256959" sldId="265"/>
            <ac:spMk id="35" creationId="{3D2EE047-566C-48D4-9F44-4BB3B58FB300}"/>
          </ac:spMkLst>
        </pc:spChg>
        <pc:spChg chg="add">
          <ac:chgData name="Talha Ali" userId="S::hg6842@wayne.edu::880f854a-cf26-426d-b3df-5078d38ff6de" providerId="AD" clId="Web-{72A87F83-EA6D-ACFD-3A5C-60B88E7DB0BE}" dt="2024-04-29T00:16:12.409" v="107"/>
          <ac:spMkLst>
            <pc:docMk/>
            <pc:sldMk cId="268256959" sldId="265"/>
            <ac:spMk id="44" creationId="{3D2EE047-566C-48D4-9F44-4BB3B58FB300}"/>
          </ac:spMkLst>
        </pc:spChg>
        <pc:graphicFrameChg chg="mod modGraphic">
          <ac:chgData name="Talha Ali" userId="S::hg6842@wayne.edu::880f854a-cf26-426d-b3df-5078d38ff6de" providerId="AD" clId="Web-{72A87F83-EA6D-ACFD-3A5C-60B88E7DB0BE}" dt="2024-04-29T00:16:12.409" v="107"/>
          <ac:graphicFrameMkLst>
            <pc:docMk/>
            <pc:sldMk cId="268256959" sldId="265"/>
            <ac:graphicFrameMk id="39" creationId="{C477E5E8-5EB0-83F8-ACC3-A8C98CD266C2}"/>
          </ac:graphicFrameMkLst>
        </pc:graphicFrameChg>
      </pc:sldChg>
    </pc:docChg>
  </pc:docChgLst>
  <pc:docChgLst>
    <pc:chgData name="Talha Ali" userId="S::hg6842@wayne.edu::880f854a-cf26-426d-b3df-5078d38ff6de" providerId="AD" clId="Web-{8E475F90-FE4C-9235-E3B0-495493ADBF8D}"/>
    <pc:docChg chg="modSld">
      <pc:chgData name="Talha Ali" userId="S::hg6842@wayne.edu::880f854a-cf26-426d-b3df-5078d38ff6de" providerId="AD" clId="Web-{8E475F90-FE4C-9235-E3B0-495493ADBF8D}" dt="2024-04-09T15:55:21.113" v="25" actId="20577"/>
      <pc:docMkLst>
        <pc:docMk/>
      </pc:docMkLst>
      <pc:sldChg chg="modSp">
        <pc:chgData name="Talha Ali" userId="S::hg6842@wayne.edu::880f854a-cf26-426d-b3df-5078d38ff6de" providerId="AD" clId="Web-{8E475F90-FE4C-9235-E3B0-495493ADBF8D}" dt="2024-04-09T15:55:21.113" v="25" actId="20577"/>
        <pc:sldMkLst>
          <pc:docMk/>
          <pc:sldMk cId="984676950" sldId="261"/>
        </pc:sldMkLst>
        <pc:graphicFrameChg chg="mod modGraphic">
          <ac:chgData name="Talha Ali" userId="S::hg6842@wayne.edu::880f854a-cf26-426d-b3df-5078d38ff6de" providerId="AD" clId="Web-{8E475F90-FE4C-9235-E3B0-495493ADBF8D}" dt="2024-04-09T15:55:21.113" v="25" actId="20577"/>
          <ac:graphicFrameMkLst>
            <pc:docMk/>
            <pc:sldMk cId="984676950" sldId="261"/>
            <ac:graphicFrameMk id="5" creationId="{6AF60858-F97E-569E-2947-D848CD60B39C}"/>
          </ac:graphicFrameMkLst>
        </pc:graphicFrameChg>
      </pc:sldChg>
    </pc:docChg>
  </pc:docChgLst>
  <pc:docChgLst>
    <pc:chgData name="Talha Ali" userId="S::hg6842@wayne.edu::880f854a-cf26-426d-b3df-5078d38ff6de" providerId="AD" clId="Web-{9501C282-A858-0D31-51C6-B3684F051529}"/>
    <pc:docChg chg="modSld">
      <pc:chgData name="Talha Ali" userId="S::hg6842@wayne.edu::880f854a-cf26-426d-b3df-5078d38ff6de" providerId="AD" clId="Web-{9501C282-A858-0D31-51C6-B3684F051529}" dt="2024-04-07T20:36:31.933" v="215" actId="20577"/>
      <pc:docMkLst>
        <pc:docMk/>
      </pc:docMkLst>
      <pc:sldChg chg="addSp delSp modSp">
        <pc:chgData name="Talha Ali" userId="S::hg6842@wayne.edu::880f854a-cf26-426d-b3df-5078d38ff6de" providerId="AD" clId="Web-{9501C282-A858-0D31-51C6-B3684F051529}" dt="2024-04-07T20:09:49.669" v="13" actId="20577"/>
        <pc:sldMkLst>
          <pc:docMk/>
          <pc:sldMk cId="109857222" sldId="256"/>
        </pc:sldMkLst>
        <pc:spChg chg="mod">
          <ac:chgData name="Talha Ali" userId="S::hg6842@wayne.edu::880f854a-cf26-426d-b3df-5078d38ff6de" providerId="AD" clId="Web-{9501C282-A858-0D31-51C6-B3684F051529}" dt="2024-04-07T20:09:49.669" v="13" actId="20577"/>
          <ac:spMkLst>
            <pc:docMk/>
            <pc:sldMk cId="109857222" sldId="256"/>
            <ac:spMk id="2" creationId="{00000000-0000-0000-0000-000000000000}"/>
          </ac:spMkLst>
        </pc:spChg>
        <pc:spChg chg="mod">
          <ac:chgData name="Talha Ali" userId="S::hg6842@wayne.edu::880f854a-cf26-426d-b3df-5078d38ff6de" providerId="AD" clId="Web-{9501C282-A858-0D31-51C6-B3684F051529}" dt="2024-04-07T20:09:26.824" v="2"/>
          <ac:spMkLst>
            <pc:docMk/>
            <pc:sldMk cId="109857222" sldId="256"/>
            <ac:spMk id="3" creationId="{00000000-0000-0000-0000-000000000000}"/>
          </ac:spMkLst>
        </pc:spChg>
        <pc:spChg chg="del">
          <ac:chgData name="Talha Ali" userId="S::hg6842@wayne.edu::880f854a-cf26-426d-b3df-5078d38ff6de" providerId="AD" clId="Web-{9501C282-A858-0D31-51C6-B3684F051529}" dt="2024-04-07T20:09:18.386" v="0"/>
          <ac:spMkLst>
            <pc:docMk/>
            <pc:sldMk cId="109857222" sldId="256"/>
            <ac:spMk id="26" creationId="{1F4CD6D0-88B6-45F4-AC60-54587D3C92A0}"/>
          </ac:spMkLst>
        </pc:spChg>
        <pc:spChg chg="del">
          <ac:chgData name="Talha Ali" userId="S::hg6842@wayne.edu::880f854a-cf26-426d-b3df-5078d38ff6de" providerId="AD" clId="Web-{9501C282-A858-0D31-51C6-B3684F051529}" dt="2024-04-07T20:09:18.386" v="0"/>
          <ac:spMkLst>
            <pc:docMk/>
            <pc:sldMk cId="109857222" sldId="256"/>
            <ac:spMk id="28" creationId="{DCFCE6BC-4706-49A2-816A-A44669F98A30}"/>
          </ac:spMkLst>
        </pc:spChg>
        <pc:spChg chg="add del">
          <ac:chgData name="Talha Ali" userId="S::hg6842@wayne.edu::880f854a-cf26-426d-b3df-5078d38ff6de" providerId="AD" clId="Web-{9501C282-A858-0D31-51C6-B3684F051529}" dt="2024-04-07T20:09:26.824" v="2"/>
          <ac:spMkLst>
            <pc:docMk/>
            <pc:sldMk cId="109857222" sldId="256"/>
            <ac:spMk id="35" creationId="{0FA27539-4286-4FA8-9DA6-7CF237447C8D}"/>
          </ac:spMkLst>
        </pc:spChg>
        <pc:spChg chg="add del">
          <ac:chgData name="Talha Ali" userId="S::hg6842@wayne.edu::880f854a-cf26-426d-b3df-5078d38ff6de" providerId="AD" clId="Web-{9501C282-A858-0D31-51C6-B3684F051529}" dt="2024-04-07T20:09:26.824" v="2"/>
          <ac:spMkLst>
            <pc:docMk/>
            <pc:sldMk cId="109857222" sldId="256"/>
            <ac:spMk id="37" creationId="{558CBFC2-B76A-4B2C-BC79-1EADF5EE4432}"/>
          </ac:spMkLst>
        </pc:spChg>
        <pc:spChg chg="add">
          <ac:chgData name="Talha Ali" userId="S::hg6842@wayne.edu::880f854a-cf26-426d-b3df-5078d38ff6de" providerId="AD" clId="Web-{9501C282-A858-0D31-51C6-B3684F051529}" dt="2024-04-07T20:09:26.824" v="2"/>
          <ac:spMkLst>
            <pc:docMk/>
            <pc:sldMk cId="109857222" sldId="256"/>
            <ac:spMk id="44" creationId="{3011B0B3-5679-4759-90B8-3B908C4CBD21}"/>
          </ac:spMkLst>
        </pc:spChg>
        <pc:grpChg chg="add">
          <ac:chgData name="Talha Ali" userId="S::hg6842@wayne.edu::880f854a-cf26-426d-b3df-5078d38ff6de" providerId="AD" clId="Web-{9501C282-A858-0D31-51C6-B3684F051529}" dt="2024-04-07T20:09:26.824" v="2"/>
          <ac:grpSpMkLst>
            <pc:docMk/>
            <pc:sldMk cId="109857222" sldId="256"/>
            <ac:grpSpMk id="46" creationId="{BF9F7A1D-1090-4288-AA92-5E103402E3A0}"/>
          </ac:grpSpMkLst>
        </pc:grpChg>
        <pc:picChg chg="del mod ord">
          <ac:chgData name="Talha Ali" userId="S::hg6842@wayne.edu::880f854a-cf26-426d-b3df-5078d38ff6de" providerId="AD" clId="Web-{9501C282-A858-0D31-51C6-B3684F051529}" dt="2024-04-07T20:09:20.027" v="1"/>
          <ac:picMkLst>
            <pc:docMk/>
            <pc:sldMk cId="109857222" sldId="256"/>
            <ac:picMk id="4" creationId="{A2CD48A9-3279-62A4-BF01-A7A150861C94}"/>
          </ac:picMkLst>
        </pc:picChg>
        <pc:cxnChg chg="del">
          <ac:chgData name="Talha Ali" userId="S::hg6842@wayne.edu::880f854a-cf26-426d-b3df-5078d38ff6de" providerId="AD" clId="Web-{9501C282-A858-0D31-51C6-B3684F051529}" dt="2024-04-07T20:09:18.386" v="0"/>
          <ac:cxnSpMkLst>
            <pc:docMk/>
            <pc:sldMk cId="109857222" sldId="256"/>
            <ac:cxnSpMk id="30" creationId="{9E7C23BC-DAA6-40E1-8166-B8C4439D1430}"/>
          </ac:cxnSpMkLst>
        </pc:cxnChg>
        <pc:cxnChg chg="add del">
          <ac:chgData name="Talha Ali" userId="S::hg6842@wayne.edu::880f854a-cf26-426d-b3df-5078d38ff6de" providerId="AD" clId="Web-{9501C282-A858-0D31-51C6-B3684F051529}" dt="2024-04-07T20:09:26.824" v="2"/>
          <ac:cxnSpMkLst>
            <pc:docMk/>
            <pc:sldMk cId="109857222" sldId="256"/>
            <ac:cxnSpMk id="39" creationId="{C5E74535-9C0E-4211-B088-610AD56262A4}"/>
          </ac:cxnSpMkLst>
        </pc:cxnChg>
      </pc:sldChg>
      <pc:sldChg chg="addSp delSp modSp">
        <pc:chgData name="Talha Ali" userId="S::hg6842@wayne.edu::880f854a-cf26-426d-b3df-5078d38ff6de" providerId="AD" clId="Web-{9501C282-A858-0D31-51C6-B3684F051529}" dt="2024-04-07T20:11:00.124" v="68"/>
        <pc:sldMkLst>
          <pc:docMk/>
          <pc:sldMk cId="267407407" sldId="260"/>
        </pc:sldMkLst>
        <pc:spChg chg="mod">
          <ac:chgData name="Talha Ali" userId="S::hg6842@wayne.edu::880f854a-cf26-426d-b3df-5078d38ff6de" providerId="AD" clId="Web-{9501C282-A858-0D31-51C6-B3684F051529}" dt="2024-04-07T20:11:00.124" v="68"/>
          <ac:spMkLst>
            <pc:docMk/>
            <pc:sldMk cId="267407407" sldId="260"/>
            <ac:spMk id="2" creationId="{736CEB74-97D2-8CDC-62BA-4419EA24F871}"/>
          </ac:spMkLst>
        </pc:spChg>
        <pc:spChg chg="del">
          <ac:chgData name="Talha Ali" userId="S::hg6842@wayne.edu::880f854a-cf26-426d-b3df-5078d38ff6de" providerId="AD" clId="Web-{9501C282-A858-0D31-51C6-B3684F051529}" dt="2024-04-07T20:11:00.124" v="68"/>
          <ac:spMkLst>
            <pc:docMk/>
            <pc:sldMk cId="267407407" sldId="260"/>
            <ac:spMk id="16" creationId="{DB66C9CD-6BF4-44CA-8078-0BB819080761}"/>
          </ac:spMkLst>
        </pc:spChg>
        <pc:spChg chg="del">
          <ac:chgData name="Talha Ali" userId="S::hg6842@wayne.edu::880f854a-cf26-426d-b3df-5078d38ff6de" providerId="AD" clId="Web-{9501C282-A858-0D31-51C6-B3684F051529}" dt="2024-04-07T20:11:00.124" v="68"/>
          <ac:spMkLst>
            <pc:docMk/>
            <pc:sldMk cId="267407407" sldId="260"/>
            <ac:spMk id="18" creationId="{F883A8D1-ED1B-47A1-AA44-289C080EDDB9}"/>
          </ac:spMkLst>
        </pc:spChg>
        <pc:spChg chg="add">
          <ac:chgData name="Talha Ali" userId="S::hg6842@wayne.edu::880f854a-cf26-426d-b3df-5078d38ff6de" providerId="AD" clId="Web-{9501C282-A858-0D31-51C6-B3684F051529}" dt="2024-04-07T20:11:00.124" v="68"/>
          <ac:spMkLst>
            <pc:docMk/>
            <pc:sldMk cId="267407407" sldId="260"/>
            <ac:spMk id="23" creationId="{EEE96A74-B62B-4642-AB22-7776A5F48CE7}"/>
          </ac:spMkLst>
        </pc:spChg>
        <pc:graphicFrameChg chg="mod modGraphic">
          <ac:chgData name="Talha Ali" userId="S::hg6842@wayne.edu::880f854a-cf26-426d-b3df-5078d38ff6de" providerId="AD" clId="Web-{9501C282-A858-0D31-51C6-B3684F051529}" dt="2024-04-07T20:11:00.124" v="68"/>
          <ac:graphicFrameMkLst>
            <pc:docMk/>
            <pc:sldMk cId="267407407" sldId="260"/>
            <ac:graphicFrameMk id="5" creationId="{AAD8C024-EDC1-6F23-24DF-208824DA2CCC}"/>
          </ac:graphicFrameMkLst>
        </pc:graphicFrameChg>
        <pc:cxnChg chg="add">
          <ac:chgData name="Talha Ali" userId="S::hg6842@wayne.edu::880f854a-cf26-426d-b3df-5078d38ff6de" providerId="AD" clId="Web-{9501C282-A858-0D31-51C6-B3684F051529}" dt="2024-04-07T20:11:00.124" v="68"/>
          <ac:cxnSpMkLst>
            <pc:docMk/>
            <pc:sldMk cId="267407407" sldId="260"/>
            <ac:cxnSpMk id="25" creationId="{9B4757C4-228A-47E5-94C8-058312AB27F8}"/>
          </ac:cxnSpMkLst>
        </pc:cxnChg>
      </pc:sldChg>
      <pc:sldChg chg="addSp delSp modSp">
        <pc:chgData name="Talha Ali" userId="S::hg6842@wayne.edu::880f854a-cf26-426d-b3df-5078d38ff6de" providerId="AD" clId="Web-{9501C282-A858-0D31-51C6-B3684F051529}" dt="2024-04-07T20:35:11.601" v="175" actId="20577"/>
        <pc:sldMkLst>
          <pc:docMk/>
          <pc:sldMk cId="984676950" sldId="261"/>
        </pc:sldMkLst>
        <pc:spChg chg="mod">
          <ac:chgData name="Talha Ali" userId="S::hg6842@wayne.edu::880f854a-cf26-426d-b3df-5078d38ff6de" providerId="AD" clId="Web-{9501C282-A858-0D31-51C6-B3684F051529}" dt="2024-04-07T20:12:29.503" v="122"/>
          <ac:spMkLst>
            <pc:docMk/>
            <pc:sldMk cId="984676950" sldId="261"/>
            <ac:spMk id="2" creationId="{CC95A936-DE62-7A65-B0CC-59C93838870A}"/>
          </ac:spMkLst>
        </pc:spChg>
        <pc:spChg chg="del">
          <ac:chgData name="Talha Ali" userId="S::hg6842@wayne.edu::880f854a-cf26-426d-b3df-5078d38ff6de" providerId="AD" clId="Web-{9501C282-A858-0D31-51C6-B3684F051529}" dt="2024-04-07T20:12:29.503" v="122"/>
          <ac:spMkLst>
            <pc:docMk/>
            <pc:sldMk cId="984676950" sldId="261"/>
            <ac:spMk id="36" creationId="{EEE96A74-B62B-4642-AB22-7776A5F48CE7}"/>
          </ac:spMkLst>
        </pc:spChg>
        <pc:spChg chg="add">
          <ac:chgData name="Talha Ali" userId="S::hg6842@wayne.edu::880f854a-cf26-426d-b3df-5078d38ff6de" providerId="AD" clId="Web-{9501C282-A858-0D31-51C6-B3684F051529}" dt="2024-04-07T20:12:29.503" v="122"/>
          <ac:spMkLst>
            <pc:docMk/>
            <pc:sldMk cId="984676950" sldId="261"/>
            <ac:spMk id="42" creationId="{3D2EE047-566C-48D4-9F44-4BB3B58FB300}"/>
          </ac:spMkLst>
        </pc:spChg>
        <pc:spChg chg="add del mod">
          <ac:chgData name="Talha Ali" userId="S::hg6842@wayne.edu::880f854a-cf26-426d-b3df-5078d38ff6de" providerId="AD" clId="Web-{9501C282-A858-0D31-51C6-B3684F051529}" dt="2024-04-07T20:12:11.846" v="118"/>
          <ac:spMkLst>
            <pc:docMk/>
            <pc:sldMk cId="984676950" sldId="261"/>
            <ac:spMk id="276" creationId="{43E002D6-1D0F-9193-E075-9A6307D43468}"/>
          </ac:spMkLst>
        </pc:spChg>
        <pc:graphicFrameChg chg="add del mod modGraphic">
          <ac:chgData name="Talha Ali" userId="S::hg6842@wayne.edu::880f854a-cf26-426d-b3df-5078d38ff6de" providerId="AD" clId="Web-{9501C282-A858-0D31-51C6-B3684F051529}" dt="2024-04-07T20:35:11.601" v="175" actId="20577"/>
          <ac:graphicFrameMkLst>
            <pc:docMk/>
            <pc:sldMk cId="984676950" sldId="261"/>
            <ac:graphicFrameMk id="5" creationId="{6AF60858-F97E-569E-2947-D848CD60B39C}"/>
          </ac:graphicFrameMkLst>
        </pc:graphicFrameChg>
        <pc:cxnChg chg="del">
          <ac:chgData name="Talha Ali" userId="S::hg6842@wayne.edu::880f854a-cf26-426d-b3df-5078d38ff6de" providerId="AD" clId="Web-{9501C282-A858-0D31-51C6-B3684F051529}" dt="2024-04-07T20:12:29.503" v="122"/>
          <ac:cxnSpMkLst>
            <pc:docMk/>
            <pc:sldMk cId="984676950" sldId="261"/>
            <ac:cxnSpMk id="37" creationId="{3A513CAD-9784-4D35-BAF9-1F7DDD697BDB}"/>
          </ac:cxnSpMkLst>
        </pc:cxnChg>
      </pc:sldChg>
      <pc:sldChg chg="addSp delSp modSp">
        <pc:chgData name="Talha Ali" userId="S::hg6842@wayne.edu::880f854a-cf26-426d-b3df-5078d38ff6de" providerId="AD" clId="Web-{9501C282-A858-0D31-51C6-B3684F051529}" dt="2024-04-07T20:13:42.302" v="145"/>
        <pc:sldMkLst>
          <pc:docMk/>
          <pc:sldMk cId="1560413781" sldId="262"/>
        </pc:sldMkLst>
        <pc:spChg chg="mod">
          <ac:chgData name="Talha Ali" userId="S::hg6842@wayne.edu::880f854a-cf26-426d-b3df-5078d38ff6de" providerId="AD" clId="Web-{9501C282-A858-0D31-51C6-B3684F051529}" dt="2024-04-07T20:13:42.302" v="145"/>
          <ac:spMkLst>
            <pc:docMk/>
            <pc:sldMk cId="1560413781" sldId="262"/>
            <ac:spMk id="2" creationId="{34F4CF83-7B7E-CEC8-24F7-40D7E2D77A77}"/>
          </ac:spMkLst>
        </pc:spChg>
        <pc:spChg chg="mod">
          <ac:chgData name="Talha Ali" userId="S::hg6842@wayne.edu::880f854a-cf26-426d-b3df-5078d38ff6de" providerId="AD" clId="Web-{9501C282-A858-0D31-51C6-B3684F051529}" dt="2024-04-07T20:13:42.302" v="145"/>
          <ac:spMkLst>
            <pc:docMk/>
            <pc:sldMk cId="1560413781" sldId="262"/>
            <ac:spMk id="3" creationId="{5395E72F-7132-4452-BD57-0101E69AF4EB}"/>
          </ac:spMkLst>
        </pc:spChg>
        <pc:spChg chg="del">
          <ac:chgData name="Talha Ali" userId="S::hg6842@wayne.edu::880f854a-cf26-426d-b3df-5078d38ff6de" providerId="AD" clId="Web-{9501C282-A858-0D31-51C6-B3684F051529}" dt="2024-04-07T20:13:42.302" v="145"/>
          <ac:spMkLst>
            <pc:docMk/>
            <pc:sldMk cId="1560413781" sldId="262"/>
            <ac:spMk id="23" creationId="{6D2D76E3-BBAC-4D3C-9314-D3076FA9051A}"/>
          </ac:spMkLst>
        </pc:spChg>
        <pc:spChg chg="add">
          <ac:chgData name="Talha Ali" userId="S::hg6842@wayne.edu::880f854a-cf26-426d-b3df-5078d38ff6de" providerId="AD" clId="Web-{9501C282-A858-0D31-51C6-B3684F051529}" dt="2024-04-07T20:13:42.302" v="145"/>
          <ac:spMkLst>
            <pc:docMk/>
            <pc:sldMk cId="1560413781" sldId="262"/>
            <ac:spMk id="118" creationId="{3D2EE047-566C-48D4-9F44-4BB3B58FB300}"/>
          </ac:spMkLst>
        </pc:spChg>
        <pc:grpChg chg="del">
          <ac:chgData name="Talha Ali" userId="S::hg6842@wayne.edu::880f854a-cf26-426d-b3df-5078d38ff6de" providerId="AD" clId="Web-{9501C282-A858-0D31-51C6-B3684F051529}" dt="2024-04-07T20:13:42.302" v="145"/>
          <ac:grpSpMkLst>
            <pc:docMk/>
            <pc:sldMk cId="1560413781" sldId="262"/>
            <ac:grpSpMk id="25" creationId="{75C945D9-C3DE-4D90-9F29-7BE223AAF113}"/>
          </ac:grpSpMkLst>
        </pc:grpChg>
        <pc:grpChg chg="del">
          <ac:chgData name="Talha Ali" userId="S::hg6842@wayne.edu::880f854a-cf26-426d-b3df-5078d38ff6de" providerId="AD" clId="Web-{9501C282-A858-0D31-51C6-B3684F051529}" dt="2024-04-07T20:13:42.302" v="145"/>
          <ac:grpSpMkLst>
            <pc:docMk/>
            <pc:sldMk cId="1560413781" sldId="262"/>
            <ac:grpSpMk id="70" creationId="{55C23123-3C5C-4A8B-AD1C-138D7B73D8D9}"/>
          </ac:grpSpMkLst>
        </pc:grpChg>
        <pc:picChg chg="add">
          <ac:chgData name="Talha Ali" userId="S::hg6842@wayne.edu::880f854a-cf26-426d-b3df-5078d38ff6de" providerId="AD" clId="Web-{9501C282-A858-0D31-51C6-B3684F051529}" dt="2024-04-07T20:13:42.302" v="145"/>
          <ac:picMkLst>
            <pc:docMk/>
            <pc:sldMk cId="1560413781" sldId="262"/>
            <ac:picMk id="115" creationId="{2E6DA3B9-34C1-E2A2-A95F-5979E6F2F9EC}"/>
          </ac:picMkLst>
        </pc:picChg>
        <pc:cxnChg chg="del">
          <ac:chgData name="Talha Ali" userId="S::hg6842@wayne.edu::880f854a-cf26-426d-b3df-5078d38ff6de" providerId="AD" clId="Web-{9501C282-A858-0D31-51C6-B3684F051529}" dt="2024-04-07T20:13:42.302" v="145"/>
          <ac:cxnSpMkLst>
            <pc:docMk/>
            <pc:sldMk cId="1560413781" sldId="262"/>
            <ac:cxnSpMk id="68" creationId="{22725E2D-27B9-4A2E-B161-230C61B08082}"/>
          </ac:cxnSpMkLst>
        </pc:cxnChg>
      </pc:sldChg>
      <pc:sldChg chg="addSp delSp modSp">
        <pc:chgData name="Talha Ali" userId="S::hg6842@wayne.edu::880f854a-cf26-426d-b3df-5078d38ff6de" providerId="AD" clId="Web-{9501C282-A858-0D31-51C6-B3684F051529}" dt="2024-04-07T20:35:30.602" v="178"/>
        <pc:sldMkLst>
          <pc:docMk/>
          <pc:sldMk cId="847957896" sldId="263"/>
        </pc:sldMkLst>
        <pc:spChg chg="mod">
          <ac:chgData name="Talha Ali" userId="S::hg6842@wayne.edu::880f854a-cf26-426d-b3df-5078d38ff6de" providerId="AD" clId="Web-{9501C282-A858-0D31-51C6-B3684F051529}" dt="2024-04-07T20:35:30.602" v="178"/>
          <ac:spMkLst>
            <pc:docMk/>
            <pc:sldMk cId="847957896" sldId="263"/>
            <ac:spMk id="2" creationId="{C095915B-FF0A-39AD-3FDA-CD30C908F6F3}"/>
          </ac:spMkLst>
        </pc:spChg>
        <pc:spChg chg="add del mod">
          <ac:chgData name="Talha Ali" userId="S::hg6842@wayne.edu::880f854a-cf26-426d-b3df-5078d38ff6de" providerId="AD" clId="Web-{9501C282-A858-0D31-51C6-B3684F051529}" dt="2024-04-07T20:28:55.103" v="148"/>
          <ac:spMkLst>
            <pc:docMk/>
            <pc:sldMk cId="847957896" sldId="263"/>
            <ac:spMk id="4" creationId="{887C85A1-36FF-C3D5-F0D9-44E3C57FDC9C}"/>
          </ac:spMkLst>
        </pc:spChg>
        <pc:spChg chg="add del mod">
          <ac:chgData name="Talha Ali" userId="S::hg6842@wayne.edu::880f854a-cf26-426d-b3df-5078d38ff6de" providerId="AD" clId="Web-{9501C282-A858-0D31-51C6-B3684F051529}" dt="2024-04-07T20:33:17.628" v="150"/>
          <ac:spMkLst>
            <pc:docMk/>
            <pc:sldMk cId="847957896" sldId="263"/>
            <ac:spMk id="9" creationId="{EC7F44D8-D703-2B64-FC6B-407BB598C9C2}"/>
          </ac:spMkLst>
        </pc:spChg>
        <pc:spChg chg="add del">
          <ac:chgData name="Talha Ali" userId="S::hg6842@wayne.edu::880f854a-cf26-426d-b3df-5078d38ff6de" providerId="AD" clId="Web-{9501C282-A858-0D31-51C6-B3684F051529}" dt="2024-04-07T20:34:03.958" v="161"/>
          <ac:spMkLst>
            <pc:docMk/>
            <pc:sldMk cId="847957896" sldId="263"/>
            <ac:spMk id="20" creationId="{3011B0B3-5679-4759-90B8-3B908C4CBD21}"/>
          </ac:spMkLst>
        </pc:spChg>
        <pc:spChg chg="del">
          <ac:chgData name="Talha Ali" userId="S::hg6842@wayne.edu::880f854a-cf26-426d-b3df-5078d38ff6de" providerId="AD" clId="Web-{9501C282-A858-0D31-51C6-B3684F051529}" dt="2024-04-07T20:33:25.910" v="152"/>
          <ac:spMkLst>
            <pc:docMk/>
            <pc:sldMk cId="847957896" sldId="263"/>
            <ac:spMk id="34" creationId="{1B5DF063-A889-4037-8C0F-D6D424107150}"/>
          </ac:spMkLst>
        </pc:spChg>
        <pc:spChg chg="add del">
          <ac:chgData name="Talha Ali" userId="S::hg6842@wayne.edu::880f854a-cf26-426d-b3df-5078d38ff6de" providerId="AD" clId="Web-{9501C282-A858-0D31-51C6-B3684F051529}" dt="2024-04-07T20:34:03.943" v="160"/>
          <ac:spMkLst>
            <pc:docMk/>
            <pc:sldMk cId="847957896" sldId="263"/>
            <ac:spMk id="36" creationId="{C2AE141F-5DD9-812E-E064-BDA154A959DD}"/>
          </ac:spMkLst>
        </pc:spChg>
        <pc:spChg chg="add del">
          <ac:chgData name="Talha Ali" userId="S::hg6842@wayne.edu::880f854a-cf26-426d-b3df-5078d38ff6de" providerId="AD" clId="Web-{9501C282-A858-0D31-51C6-B3684F051529}" dt="2024-04-07T20:34:03.943" v="160"/>
          <ac:spMkLst>
            <pc:docMk/>
            <pc:sldMk cId="847957896" sldId="263"/>
            <ac:spMk id="39" creationId="{EEE96A74-B62B-4642-AB22-7776A5F48CE7}"/>
          </ac:spMkLst>
        </pc:spChg>
        <pc:spChg chg="add del">
          <ac:chgData name="Talha Ali" userId="S::hg6842@wayne.edu::880f854a-cf26-426d-b3df-5078d38ff6de" providerId="AD" clId="Web-{9501C282-A858-0D31-51C6-B3684F051529}" dt="2024-04-07T20:34:03.943" v="160"/>
          <ac:spMkLst>
            <pc:docMk/>
            <pc:sldMk cId="847957896" sldId="263"/>
            <ac:spMk id="43" creationId="{6FB613AD-00EA-4831-B6D3-32608400EFBD}"/>
          </ac:spMkLst>
        </pc:spChg>
        <pc:spChg chg="add del">
          <ac:chgData name="Talha Ali" userId="S::hg6842@wayne.edu::880f854a-cf26-426d-b3df-5078d38ff6de" providerId="AD" clId="Web-{9501C282-A858-0D31-51C6-B3684F051529}" dt="2024-04-07T20:35:30.602" v="178"/>
          <ac:spMkLst>
            <pc:docMk/>
            <pc:sldMk cId="847957896" sldId="263"/>
            <ac:spMk id="45" creationId="{DB66C9CD-6BF4-44CA-8078-0BB819080761}"/>
          </ac:spMkLst>
        </pc:spChg>
        <pc:spChg chg="add del">
          <ac:chgData name="Talha Ali" userId="S::hg6842@wayne.edu::880f854a-cf26-426d-b3df-5078d38ff6de" providerId="AD" clId="Web-{9501C282-A858-0D31-51C6-B3684F051529}" dt="2024-04-07T20:34:07.865" v="162"/>
          <ac:spMkLst>
            <pc:docMk/>
            <pc:sldMk cId="847957896" sldId="263"/>
            <ac:spMk id="46" creationId="{3ECD12F2-0534-CE6D-FA85-5B377FAA7DC0}"/>
          </ac:spMkLst>
        </pc:spChg>
        <pc:spChg chg="add">
          <ac:chgData name="Talha Ali" userId="S::hg6842@wayne.edu::880f854a-cf26-426d-b3df-5078d38ff6de" providerId="AD" clId="Web-{9501C282-A858-0D31-51C6-B3684F051529}" dt="2024-04-07T20:35:30.602" v="178"/>
          <ac:spMkLst>
            <pc:docMk/>
            <pc:sldMk cId="847957896" sldId="263"/>
            <ac:spMk id="60" creationId="{42EC32AE-E4F8-4BC6-BEF2-B48BDD157D3F}"/>
          </ac:spMkLst>
        </pc:spChg>
        <pc:grpChg chg="add del">
          <ac:chgData name="Talha Ali" userId="S::hg6842@wayne.edu::880f854a-cf26-426d-b3df-5078d38ff6de" providerId="AD" clId="Web-{9501C282-A858-0D31-51C6-B3684F051529}" dt="2024-04-07T20:34:03.958" v="161"/>
          <ac:grpSpMkLst>
            <pc:docMk/>
            <pc:sldMk cId="847957896" sldId="263"/>
            <ac:grpSpMk id="14" creationId="{9494E066-0146-46E9-BAF1-C33240ABA294}"/>
          </ac:grpSpMkLst>
        </pc:grpChg>
        <pc:grpChg chg="add del">
          <ac:chgData name="Talha Ali" userId="S::hg6842@wayne.edu::880f854a-cf26-426d-b3df-5078d38ff6de" providerId="AD" clId="Web-{9501C282-A858-0D31-51C6-B3684F051529}" dt="2024-04-07T20:34:03.958" v="161"/>
          <ac:grpSpMkLst>
            <pc:docMk/>
            <pc:sldMk cId="847957896" sldId="263"/>
            <ac:grpSpMk id="22" creationId="{50F37AA1-A09B-4E28-987B-38E5060E1BAE}"/>
          </ac:grpSpMkLst>
        </pc:grpChg>
        <pc:grpChg chg="add">
          <ac:chgData name="Talha Ali" userId="S::hg6842@wayne.edu::880f854a-cf26-426d-b3df-5078d38ff6de" providerId="AD" clId="Web-{9501C282-A858-0D31-51C6-B3684F051529}" dt="2024-04-07T20:35:30.602" v="178"/>
          <ac:grpSpMkLst>
            <pc:docMk/>
            <pc:sldMk cId="847957896" sldId="263"/>
            <ac:grpSpMk id="54" creationId="{9494E066-0146-46E9-BAF1-C33240ABA294}"/>
          </ac:grpSpMkLst>
        </pc:grpChg>
        <pc:picChg chg="add del mod ord">
          <ac:chgData name="Talha Ali" userId="S::hg6842@wayne.edu::880f854a-cf26-426d-b3df-5078d38ff6de" providerId="AD" clId="Web-{9501C282-A858-0D31-51C6-B3684F051529}" dt="2024-04-07T20:28:56.728" v="149"/>
          <ac:picMkLst>
            <pc:docMk/>
            <pc:sldMk cId="847957896" sldId="263"/>
            <ac:picMk id="5" creationId="{86439C07-521A-C721-7284-B30F380E3734}"/>
          </ac:picMkLst>
        </pc:picChg>
        <pc:picChg chg="del">
          <ac:chgData name="Talha Ali" userId="S::hg6842@wayne.edu::880f854a-cf26-426d-b3df-5078d38ff6de" providerId="AD" clId="Web-{9501C282-A858-0D31-51C6-B3684F051529}" dt="2024-04-07T20:28:50.900" v="147"/>
          <ac:picMkLst>
            <pc:docMk/>
            <pc:sldMk cId="847957896" sldId="263"/>
            <ac:picMk id="6" creationId="{2CFBD3A3-AA9C-7127-A1CE-AB5EAF4ACAF7}"/>
          </ac:picMkLst>
        </pc:picChg>
        <pc:picChg chg="del">
          <ac:chgData name="Talha Ali" userId="S::hg6842@wayne.edu::880f854a-cf26-426d-b3df-5078d38ff6de" providerId="AD" clId="Web-{9501C282-A858-0D31-51C6-B3684F051529}" dt="2024-04-07T20:28:49.978" v="146"/>
          <ac:picMkLst>
            <pc:docMk/>
            <pc:sldMk cId="847957896" sldId="263"/>
            <ac:picMk id="7" creationId="{408C3E7A-3EF0-3DA5-C5DF-2B3552DBBACB}"/>
          </ac:picMkLst>
        </pc:picChg>
        <pc:picChg chg="add mod ord">
          <ac:chgData name="Talha Ali" userId="S::hg6842@wayne.edu::880f854a-cf26-426d-b3df-5078d38ff6de" providerId="AD" clId="Web-{9501C282-A858-0D31-51C6-B3684F051529}" dt="2024-04-07T20:35:30.602" v="178"/>
          <ac:picMkLst>
            <pc:docMk/>
            <pc:sldMk cId="847957896" sldId="263"/>
            <ac:picMk id="10" creationId="{9E91FD4E-1C62-797F-6232-9831006430DF}"/>
          </ac:picMkLst>
        </pc:picChg>
        <pc:picChg chg="add mod">
          <ac:chgData name="Talha Ali" userId="S::hg6842@wayne.edu::880f854a-cf26-426d-b3df-5078d38ff6de" providerId="AD" clId="Web-{9501C282-A858-0D31-51C6-B3684F051529}" dt="2024-04-07T20:35:30.602" v="178"/>
          <ac:picMkLst>
            <pc:docMk/>
            <pc:sldMk cId="847957896" sldId="263"/>
            <ac:picMk id="11" creationId="{4D318F80-7A4E-FB57-CC26-4C7E12F66A75}"/>
          </ac:picMkLst>
        </pc:picChg>
        <pc:cxnChg chg="add del">
          <ac:chgData name="Talha Ali" userId="S::hg6842@wayne.edu::880f854a-cf26-426d-b3df-5078d38ff6de" providerId="AD" clId="Web-{9501C282-A858-0D31-51C6-B3684F051529}" dt="2024-04-07T20:34:03.958" v="161"/>
          <ac:cxnSpMkLst>
            <pc:docMk/>
            <pc:sldMk cId="847957896" sldId="263"/>
            <ac:cxnSpMk id="12" creationId="{AE0C0B2A-3FD1-4235-A16E-0ED1E028A93E}"/>
          </ac:cxnSpMkLst>
        </pc:cxnChg>
        <pc:cxnChg chg="add del">
          <ac:chgData name="Talha Ali" userId="S::hg6842@wayne.edu::880f854a-cf26-426d-b3df-5078d38ff6de" providerId="AD" clId="Web-{9501C282-A858-0D31-51C6-B3684F051529}" dt="2024-04-07T20:34:03.943" v="160"/>
          <ac:cxnSpMkLst>
            <pc:docMk/>
            <pc:sldMk cId="847957896" sldId="263"/>
            <ac:cxnSpMk id="41" creationId="{3A513CAD-9784-4D35-BAF9-1F7DDD697BDB}"/>
          </ac:cxnSpMkLst>
        </pc:cxnChg>
        <pc:cxnChg chg="add del">
          <ac:chgData name="Talha Ali" userId="S::hg6842@wayne.edu::880f854a-cf26-426d-b3df-5078d38ff6de" providerId="AD" clId="Web-{9501C282-A858-0D31-51C6-B3684F051529}" dt="2024-04-07T20:35:30.602" v="178"/>
          <ac:cxnSpMkLst>
            <pc:docMk/>
            <pc:sldMk cId="847957896" sldId="263"/>
            <ac:cxnSpMk id="47" creationId="{CC9CF63D-A2A3-4ECF-BC53-4B0D56918FB4}"/>
          </ac:cxnSpMkLst>
        </pc:cxnChg>
        <pc:cxnChg chg="add">
          <ac:chgData name="Talha Ali" userId="S::hg6842@wayne.edu::880f854a-cf26-426d-b3df-5078d38ff6de" providerId="AD" clId="Web-{9501C282-A858-0D31-51C6-B3684F051529}" dt="2024-04-07T20:35:30.602" v="178"/>
          <ac:cxnSpMkLst>
            <pc:docMk/>
            <pc:sldMk cId="847957896" sldId="263"/>
            <ac:cxnSpMk id="52" creationId="{AE0C0B2A-3FD1-4235-A16E-0ED1E028A93E}"/>
          </ac:cxnSpMkLst>
        </pc:cxnChg>
        <pc:cxnChg chg="add">
          <ac:chgData name="Talha Ali" userId="S::hg6842@wayne.edu::880f854a-cf26-426d-b3df-5078d38ff6de" providerId="AD" clId="Web-{9501C282-A858-0D31-51C6-B3684F051529}" dt="2024-04-07T20:35:30.602" v="178"/>
          <ac:cxnSpMkLst>
            <pc:docMk/>
            <pc:sldMk cId="847957896" sldId="263"/>
            <ac:cxnSpMk id="62" creationId="{4CFB300C-61B7-4273-8E8E-C8FF07600A33}"/>
          </ac:cxnSpMkLst>
        </pc:cxnChg>
      </pc:sldChg>
      <pc:sldChg chg="modSp">
        <pc:chgData name="Talha Ali" userId="S::hg6842@wayne.edu::880f854a-cf26-426d-b3df-5078d38ff6de" providerId="AD" clId="Web-{9501C282-A858-0D31-51C6-B3684F051529}" dt="2024-04-07T20:36:31.933" v="215" actId="20577"/>
        <pc:sldMkLst>
          <pc:docMk/>
          <pc:sldMk cId="2705139931" sldId="264"/>
        </pc:sldMkLst>
        <pc:graphicFrameChg chg="modGraphic">
          <ac:chgData name="Talha Ali" userId="S::hg6842@wayne.edu::880f854a-cf26-426d-b3df-5078d38ff6de" providerId="AD" clId="Web-{9501C282-A858-0D31-51C6-B3684F051529}" dt="2024-04-07T20:36:31.933" v="215" actId="20577"/>
          <ac:graphicFrameMkLst>
            <pc:docMk/>
            <pc:sldMk cId="2705139931" sldId="264"/>
            <ac:graphicFrameMk id="5" creationId="{6AFC4CC9-1DD5-044A-7940-A6083A17F69F}"/>
          </ac:graphicFrameMkLst>
        </pc:graphicFrameChg>
      </pc:sldChg>
    </pc:docChg>
  </pc:docChgLst>
  <pc:docChgLst>
    <pc:chgData name="Mohammad Hoque" userId="S::ha5926@wayne.edu::702d2051-b58a-4e3f-be4b-2678ed71144d" providerId="AD" clId="Web-{514CC653-B122-6613-961E-546E9DB3E583}"/>
    <pc:docChg chg="modSld">
      <pc:chgData name="Mohammad Hoque" userId="S::ha5926@wayne.edu::702d2051-b58a-4e3f-be4b-2678ed71144d" providerId="AD" clId="Web-{514CC653-B122-6613-961E-546E9DB3E583}" dt="2024-04-30T16:51:38.677" v="1"/>
      <pc:docMkLst>
        <pc:docMk/>
      </pc:docMkLst>
      <pc:sldChg chg="modNotes">
        <pc:chgData name="Mohammad Hoque" userId="S::ha5926@wayne.edu::702d2051-b58a-4e3f-be4b-2678ed71144d" providerId="AD" clId="Web-{514CC653-B122-6613-961E-546E9DB3E583}" dt="2024-04-30T16:51:38.677" v="1"/>
        <pc:sldMkLst>
          <pc:docMk/>
          <pc:sldMk cId="268256959" sldId="265"/>
        </pc:sldMkLst>
      </pc:sldChg>
    </pc:docChg>
  </pc:docChgLst>
  <pc:docChgLst>
    <pc:chgData name="Amran Rahim" userId="S::go4358@wayne.edu::171dc491-2b07-45fa-9fde-9c05124fd346" providerId="AD" clId="Web-{0A39C85E-00B3-43F6-AC5D-33E95D1ADE26}"/>
    <pc:docChg chg="modSld">
      <pc:chgData name="Amran Rahim" userId="S::go4358@wayne.edu::171dc491-2b07-45fa-9fde-9c05124fd346" providerId="AD" clId="Web-{0A39C85E-00B3-43F6-AC5D-33E95D1ADE26}" dt="2024-02-06T06:18:26.577" v="96" actId="20577"/>
      <pc:docMkLst>
        <pc:docMk/>
      </pc:docMkLst>
      <pc:sldChg chg="modSp">
        <pc:chgData name="Amran Rahim" userId="S::go4358@wayne.edu::171dc491-2b07-45fa-9fde-9c05124fd346" providerId="AD" clId="Web-{0A39C85E-00B3-43F6-AC5D-33E95D1ADE26}" dt="2024-02-06T06:18:26.577" v="96" actId="20577"/>
        <pc:sldMkLst>
          <pc:docMk/>
          <pc:sldMk cId="3839173164" sldId="259"/>
        </pc:sldMkLst>
        <pc:spChg chg="mod">
          <ac:chgData name="Amran Rahim" userId="S::go4358@wayne.edu::171dc491-2b07-45fa-9fde-9c05124fd346" providerId="AD" clId="Web-{0A39C85E-00B3-43F6-AC5D-33E95D1ADE26}" dt="2024-02-06T06:18:26.577" v="96" actId="20577"/>
          <ac:spMkLst>
            <pc:docMk/>
            <pc:sldMk cId="3839173164" sldId="259"/>
            <ac:spMk id="3" creationId="{709169D2-ACAE-E545-A4A5-4C15E87BD13B}"/>
          </ac:spMkLst>
        </pc:spChg>
      </pc:sldChg>
    </pc:docChg>
  </pc:docChgLst>
  <pc:docChgLst>
    <pc:chgData name="Maher Harkati" userId="S::hj5182@wayne.edu::18207596-88d6-46f3-80e6-177c7d47753c" providerId="AD" clId="Web-{A744C95F-B844-2F28-5D93-4D5CC0D56B19}"/>
    <pc:docChg chg="modSld">
      <pc:chgData name="Maher Harkati" userId="S::hj5182@wayne.edu::18207596-88d6-46f3-80e6-177c7d47753c" providerId="AD" clId="Web-{A744C95F-B844-2F28-5D93-4D5CC0D56B19}" dt="2024-04-30T09:00:49.821" v="33" actId="20577"/>
      <pc:docMkLst>
        <pc:docMk/>
      </pc:docMkLst>
      <pc:sldChg chg="modSp">
        <pc:chgData name="Maher Harkati" userId="S::hj5182@wayne.edu::18207596-88d6-46f3-80e6-177c7d47753c" providerId="AD" clId="Web-{A744C95F-B844-2F28-5D93-4D5CC0D56B19}" dt="2024-04-30T09:00:49.821" v="33" actId="20577"/>
        <pc:sldMkLst>
          <pc:docMk/>
          <pc:sldMk cId="1560413781" sldId="262"/>
        </pc:sldMkLst>
        <pc:graphicFrameChg chg="modGraphic">
          <ac:chgData name="Maher Harkati" userId="S::hj5182@wayne.edu::18207596-88d6-46f3-80e6-177c7d47753c" providerId="AD" clId="Web-{A744C95F-B844-2F28-5D93-4D5CC0D56B19}" dt="2024-04-30T09:00:49.821" v="33" actId="20577"/>
          <ac:graphicFrameMkLst>
            <pc:docMk/>
            <pc:sldMk cId="1560413781" sldId="262"/>
            <ac:graphicFrameMk id="120" creationId="{94F59C3D-C7C0-4930-5AB3-DF269A2B9F39}"/>
          </ac:graphicFrameMkLst>
        </pc:graphicFrameChg>
      </pc:sldChg>
      <pc:sldChg chg="addSp delSp modSp">
        <pc:chgData name="Maher Harkati" userId="S::hj5182@wayne.edu::18207596-88d6-46f3-80e6-177c7d47753c" providerId="AD" clId="Web-{A744C95F-B844-2F28-5D93-4D5CC0D56B19}" dt="2024-04-30T08:59:21.861" v="28"/>
        <pc:sldMkLst>
          <pc:docMk/>
          <pc:sldMk cId="847957896" sldId="263"/>
        </pc:sldMkLst>
        <pc:spChg chg="mod">
          <ac:chgData name="Maher Harkati" userId="S::hj5182@wayne.edu::18207596-88d6-46f3-80e6-177c7d47753c" providerId="AD" clId="Web-{A744C95F-B844-2F28-5D93-4D5CC0D56B19}" dt="2024-04-30T08:59:21.861" v="28"/>
          <ac:spMkLst>
            <pc:docMk/>
            <pc:sldMk cId="847957896" sldId="263"/>
            <ac:spMk id="2" creationId="{C095915B-FF0A-39AD-3FDA-CD30C908F6F3}"/>
          </ac:spMkLst>
        </pc:spChg>
        <pc:spChg chg="add del">
          <ac:chgData name="Maher Harkati" userId="S::hj5182@wayne.edu::18207596-88d6-46f3-80e6-177c7d47753c" providerId="AD" clId="Web-{A744C95F-B844-2F28-5D93-4D5CC0D56B19}" dt="2024-04-30T08:58:59.375" v="22"/>
          <ac:spMkLst>
            <pc:docMk/>
            <pc:sldMk cId="847957896" sldId="263"/>
            <ac:spMk id="90" creationId="{42EC32AE-E4F8-4BC6-BEF2-B48BDD157D3F}"/>
          </ac:spMkLst>
        </pc:spChg>
        <pc:spChg chg="add del">
          <ac:chgData name="Maher Harkati" userId="S::hj5182@wayne.edu::18207596-88d6-46f3-80e6-177c7d47753c" providerId="AD" clId="Web-{A744C95F-B844-2F28-5D93-4D5CC0D56B19}" dt="2024-04-30T08:58:59.344" v="21"/>
          <ac:spMkLst>
            <pc:docMk/>
            <pc:sldMk cId="847957896" sldId="263"/>
            <ac:spMk id="105" creationId="{3011B0B3-5679-4759-90B8-3B908C4CBD21}"/>
          </ac:spMkLst>
        </pc:spChg>
        <pc:spChg chg="add del">
          <ac:chgData name="Maher Harkati" userId="S::hj5182@wayne.edu::18207596-88d6-46f3-80e6-177c7d47753c" providerId="AD" clId="Web-{A744C95F-B844-2F28-5D93-4D5CC0D56B19}" dt="2024-04-30T08:59:21.861" v="28"/>
          <ac:spMkLst>
            <pc:docMk/>
            <pc:sldMk cId="847957896" sldId="263"/>
            <ac:spMk id="119" creationId="{8F169A58-0BC2-4E68-949B-928539095E7D}"/>
          </ac:spMkLst>
        </pc:spChg>
        <pc:spChg chg="add del">
          <ac:chgData name="Maher Harkati" userId="S::hj5182@wayne.edu::18207596-88d6-46f3-80e6-177c7d47753c" providerId="AD" clId="Web-{A744C95F-B844-2F28-5D93-4D5CC0D56B19}" dt="2024-04-30T08:59:21.861" v="28"/>
          <ac:spMkLst>
            <pc:docMk/>
            <pc:sldMk cId="847957896" sldId="263"/>
            <ac:spMk id="121" creationId="{3011B0B3-5679-4759-90B8-3B908C4CBD21}"/>
          </ac:spMkLst>
        </pc:spChg>
        <pc:spChg chg="add del">
          <ac:chgData name="Maher Harkati" userId="S::hj5182@wayne.edu::18207596-88d6-46f3-80e6-177c7d47753c" providerId="AD" clId="Web-{A744C95F-B844-2F28-5D93-4D5CC0D56B19}" dt="2024-04-30T08:59:21.830" v="27"/>
          <ac:spMkLst>
            <pc:docMk/>
            <pc:sldMk cId="847957896" sldId="263"/>
            <ac:spMk id="135" creationId="{3011B0B3-5679-4759-90B8-3B908C4CBD21}"/>
          </ac:spMkLst>
        </pc:spChg>
        <pc:spChg chg="add del">
          <ac:chgData name="Maher Harkati" userId="S::hj5182@wayne.edu::18207596-88d6-46f3-80e6-177c7d47753c" providerId="AD" clId="Web-{A744C95F-B844-2F28-5D93-4D5CC0D56B19}" dt="2024-04-30T08:59:21.830" v="27"/>
          <ac:spMkLst>
            <pc:docMk/>
            <pc:sldMk cId="847957896" sldId="263"/>
            <ac:spMk id="149" creationId="{1B5DF063-A889-4037-8C0F-D6D424107150}"/>
          </ac:spMkLst>
        </pc:spChg>
        <pc:spChg chg="add">
          <ac:chgData name="Maher Harkati" userId="S::hj5182@wayne.edu::18207596-88d6-46f3-80e6-177c7d47753c" providerId="AD" clId="Web-{A744C95F-B844-2F28-5D93-4D5CC0D56B19}" dt="2024-04-30T08:59:21.861" v="28"/>
          <ac:spMkLst>
            <pc:docMk/>
            <pc:sldMk cId="847957896" sldId="263"/>
            <ac:spMk id="160" creationId="{72C53508-B3F0-4B95-A7BB-3FB94033C4EC}"/>
          </ac:spMkLst>
        </pc:spChg>
        <pc:grpChg chg="add del">
          <ac:chgData name="Maher Harkati" userId="S::hj5182@wayne.edu::18207596-88d6-46f3-80e6-177c7d47753c" providerId="AD" clId="Web-{A744C95F-B844-2F28-5D93-4D5CC0D56B19}" dt="2024-04-30T08:58:59.375" v="22"/>
          <ac:grpSpMkLst>
            <pc:docMk/>
            <pc:sldMk cId="847957896" sldId="263"/>
            <ac:grpSpMk id="84" creationId="{9494E066-0146-46E9-BAF1-C33240ABA294}"/>
          </ac:grpSpMkLst>
        </pc:grpChg>
        <pc:grpChg chg="add del">
          <ac:chgData name="Maher Harkati" userId="S::hj5182@wayne.edu::18207596-88d6-46f3-80e6-177c7d47753c" providerId="AD" clId="Web-{A744C95F-B844-2F28-5D93-4D5CC0D56B19}" dt="2024-04-30T08:58:59.344" v="21"/>
          <ac:grpSpMkLst>
            <pc:docMk/>
            <pc:sldMk cId="847957896" sldId="263"/>
            <ac:grpSpMk id="99" creationId="{9494E066-0146-46E9-BAF1-C33240ABA294}"/>
          </ac:grpSpMkLst>
        </pc:grpChg>
        <pc:grpChg chg="add del">
          <ac:chgData name="Maher Harkati" userId="S::hj5182@wayne.edu::18207596-88d6-46f3-80e6-177c7d47753c" providerId="AD" clId="Web-{A744C95F-B844-2F28-5D93-4D5CC0D56B19}" dt="2024-04-30T08:59:21.861" v="28"/>
          <ac:grpSpMkLst>
            <pc:docMk/>
            <pc:sldMk cId="847957896" sldId="263"/>
            <ac:grpSpMk id="120" creationId="{9494E066-0146-46E9-BAF1-C33240ABA294}"/>
          </ac:grpSpMkLst>
        </pc:grpChg>
        <pc:grpChg chg="add del">
          <ac:chgData name="Maher Harkati" userId="S::hj5182@wayne.edu::18207596-88d6-46f3-80e6-177c7d47753c" providerId="AD" clId="Web-{A744C95F-B844-2F28-5D93-4D5CC0D56B19}" dt="2024-04-30T08:59:21.861" v="28"/>
          <ac:grpSpMkLst>
            <pc:docMk/>
            <pc:sldMk cId="847957896" sldId="263"/>
            <ac:grpSpMk id="122" creationId="{85B982C6-E512-4505-8A48-E43FD8844DE5}"/>
          </ac:grpSpMkLst>
        </pc:grpChg>
        <pc:grpChg chg="add del">
          <ac:chgData name="Maher Harkati" userId="S::hj5182@wayne.edu::18207596-88d6-46f3-80e6-177c7d47753c" providerId="AD" clId="Web-{A744C95F-B844-2F28-5D93-4D5CC0D56B19}" dt="2024-04-30T08:59:21.830" v="27"/>
          <ac:grpSpMkLst>
            <pc:docMk/>
            <pc:sldMk cId="847957896" sldId="263"/>
            <ac:grpSpMk id="129" creationId="{9494E066-0146-46E9-BAF1-C33240ABA294}"/>
          </ac:grpSpMkLst>
        </pc:grpChg>
        <pc:grpChg chg="add del">
          <ac:chgData name="Maher Harkati" userId="S::hj5182@wayne.edu::18207596-88d6-46f3-80e6-177c7d47753c" providerId="AD" clId="Web-{A744C95F-B844-2F28-5D93-4D5CC0D56B19}" dt="2024-04-30T08:59:21.830" v="27"/>
          <ac:grpSpMkLst>
            <pc:docMk/>
            <pc:sldMk cId="847957896" sldId="263"/>
            <ac:grpSpMk id="137" creationId="{50F37AA1-A09B-4E28-987B-38E5060E1BAE}"/>
          </ac:grpSpMkLst>
        </pc:grpChg>
        <pc:grpChg chg="add">
          <ac:chgData name="Maher Harkati" userId="S::hj5182@wayne.edu::18207596-88d6-46f3-80e6-177c7d47753c" providerId="AD" clId="Web-{A744C95F-B844-2F28-5D93-4D5CC0D56B19}" dt="2024-04-30T08:59:21.861" v="28"/>
          <ac:grpSpMkLst>
            <pc:docMk/>
            <pc:sldMk cId="847957896" sldId="263"/>
            <ac:grpSpMk id="139" creationId="{7DC925D4-A222-4AF4-B410-4AFDEE4557B2}"/>
          </ac:grpSpMkLst>
        </pc:grpChg>
        <pc:grpChg chg="add">
          <ac:chgData name="Maher Harkati" userId="S::hj5182@wayne.edu::18207596-88d6-46f3-80e6-177c7d47753c" providerId="AD" clId="Web-{A744C95F-B844-2F28-5D93-4D5CC0D56B19}" dt="2024-04-30T08:59:21.861" v="28"/>
          <ac:grpSpMkLst>
            <pc:docMk/>
            <pc:sldMk cId="847957896" sldId="263"/>
            <ac:grpSpMk id="159" creationId="{9494E066-0146-46E9-BAF1-C33240ABA294}"/>
          </ac:grpSpMkLst>
        </pc:grpChg>
        <pc:grpChg chg="add">
          <ac:chgData name="Maher Harkati" userId="S::hj5182@wayne.edu::18207596-88d6-46f3-80e6-177c7d47753c" providerId="AD" clId="Web-{A744C95F-B844-2F28-5D93-4D5CC0D56B19}" dt="2024-04-30T08:59:21.861" v="28"/>
          <ac:grpSpMkLst>
            <pc:docMk/>
            <pc:sldMk cId="847957896" sldId="263"/>
            <ac:grpSpMk id="162" creationId="{5EE5DB50-1341-4A9E-A206-967EBBDE449F}"/>
          </ac:grpSpMkLst>
        </pc:grpChg>
        <pc:picChg chg="del">
          <ac:chgData name="Maher Harkati" userId="S::hj5182@wayne.edu::18207596-88d6-46f3-80e6-177c7d47753c" providerId="AD" clId="Web-{A744C95F-B844-2F28-5D93-4D5CC0D56B19}" dt="2024-04-30T08:54:30.104" v="0"/>
          <ac:picMkLst>
            <pc:docMk/>
            <pc:sldMk cId="847957896" sldId="263"/>
            <ac:picMk id="3" creationId="{3F086A81-FF7E-9DE4-3F44-C91C8B9DFB6A}"/>
          </ac:picMkLst>
        </pc:picChg>
        <pc:picChg chg="del">
          <ac:chgData name="Maher Harkati" userId="S::hj5182@wayne.edu::18207596-88d6-46f3-80e6-177c7d47753c" providerId="AD" clId="Web-{A744C95F-B844-2F28-5D93-4D5CC0D56B19}" dt="2024-04-30T08:54:33.433" v="1"/>
          <ac:picMkLst>
            <pc:docMk/>
            <pc:sldMk cId="847957896" sldId="263"/>
            <ac:picMk id="4" creationId="{710D1EAA-7A43-2233-9454-ABC014470E7D}"/>
          </ac:picMkLst>
        </pc:picChg>
        <pc:picChg chg="add mod ord">
          <ac:chgData name="Maher Harkati" userId="S::hj5182@wayne.edu::18207596-88d6-46f3-80e6-177c7d47753c" providerId="AD" clId="Web-{A744C95F-B844-2F28-5D93-4D5CC0D56B19}" dt="2024-04-30T08:59:21.861" v="28"/>
          <ac:picMkLst>
            <pc:docMk/>
            <pc:sldMk cId="847957896" sldId="263"/>
            <ac:picMk id="5" creationId="{C41F84E6-3B79-1EEC-51CF-F44F558C83DD}"/>
          </ac:picMkLst>
        </pc:picChg>
        <pc:picChg chg="add mod ord">
          <ac:chgData name="Maher Harkati" userId="S::hj5182@wayne.edu::18207596-88d6-46f3-80e6-177c7d47753c" providerId="AD" clId="Web-{A744C95F-B844-2F28-5D93-4D5CC0D56B19}" dt="2024-04-30T08:59:21.861" v="28"/>
          <ac:picMkLst>
            <pc:docMk/>
            <pc:sldMk cId="847957896" sldId="263"/>
            <ac:picMk id="6" creationId="{B7004C09-DDAD-1478-584D-A6222E33D966}"/>
          </ac:picMkLst>
        </pc:picChg>
        <pc:picChg chg="add mod ord">
          <ac:chgData name="Maher Harkati" userId="S::hj5182@wayne.edu::18207596-88d6-46f3-80e6-177c7d47753c" providerId="AD" clId="Web-{A744C95F-B844-2F28-5D93-4D5CC0D56B19}" dt="2024-04-30T08:59:21.861" v="28"/>
          <ac:picMkLst>
            <pc:docMk/>
            <pc:sldMk cId="847957896" sldId="263"/>
            <ac:picMk id="7" creationId="{E8197775-15A0-1568-7288-524D74E894E1}"/>
          </ac:picMkLst>
        </pc:picChg>
        <pc:picChg chg="add mod">
          <ac:chgData name="Maher Harkati" userId="S::hj5182@wayne.edu::18207596-88d6-46f3-80e6-177c7d47753c" providerId="AD" clId="Web-{A744C95F-B844-2F28-5D93-4D5CC0D56B19}" dt="2024-04-30T08:59:21.861" v="28"/>
          <ac:picMkLst>
            <pc:docMk/>
            <pc:sldMk cId="847957896" sldId="263"/>
            <ac:picMk id="8" creationId="{66918854-B3A0-83FE-0F33-522E59BBD41D}"/>
          </ac:picMkLst>
        </pc:picChg>
        <pc:picChg chg="add del mod">
          <ac:chgData name="Maher Harkati" userId="S::hj5182@wayne.edu::18207596-88d6-46f3-80e6-177c7d47753c" providerId="AD" clId="Web-{A744C95F-B844-2F28-5D93-4D5CC0D56B19}" dt="2024-04-30T08:58:51.078" v="19"/>
          <ac:picMkLst>
            <pc:docMk/>
            <pc:sldMk cId="847957896" sldId="263"/>
            <ac:picMk id="9" creationId="{A766BDFD-0829-2372-1DBB-D92530F552EC}"/>
          </ac:picMkLst>
        </pc:picChg>
        <pc:cxnChg chg="add del">
          <ac:chgData name="Maher Harkati" userId="S::hj5182@wayne.edu::18207596-88d6-46f3-80e6-177c7d47753c" providerId="AD" clId="Web-{A744C95F-B844-2F28-5D93-4D5CC0D56B19}" dt="2024-04-30T08:58:59.375" v="22"/>
          <ac:cxnSpMkLst>
            <pc:docMk/>
            <pc:sldMk cId="847957896" sldId="263"/>
            <ac:cxnSpMk id="82" creationId="{AE0C0B2A-3FD1-4235-A16E-0ED1E028A93E}"/>
          </ac:cxnSpMkLst>
        </pc:cxnChg>
        <pc:cxnChg chg="add del">
          <ac:chgData name="Maher Harkati" userId="S::hj5182@wayne.edu::18207596-88d6-46f3-80e6-177c7d47753c" providerId="AD" clId="Web-{A744C95F-B844-2F28-5D93-4D5CC0D56B19}" dt="2024-04-30T08:58:59.375" v="22"/>
          <ac:cxnSpMkLst>
            <pc:docMk/>
            <pc:sldMk cId="847957896" sldId="263"/>
            <ac:cxnSpMk id="92" creationId="{4CFB300C-61B7-4273-8E8E-C8FF07600A33}"/>
          </ac:cxnSpMkLst>
        </pc:cxnChg>
        <pc:cxnChg chg="add del">
          <ac:chgData name="Maher Harkati" userId="S::hj5182@wayne.edu::18207596-88d6-46f3-80e6-177c7d47753c" providerId="AD" clId="Web-{A744C95F-B844-2F28-5D93-4D5CC0D56B19}" dt="2024-04-30T08:58:59.344" v="21"/>
          <ac:cxnSpMkLst>
            <pc:docMk/>
            <pc:sldMk cId="847957896" sldId="263"/>
            <ac:cxnSpMk id="97" creationId="{AE0C0B2A-3FD1-4235-A16E-0ED1E028A93E}"/>
          </ac:cxnSpMkLst>
        </pc:cxnChg>
        <pc:cxnChg chg="add del">
          <ac:chgData name="Maher Harkati" userId="S::hj5182@wayne.edu::18207596-88d6-46f3-80e6-177c7d47753c" providerId="AD" clId="Web-{A744C95F-B844-2F28-5D93-4D5CC0D56B19}" dt="2024-04-30T08:58:59.344" v="21"/>
          <ac:cxnSpMkLst>
            <pc:docMk/>
            <pc:sldMk cId="847957896" sldId="263"/>
            <ac:cxnSpMk id="107" creationId="{32E97E5C-7A5F-424E-AAE4-654396E90799}"/>
          </ac:cxnSpMkLst>
        </pc:cxnChg>
        <pc:cxnChg chg="add del">
          <ac:chgData name="Maher Harkati" userId="S::hj5182@wayne.edu::18207596-88d6-46f3-80e6-177c7d47753c" providerId="AD" clId="Web-{A744C95F-B844-2F28-5D93-4D5CC0D56B19}" dt="2024-04-30T08:59:21.861" v="28"/>
          <ac:cxnSpMkLst>
            <pc:docMk/>
            <pc:sldMk cId="847957896" sldId="263"/>
            <ac:cxnSpMk id="118" creationId="{AE0C0B2A-3FD1-4235-A16E-0ED1E028A93E}"/>
          </ac:cxnSpMkLst>
        </pc:cxnChg>
        <pc:cxnChg chg="add del">
          <ac:chgData name="Maher Harkati" userId="S::hj5182@wayne.edu::18207596-88d6-46f3-80e6-177c7d47753c" providerId="AD" clId="Web-{A744C95F-B844-2F28-5D93-4D5CC0D56B19}" dt="2024-04-30T08:59:21.830" v="27"/>
          <ac:cxnSpMkLst>
            <pc:docMk/>
            <pc:sldMk cId="847957896" sldId="263"/>
            <ac:cxnSpMk id="127" creationId="{AE0C0B2A-3FD1-4235-A16E-0ED1E028A93E}"/>
          </ac:cxnSpMkLst>
        </pc:cxnChg>
        <pc:cxnChg chg="add">
          <ac:chgData name="Maher Harkati" userId="S::hj5182@wayne.edu::18207596-88d6-46f3-80e6-177c7d47753c" providerId="AD" clId="Web-{A744C95F-B844-2F28-5D93-4D5CC0D56B19}" dt="2024-04-30T08:59:21.861" v="28"/>
          <ac:cxnSpMkLst>
            <pc:docMk/>
            <pc:sldMk cId="847957896" sldId="263"/>
            <ac:cxnSpMk id="158" creationId="{AE0C0B2A-3FD1-4235-A16E-0ED1E028A93E}"/>
          </ac:cxnSpMkLst>
        </pc:cxnChg>
        <pc:cxnChg chg="add">
          <ac:chgData name="Maher Harkati" userId="S::hj5182@wayne.edu::18207596-88d6-46f3-80e6-177c7d47753c" providerId="AD" clId="Web-{A744C95F-B844-2F28-5D93-4D5CC0D56B19}" dt="2024-04-30T08:59:21.861" v="28"/>
          <ac:cxnSpMkLst>
            <pc:docMk/>
            <pc:sldMk cId="847957896" sldId="263"/>
            <ac:cxnSpMk id="161" creationId="{58EBA113-6605-4291-A31D-0BEA2EFFB5D3}"/>
          </ac:cxnSpMkLst>
        </pc:cxnChg>
      </pc:sldChg>
    </pc:docChg>
  </pc:docChgLst>
  <pc:docChgLst>
    <pc:chgData name="Talha Ali" userId="S::hg6842@wayne.edu::880f854a-cf26-426d-b3df-5078d38ff6de" providerId="AD" clId="Web-{03EC59B3-9BA6-5E85-6819-14C33F6A3FE1}"/>
    <pc:docChg chg="modSld">
      <pc:chgData name="Talha Ali" userId="S::hg6842@wayne.edu::880f854a-cf26-426d-b3df-5078d38ff6de" providerId="AD" clId="Web-{03EC59B3-9BA6-5E85-6819-14C33F6A3FE1}" dt="2024-04-07T20:38:54.161" v="23" actId="1076"/>
      <pc:docMkLst>
        <pc:docMk/>
      </pc:docMkLst>
      <pc:sldChg chg="addSp delSp modSp">
        <pc:chgData name="Talha Ali" userId="S::hg6842@wayne.edu::880f854a-cf26-426d-b3df-5078d38ff6de" providerId="AD" clId="Web-{03EC59B3-9BA6-5E85-6819-14C33F6A3FE1}" dt="2024-04-07T20:37:00.971" v="0"/>
        <pc:sldMkLst>
          <pc:docMk/>
          <pc:sldMk cId="2705139931" sldId="264"/>
        </pc:sldMkLst>
        <pc:spChg chg="mod">
          <ac:chgData name="Talha Ali" userId="S::hg6842@wayne.edu::880f854a-cf26-426d-b3df-5078d38ff6de" providerId="AD" clId="Web-{03EC59B3-9BA6-5E85-6819-14C33F6A3FE1}" dt="2024-04-07T20:37:00.971" v="0"/>
          <ac:spMkLst>
            <pc:docMk/>
            <pc:sldMk cId="2705139931" sldId="264"/>
            <ac:spMk id="2" creationId="{89B5B7BF-22A4-48E4-E069-A110C26523B2}"/>
          </ac:spMkLst>
        </pc:spChg>
        <pc:spChg chg="del">
          <ac:chgData name="Talha Ali" userId="S::hg6842@wayne.edu::880f854a-cf26-426d-b3df-5078d38ff6de" providerId="AD" clId="Web-{03EC59B3-9BA6-5E85-6819-14C33F6A3FE1}" dt="2024-04-07T20:37:00.971" v="0"/>
          <ac:spMkLst>
            <pc:docMk/>
            <pc:sldMk cId="2705139931" sldId="264"/>
            <ac:spMk id="23" creationId="{DB66C9CD-6BF4-44CA-8078-0BB819080761}"/>
          </ac:spMkLst>
        </pc:spChg>
        <pc:spChg chg="add">
          <ac:chgData name="Talha Ali" userId="S::hg6842@wayne.edu::880f854a-cf26-426d-b3df-5078d38ff6de" providerId="AD" clId="Web-{03EC59B3-9BA6-5E85-6819-14C33F6A3FE1}" dt="2024-04-07T20:37:00.971" v="0"/>
          <ac:spMkLst>
            <pc:docMk/>
            <pc:sldMk cId="2705139931" sldId="264"/>
            <ac:spMk id="30" creationId="{EEE96A74-B62B-4642-AB22-7776A5F48CE7}"/>
          </ac:spMkLst>
        </pc:spChg>
        <pc:graphicFrameChg chg="mod modGraphic">
          <ac:chgData name="Talha Ali" userId="S::hg6842@wayne.edu::880f854a-cf26-426d-b3df-5078d38ff6de" providerId="AD" clId="Web-{03EC59B3-9BA6-5E85-6819-14C33F6A3FE1}" dt="2024-04-07T20:37:00.971" v="0"/>
          <ac:graphicFrameMkLst>
            <pc:docMk/>
            <pc:sldMk cId="2705139931" sldId="264"/>
            <ac:graphicFrameMk id="5" creationId="{6AFC4CC9-1DD5-044A-7940-A6083A17F69F}"/>
          </ac:graphicFrameMkLst>
        </pc:graphicFrameChg>
        <pc:cxnChg chg="del">
          <ac:chgData name="Talha Ali" userId="S::hg6842@wayne.edu::880f854a-cf26-426d-b3df-5078d38ff6de" providerId="AD" clId="Web-{03EC59B3-9BA6-5E85-6819-14C33F6A3FE1}" dt="2024-04-07T20:37:00.971" v="0"/>
          <ac:cxnSpMkLst>
            <pc:docMk/>
            <pc:sldMk cId="2705139931" sldId="264"/>
            <ac:cxnSpMk id="25" creationId="{D9BF9BF3-7E9D-458B-A5D2-E730C5FFD0CD}"/>
          </ac:cxnSpMkLst>
        </pc:cxnChg>
        <pc:cxnChg chg="add">
          <ac:chgData name="Talha Ali" userId="S::hg6842@wayne.edu::880f854a-cf26-426d-b3df-5078d38ff6de" providerId="AD" clId="Web-{03EC59B3-9BA6-5E85-6819-14C33F6A3FE1}" dt="2024-04-07T20:37:00.971" v="0"/>
          <ac:cxnSpMkLst>
            <pc:docMk/>
            <pc:sldMk cId="2705139931" sldId="264"/>
            <ac:cxnSpMk id="32" creationId="{9B4757C4-228A-47E5-94C8-058312AB27F8}"/>
          </ac:cxnSpMkLst>
        </pc:cxnChg>
      </pc:sldChg>
      <pc:sldChg chg="addSp delSp modSp">
        <pc:chgData name="Talha Ali" userId="S::hg6842@wayne.edu::880f854a-cf26-426d-b3df-5078d38ff6de" providerId="AD" clId="Web-{03EC59B3-9BA6-5E85-6819-14C33F6A3FE1}" dt="2024-04-07T20:38:54.161" v="23" actId="1076"/>
        <pc:sldMkLst>
          <pc:docMk/>
          <pc:sldMk cId="268256959" sldId="265"/>
        </pc:sldMkLst>
        <pc:spChg chg="add del mod">
          <ac:chgData name="Talha Ali" userId="S::hg6842@wayne.edu::880f854a-cf26-426d-b3df-5078d38ff6de" providerId="AD" clId="Web-{03EC59B3-9BA6-5E85-6819-14C33F6A3FE1}" dt="2024-04-07T20:38:19.613" v="17"/>
          <ac:spMkLst>
            <pc:docMk/>
            <pc:sldMk cId="268256959" sldId="265"/>
            <ac:spMk id="3" creationId="{FA8C781E-5A83-D9E5-0949-7C62374C3CE0}"/>
          </ac:spMkLst>
        </pc:spChg>
        <pc:graphicFrameChg chg="add del">
          <ac:chgData name="Talha Ali" userId="S::hg6842@wayne.edu::880f854a-cf26-426d-b3df-5078d38ff6de" providerId="AD" clId="Web-{03EC59B3-9BA6-5E85-6819-14C33F6A3FE1}" dt="2024-04-07T20:38:19.582" v="16"/>
          <ac:graphicFrameMkLst>
            <pc:docMk/>
            <pc:sldMk cId="268256959" sldId="265"/>
            <ac:graphicFrameMk id="37" creationId="{58ACD683-D58F-C6F4-C129-5F2C881DB6CD}"/>
          </ac:graphicFrameMkLst>
        </pc:graphicFrameChg>
        <pc:graphicFrameChg chg="add mod modGraphic">
          <ac:chgData name="Talha Ali" userId="S::hg6842@wayne.edu::880f854a-cf26-426d-b3df-5078d38ff6de" providerId="AD" clId="Web-{03EC59B3-9BA6-5E85-6819-14C33F6A3FE1}" dt="2024-04-07T20:38:54.161" v="23" actId="1076"/>
          <ac:graphicFrameMkLst>
            <pc:docMk/>
            <pc:sldMk cId="268256959" sldId="265"/>
            <ac:graphicFrameMk id="39" creationId="{C477E5E8-5EB0-83F8-ACC3-A8C98CD266C2}"/>
          </ac:graphicFrameMkLst>
        </pc:graphicFrameChg>
      </pc:sldChg>
    </pc:docChg>
  </pc:docChgLst>
  <pc:docChgLst>
    <pc:chgData name="Talha Ali" userId="S::hg6842@wayne.edu::880f854a-cf26-426d-b3df-5078d38ff6de" providerId="AD" clId="Web-{F3C7DB4D-A552-0E03-ADA2-16C0728F95E8}"/>
    <pc:docChg chg="addSld delSld modSld">
      <pc:chgData name="Talha Ali" userId="S::hg6842@wayne.edu::880f854a-cf26-426d-b3df-5078d38ff6de" providerId="AD" clId="Web-{F3C7DB4D-A552-0E03-ADA2-16C0728F95E8}" dt="2024-02-06T15:00:33.371" v="776" actId="20577"/>
      <pc:docMkLst>
        <pc:docMk/>
      </pc:docMkLst>
      <pc:sldChg chg="modSp">
        <pc:chgData name="Talha Ali" userId="S::hg6842@wayne.edu::880f854a-cf26-426d-b3df-5078d38ff6de" providerId="AD" clId="Web-{F3C7DB4D-A552-0E03-ADA2-16C0728F95E8}" dt="2024-02-06T14:40:16.414" v="35" actId="20577"/>
        <pc:sldMkLst>
          <pc:docMk/>
          <pc:sldMk cId="109857222" sldId="256"/>
        </pc:sldMkLst>
        <pc:spChg chg="mod">
          <ac:chgData name="Talha Ali" userId="S::hg6842@wayne.edu::880f854a-cf26-426d-b3df-5078d38ff6de" providerId="AD" clId="Web-{F3C7DB4D-A552-0E03-ADA2-16C0728F95E8}" dt="2024-02-06T14:40:16.414" v="35" actId="20577"/>
          <ac:spMkLst>
            <pc:docMk/>
            <pc:sldMk cId="109857222" sldId="256"/>
            <ac:spMk id="2" creationId="{00000000-0000-0000-0000-000000000000}"/>
          </ac:spMkLst>
        </pc:spChg>
        <pc:spChg chg="mod">
          <ac:chgData name="Talha Ali" userId="S::hg6842@wayne.edu::880f854a-cf26-426d-b3df-5078d38ff6de" providerId="AD" clId="Web-{F3C7DB4D-A552-0E03-ADA2-16C0728F95E8}" dt="2024-02-06T14:39:39.476" v="5" actId="20577"/>
          <ac:spMkLst>
            <pc:docMk/>
            <pc:sldMk cId="109857222" sldId="256"/>
            <ac:spMk id="3" creationId="{00000000-0000-0000-0000-000000000000}"/>
          </ac:spMkLst>
        </pc:spChg>
      </pc:sldChg>
      <pc:sldChg chg="del">
        <pc:chgData name="Talha Ali" userId="S::hg6842@wayne.edu::880f854a-cf26-426d-b3df-5078d38ff6de" providerId="AD" clId="Web-{F3C7DB4D-A552-0E03-ADA2-16C0728F95E8}" dt="2024-02-06T14:49:58.900" v="553"/>
        <pc:sldMkLst>
          <pc:docMk/>
          <pc:sldMk cId="1145990509" sldId="257"/>
        </pc:sldMkLst>
      </pc:sldChg>
      <pc:sldChg chg="del">
        <pc:chgData name="Talha Ali" userId="S::hg6842@wayne.edu::880f854a-cf26-426d-b3df-5078d38ff6de" providerId="AD" clId="Web-{F3C7DB4D-A552-0E03-ADA2-16C0728F95E8}" dt="2024-02-06T14:50:02.275" v="554"/>
        <pc:sldMkLst>
          <pc:docMk/>
          <pc:sldMk cId="2411726576" sldId="258"/>
        </pc:sldMkLst>
      </pc:sldChg>
      <pc:sldChg chg="del">
        <pc:chgData name="Talha Ali" userId="S::hg6842@wayne.edu::880f854a-cf26-426d-b3df-5078d38ff6de" providerId="AD" clId="Web-{F3C7DB4D-A552-0E03-ADA2-16C0728F95E8}" dt="2024-02-06T14:50:04.150" v="555"/>
        <pc:sldMkLst>
          <pc:docMk/>
          <pc:sldMk cId="3839173164" sldId="259"/>
        </pc:sldMkLst>
      </pc:sldChg>
      <pc:sldChg chg="addSp delSp modSp new mod setBg">
        <pc:chgData name="Talha Ali" userId="S::hg6842@wayne.edu::880f854a-cf26-426d-b3df-5078d38ff6de" providerId="AD" clId="Web-{F3C7DB4D-A552-0E03-ADA2-16C0728F95E8}" dt="2024-02-06T14:43:54.655" v="246"/>
        <pc:sldMkLst>
          <pc:docMk/>
          <pc:sldMk cId="267407407" sldId="260"/>
        </pc:sldMkLst>
        <pc:spChg chg="mod">
          <ac:chgData name="Talha Ali" userId="S::hg6842@wayne.edu::880f854a-cf26-426d-b3df-5078d38ff6de" providerId="AD" clId="Web-{F3C7DB4D-A552-0E03-ADA2-16C0728F95E8}" dt="2024-02-06T14:43:54.655" v="246"/>
          <ac:spMkLst>
            <pc:docMk/>
            <pc:sldMk cId="267407407" sldId="260"/>
            <ac:spMk id="2" creationId="{736CEB74-97D2-8CDC-62BA-4419EA24F871}"/>
          </ac:spMkLst>
        </pc:spChg>
        <pc:spChg chg="del mod">
          <ac:chgData name="Talha Ali" userId="S::hg6842@wayne.edu::880f854a-cf26-426d-b3df-5078d38ff6de" providerId="AD" clId="Web-{F3C7DB4D-A552-0E03-ADA2-16C0728F95E8}" dt="2024-02-06T14:43:54.655" v="246"/>
          <ac:spMkLst>
            <pc:docMk/>
            <pc:sldMk cId="267407407" sldId="260"/>
            <ac:spMk id="3" creationId="{6F28E6A4-B615-DCDC-A8F7-E8DF8F4F5D5D}"/>
          </ac:spMkLst>
        </pc:spChg>
        <pc:spChg chg="add">
          <ac:chgData name="Talha Ali" userId="S::hg6842@wayne.edu::880f854a-cf26-426d-b3df-5078d38ff6de" providerId="AD" clId="Web-{F3C7DB4D-A552-0E03-ADA2-16C0728F95E8}" dt="2024-02-06T14:43:54.655" v="246"/>
          <ac:spMkLst>
            <pc:docMk/>
            <pc:sldMk cId="267407407" sldId="260"/>
            <ac:spMk id="9" creationId="{EEE96A74-B62B-4642-AB22-7776A5F48CE7}"/>
          </ac:spMkLst>
        </pc:spChg>
        <pc:graphicFrameChg chg="add">
          <ac:chgData name="Talha Ali" userId="S::hg6842@wayne.edu::880f854a-cf26-426d-b3df-5078d38ff6de" providerId="AD" clId="Web-{F3C7DB4D-A552-0E03-ADA2-16C0728F95E8}" dt="2024-02-06T14:43:54.655" v="246"/>
          <ac:graphicFrameMkLst>
            <pc:docMk/>
            <pc:sldMk cId="267407407" sldId="260"/>
            <ac:graphicFrameMk id="5" creationId="{AAD8C024-EDC1-6F23-24DF-208824DA2CCC}"/>
          </ac:graphicFrameMkLst>
        </pc:graphicFrameChg>
        <pc:cxnChg chg="add">
          <ac:chgData name="Talha Ali" userId="S::hg6842@wayne.edu::880f854a-cf26-426d-b3df-5078d38ff6de" providerId="AD" clId="Web-{F3C7DB4D-A552-0E03-ADA2-16C0728F95E8}" dt="2024-02-06T14:43:54.655" v="246"/>
          <ac:cxnSpMkLst>
            <pc:docMk/>
            <pc:sldMk cId="267407407" sldId="260"/>
            <ac:cxnSpMk id="11" creationId="{3A513CAD-9784-4D35-BAF9-1F7DDD697BDB}"/>
          </ac:cxnSpMkLst>
        </pc:cxnChg>
      </pc:sldChg>
      <pc:sldChg chg="addSp delSp modSp new">
        <pc:chgData name="Talha Ali" userId="S::hg6842@wayne.edu::880f854a-cf26-426d-b3df-5078d38ff6de" providerId="AD" clId="Web-{F3C7DB4D-A552-0E03-ADA2-16C0728F95E8}" dt="2024-02-06T14:49:40.883" v="552"/>
        <pc:sldMkLst>
          <pc:docMk/>
          <pc:sldMk cId="984676950" sldId="261"/>
        </pc:sldMkLst>
        <pc:spChg chg="mod">
          <ac:chgData name="Talha Ali" userId="S::hg6842@wayne.edu::880f854a-cf26-426d-b3df-5078d38ff6de" providerId="AD" clId="Web-{F3C7DB4D-A552-0E03-ADA2-16C0728F95E8}" dt="2024-02-06T14:44:37.015" v="262" actId="20577"/>
          <ac:spMkLst>
            <pc:docMk/>
            <pc:sldMk cId="984676950" sldId="261"/>
            <ac:spMk id="2" creationId="{CC95A936-DE62-7A65-B0CC-59C93838870A}"/>
          </ac:spMkLst>
        </pc:spChg>
        <pc:spChg chg="del mod">
          <ac:chgData name="Talha Ali" userId="S::hg6842@wayne.edu::880f854a-cf26-426d-b3df-5078d38ff6de" providerId="AD" clId="Web-{F3C7DB4D-A552-0E03-ADA2-16C0728F95E8}" dt="2024-02-06T14:49:40.883" v="552"/>
          <ac:spMkLst>
            <pc:docMk/>
            <pc:sldMk cId="984676950" sldId="261"/>
            <ac:spMk id="3" creationId="{277A5474-BE62-80FE-EA4A-91BFA6698DFA}"/>
          </ac:spMkLst>
        </pc:spChg>
        <pc:graphicFrameChg chg="add">
          <ac:chgData name="Talha Ali" userId="S::hg6842@wayne.edu::880f854a-cf26-426d-b3df-5078d38ff6de" providerId="AD" clId="Web-{F3C7DB4D-A552-0E03-ADA2-16C0728F95E8}" dt="2024-02-06T14:49:40.883" v="552"/>
          <ac:graphicFrameMkLst>
            <pc:docMk/>
            <pc:sldMk cId="984676950" sldId="261"/>
            <ac:graphicFrameMk id="5" creationId="{6AF60858-F97E-569E-2947-D848CD60B39C}"/>
          </ac:graphicFrameMkLst>
        </pc:graphicFrameChg>
      </pc:sldChg>
      <pc:sldChg chg="modSp new">
        <pc:chgData name="Talha Ali" userId="S::hg6842@wayne.edu::880f854a-cf26-426d-b3df-5078d38ff6de" providerId="AD" clId="Web-{F3C7DB4D-A552-0E03-ADA2-16C0728F95E8}" dt="2024-02-06T15:00:33.371" v="776" actId="20577"/>
        <pc:sldMkLst>
          <pc:docMk/>
          <pc:sldMk cId="1560413781" sldId="262"/>
        </pc:sldMkLst>
        <pc:spChg chg="mod">
          <ac:chgData name="Talha Ali" userId="S::hg6842@wayne.edu::880f854a-cf26-426d-b3df-5078d38ff6de" providerId="AD" clId="Web-{F3C7DB4D-A552-0E03-ADA2-16C0728F95E8}" dt="2024-02-06T14:50:09.134" v="559" actId="20577"/>
          <ac:spMkLst>
            <pc:docMk/>
            <pc:sldMk cId="1560413781" sldId="262"/>
            <ac:spMk id="2" creationId="{34F4CF83-7B7E-CEC8-24F7-40D7E2D77A77}"/>
          </ac:spMkLst>
        </pc:spChg>
        <pc:spChg chg="mod">
          <ac:chgData name="Talha Ali" userId="S::hg6842@wayne.edu::880f854a-cf26-426d-b3df-5078d38ff6de" providerId="AD" clId="Web-{F3C7DB4D-A552-0E03-ADA2-16C0728F95E8}" dt="2024-02-06T15:00:33.371" v="776" actId="20577"/>
          <ac:spMkLst>
            <pc:docMk/>
            <pc:sldMk cId="1560413781" sldId="262"/>
            <ac:spMk id="3" creationId="{5395E72F-7132-4452-BD57-0101E69AF4EB}"/>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2" Type="http://schemas.openxmlformats.org/officeDocument/2006/relationships/image" Target="../media/image12.svg"/><Relationship Id="rId1"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2" Type="http://schemas.openxmlformats.org/officeDocument/2006/relationships/image" Target="../media/image12.svg"/><Relationship Id="rId1"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73CBEA-1DA5-4E30-A6CC-DBC512DE23A7}"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A2882098-5410-4A8A-ADF0-496376BBA609}">
      <dgm:prSet phldr="0"/>
      <dgm:spPr/>
      <dgm:t>
        <a:bodyPr/>
        <a:lstStyle/>
        <a:p>
          <a:r>
            <a:rPr lang="en-US">
              <a:latin typeface="Goudy Old Style"/>
            </a:rPr>
            <a:t>Usability</a:t>
          </a:r>
          <a:endParaRPr lang="en-US"/>
        </a:p>
      </dgm:t>
    </dgm:pt>
    <dgm:pt modelId="{34689005-6870-472F-96EF-2658417CF085}" type="parTrans" cxnId="{1FAD42EF-A3D6-4496-8D21-7AE048867B80}">
      <dgm:prSet/>
      <dgm:spPr/>
      <dgm:t>
        <a:bodyPr/>
        <a:lstStyle/>
        <a:p>
          <a:endParaRPr lang="en-US"/>
        </a:p>
      </dgm:t>
    </dgm:pt>
    <dgm:pt modelId="{5CCF05B4-1E23-42AA-A51D-20DB76393041}" type="sibTrans" cxnId="{1FAD42EF-A3D6-4496-8D21-7AE048867B80}">
      <dgm:prSet/>
      <dgm:spPr/>
      <dgm:t>
        <a:bodyPr/>
        <a:lstStyle/>
        <a:p>
          <a:endParaRPr lang="en-US"/>
        </a:p>
      </dgm:t>
    </dgm:pt>
    <dgm:pt modelId="{823F4F73-27A0-470F-94D5-26627F22B8A5}">
      <dgm:prSet phldr="0"/>
      <dgm:spPr/>
      <dgm:t>
        <a:bodyPr/>
        <a:lstStyle/>
        <a:p>
          <a:r>
            <a:rPr lang="en-US">
              <a:latin typeface="Goudy Old Style"/>
            </a:rPr>
            <a:t>Interface</a:t>
          </a:r>
          <a:endParaRPr lang="en-US"/>
        </a:p>
      </dgm:t>
    </dgm:pt>
    <dgm:pt modelId="{9ECFA8EF-1C60-47AC-A151-DDA65D662613}" type="parTrans" cxnId="{7495102A-EF1A-44B9-B7F0-EADCE56B1F88}">
      <dgm:prSet/>
      <dgm:spPr/>
      <dgm:t>
        <a:bodyPr/>
        <a:lstStyle/>
        <a:p>
          <a:endParaRPr lang="en-US"/>
        </a:p>
      </dgm:t>
    </dgm:pt>
    <dgm:pt modelId="{4338A628-1DB5-4C5D-9A09-D7AD08FA3AF6}" type="sibTrans" cxnId="{7495102A-EF1A-44B9-B7F0-EADCE56B1F88}">
      <dgm:prSet/>
      <dgm:spPr/>
      <dgm:t>
        <a:bodyPr/>
        <a:lstStyle/>
        <a:p>
          <a:endParaRPr lang="en-US"/>
        </a:p>
      </dgm:t>
    </dgm:pt>
    <dgm:pt modelId="{CAA13BEA-9F9F-48DE-9336-465ED55D55F3}">
      <dgm:prSet phldr="0"/>
      <dgm:spPr/>
      <dgm:t>
        <a:bodyPr/>
        <a:lstStyle/>
        <a:p>
          <a:pPr rtl="0"/>
          <a:r>
            <a:rPr lang="en-US">
              <a:latin typeface="Goudy Old Style"/>
            </a:rPr>
            <a:t>Project Details</a:t>
          </a:r>
          <a:endParaRPr lang="en-US"/>
        </a:p>
      </dgm:t>
    </dgm:pt>
    <dgm:pt modelId="{FADB87FC-C6AC-4469-88A2-0515BB826A12}" type="parTrans" cxnId="{71F99593-D160-4365-9CD9-E675B378111C}">
      <dgm:prSet/>
      <dgm:spPr/>
    </dgm:pt>
    <dgm:pt modelId="{61EFBA56-B2C5-4494-AC6C-4BD3C40C555D}" type="sibTrans" cxnId="{71F99593-D160-4365-9CD9-E675B378111C}">
      <dgm:prSet/>
      <dgm:spPr/>
      <dgm:t>
        <a:bodyPr/>
        <a:lstStyle/>
        <a:p>
          <a:endParaRPr lang="en-US"/>
        </a:p>
      </dgm:t>
    </dgm:pt>
    <dgm:pt modelId="{8DAC3666-E0CE-435D-A4E0-5A8CD0B83C08}" type="pres">
      <dgm:prSet presAssocID="{AA73CBEA-1DA5-4E30-A6CC-DBC512DE23A7}" presName="hierChild1" presStyleCnt="0">
        <dgm:presLayoutVars>
          <dgm:chPref val="1"/>
          <dgm:dir/>
          <dgm:animOne val="branch"/>
          <dgm:animLvl val="lvl"/>
          <dgm:resizeHandles/>
        </dgm:presLayoutVars>
      </dgm:prSet>
      <dgm:spPr/>
    </dgm:pt>
    <dgm:pt modelId="{DDA4E025-B279-47FF-9960-1E91EA8AC9A4}" type="pres">
      <dgm:prSet presAssocID="{CAA13BEA-9F9F-48DE-9336-465ED55D55F3}" presName="hierRoot1" presStyleCnt="0"/>
      <dgm:spPr/>
    </dgm:pt>
    <dgm:pt modelId="{F3783C0C-93A4-4827-8306-53AF68B6A987}" type="pres">
      <dgm:prSet presAssocID="{CAA13BEA-9F9F-48DE-9336-465ED55D55F3}" presName="composite" presStyleCnt="0"/>
      <dgm:spPr/>
    </dgm:pt>
    <dgm:pt modelId="{A38B37F1-E7D2-428B-BF79-F22F99EC561B}" type="pres">
      <dgm:prSet presAssocID="{CAA13BEA-9F9F-48DE-9336-465ED55D55F3}" presName="background" presStyleLbl="node0" presStyleIdx="0" presStyleCnt="3"/>
      <dgm:spPr/>
    </dgm:pt>
    <dgm:pt modelId="{3E92230C-65EF-4A6B-9C37-4A6C2F4C5861}" type="pres">
      <dgm:prSet presAssocID="{CAA13BEA-9F9F-48DE-9336-465ED55D55F3}" presName="text" presStyleLbl="fgAcc0" presStyleIdx="0" presStyleCnt="3">
        <dgm:presLayoutVars>
          <dgm:chPref val="3"/>
        </dgm:presLayoutVars>
      </dgm:prSet>
      <dgm:spPr/>
    </dgm:pt>
    <dgm:pt modelId="{A66635C1-1426-4BC3-BF3D-74D38F300EC0}" type="pres">
      <dgm:prSet presAssocID="{CAA13BEA-9F9F-48DE-9336-465ED55D55F3}" presName="hierChild2" presStyleCnt="0"/>
      <dgm:spPr/>
    </dgm:pt>
    <dgm:pt modelId="{8F16945C-843B-4252-9848-F240AAE45DE7}" type="pres">
      <dgm:prSet presAssocID="{A2882098-5410-4A8A-ADF0-496376BBA609}" presName="hierRoot1" presStyleCnt="0"/>
      <dgm:spPr/>
    </dgm:pt>
    <dgm:pt modelId="{53574DB7-F843-41BE-99C4-5422A44D8A4E}" type="pres">
      <dgm:prSet presAssocID="{A2882098-5410-4A8A-ADF0-496376BBA609}" presName="composite" presStyleCnt="0"/>
      <dgm:spPr/>
    </dgm:pt>
    <dgm:pt modelId="{70351D7A-54EB-4C80-8264-9A7E2EDAF611}" type="pres">
      <dgm:prSet presAssocID="{A2882098-5410-4A8A-ADF0-496376BBA609}" presName="background" presStyleLbl="node0" presStyleIdx="1" presStyleCnt="3"/>
      <dgm:spPr/>
    </dgm:pt>
    <dgm:pt modelId="{2A900AA7-732B-45F3-8139-BD1770F14FE4}" type="pres">
      <dgm:prSet presAssocID="{A2882098-5410-4A8A-ADF0-496376BBA609}" presName="text" presStyleLbl="fgAcc0" presStyleIdx="1" presStyleCnt="3">
        <dgm:presLayoutVars>
          <dgm:chPref val="3"/>
        </dgm:presLayoutVars>
      </dgm:prSet>
      <dgm:spPr/>
    </dgm:pt>
    <dgm:pt modelId="{EDB1259A-183C-4D40-81FE-619E559A6BAF}" type="pres">
      <dgm:prSet presAssocID="{A2882098-5410-4A8A-ADF0-496376BBA609}" presName="hierChild2" presStyleCnt="0"/>
      <dgm:spPr/>
    </dgm:pt>
    <dgm:pt modelId="{9B254484-6713-4AF9-97B7-A3989866B47F}" type="pres">
      <dgm:prSet presAssocID="{823F4F73-27A0-470F-94D5-26627F22B8A5}" presName="hierRoot1" presStyleCnt="0"/>
      <dgm:spPr/>
    </dgm:pt>
    <dgm:pt modelId="{9A8A3451-A03B-4322-A248-B6CAA5ED0752}" type="pres">
      <dgm:prSet presAssocID="{823F4F73-27A0-470F-94D5-26627F22B8A5}" presName="composite" presStyleCnt="0"/>
      <dgm:spPr/>
    </dgm:pt>
    <dgm:pt modelId="{47220FBA-682D-44FF-85A5-29C8B31E331D}" type="pres">
      <dgm:prSet presAssocID="{823F4F73-27A0-470F-94D5-26627F22B8A5}" presName="background" presStyleLbl="node0" presStyleIdx="2" presStyleCnt="3"/>
      <dgm:spPr/>
    </dgm:pt>
    <dgm:pt modelId="{27322D6F-D526-402B-B840-864EFC023156}" type="pres">
      <dgm:prSet presAssocID="{823F4F73-27A0-470F-94D5-26627F22B8A5}" presName="text" presStyleLbl="fgAcc0" presStyleIdx="2" presStyleCnt="3">
        <dgm:presLayoutVars>
          <dgm:chPref val="3"/>
        </dgm:presLayoutVars>
      </dgm:prSet>
      <dgm:spPr/>
    </dgm:pt>
    <dgm:pt modelId="{034A2935-F923-420C-80A3-94368434A780}" type="pres">
      <dgm:prSet presAssocID="{823F4F73-27A0-470F-94D5-26627F22B8A5}" presName="hierChild2" presStyleCnt="0"/>
      <dgm:spPr/>
    </dgm:pt>
  </dgm:ptLst>
  <dgm:cxnLst>
    <dgm:cxn modelId="{1168C90E-3903-47CB-846D-CDA8BA00F41F}" type="presOf" srcId="{AA73CBEA-1DA5-4E30-A6CC-DBC512DE23A7}" destId="{8DAC3666-E0CE-435D-A4E0-5A8CD0B83C08}" srcOrd="0" destOrd="0" presId="urn:microsoft.com/office/officeart/2005/8/layout/hierarchy1"/>
    <dgm:cxn modelId="{7495102A-EF1A-44B9-B7F0-EADCE56B1F88}" srcId="{AA73CBEA-1DA5-4E30-A6CC-DBC512DE23A7}" destId="{823F4F73-27A0-470F-94D5-26627F22B8A5}" srcOrd="2" destOrd="0" parTransId="{9ECFA8EF-1C60-47AC-A151-DDA65D662613}" sibTransId="{4338A628-1DB5-4C5D-9A09-D7AD08FA3AF6}"/>
    <dgm:cxn modelId="{71F99593-D160-4365-9CD9-E675B378111C}" srcId="{AA73CBEA-1DA5-4E30-A6CC-DBC512DE23A7}" destId="{CAA13BEA-9F9F-48DE-9336-465ED55D55F3}" srcOrd="0" destOrd="0" parTransId="{FADB87FC-C6AC-4469-88A2-0515BB826A12}" sibTransId="{61EFBA56-B2C5-4494-AC6C-4BD3C40C555D}"/>
    <dgm:cxn modelId="{D88ED8B9-CB37-4B59-B983-28739AE7F3CA}" type="presOf" srcId="{CAA13BEA-9F9F-48DE-9336-465ED55D55F3}" destId="{3E92230C-65EF-4A6B-9C37-4A6C2F4C5861}" srcOrd="0" destOrd="0" presId="urn:microsoft.com/office/officeart/2005/8/layout/hierarchy1"/>
    <dgm:cxn modelId="{86B4E8D6-4772-4917-8E01-27132EA07D0D}" type="presOf" srcId="{A2882098-5410-4A8A-ADF0-496376BBA609}" destId="{2A900AA7-732B-45F3-8139-BD1770F14FE4}" srcOrd="0" destOrd="0" presId="urn:microsoft.com/office/officeart/2005/8/layout/hierarchy1"/>
    <dgm:cxn modelId="{CB1D7FE0-55E1-4FC1-BE2C-6D578AF5B2B6}" type="presOf" srcId="{823F4F73-27A0-470F-94D5-26627F22B8A5}" destId="{27322D6F-D526-402B-B840-864EFC023156}" srcOrd="0" destOrd="0" presId="urn:microsoft.com/office/officeart/2005/8/layout/hierarchy1"/>
    <dgm:cxn modelId="{1FAD42EF-A3D6-4496-8D21-7AE048867B80}" srcId="{AA73CBEA-1DA5-4E30-A6CC-DBC512DE23A7}" destId="{A2882098-5410-4A8A-ADF0-496376BBA609}" srcOrd="1" destOrd="0" parTransId="{34689005-6870-472F-96EF-2658417CF085}" sibTransId="{5CCF05B4-1E23-42AA-A51D-20DB76393041}"/>
    <dgm:cxn modelId="{7CA66080-2CC4-4DA0-A86D-B2AFA18A0382}" type="presParOf" srcId="{8DAC3666-E0CE-435D-A4E0-5A8CD0B83C08}" destId="{DDA4E025-B279-47FF-9960-1E91EA8AC9A4}" srcOrd="0" destOrd="0" presId="urn:microsoft.com/office/officeart/2005/8/layout/hierarchy1"/>
    <dgm:cxn modelId="{3A18B2EF-F80A-45FC-ABA6-B8775B609690}" type="presParOf" srcId="{DDA4E025-B279-47FF-9960-1E91EA8AC9A4}" destId="{F3783C0C-93A4-4827-8306-53AF68B6A987}" srcOrd="0" destOrd="0" presId="urn:microsoft.com/office/officeart/2005/8/layout/hierarchy1"/>
    <dgm:cxn modelId="{3E85B190-D0C7-4A9B-ADBF-D735E7650FC2}" type="presParOf" srcId="{F3783C0C-93A4-4827-8306-53AF68B6A987}" destId="{A38B37F1-E7D2-428B-BF79-F22F99EC561B}" srcOrd="0" destOrd="0" presId="urn:microsoft.com/office/officeart/2005/8/layout/hierarchy1"/>
    <dgm:cxn modelId="{64167BCD-E1F9-4F2B-A315-C9434BBBD7E1}" type="presParOf" srcId="{F3783C0C-93A4-4827-8306-53AF68B6A987}" destId="{3E92230C-65EF-4A6B-9C37-4A6C2F4C5861}" srcOrd="1" destOrd="0" presId="urn:microsoft.com/office/officeart/2005/8/layout/hierarchy1"/>
    <dgm:cxn modelId="{47863E87-773B-4C8B-8B77-A7C7345CC5A8}" type="presParOf" srcId="{DDA4E025-B279-47FF-9960-1E91EA8AC9A4}" destId="{A66635C1-1426-4BC3-BF3D-74D38F300EC0}" srcOrd="1" destOrd="0" presId="urn:microsoft.com/office/officeart/2005/8/layout/hierarchy1"/>
    <dgm:cxn modelId="{2942CEAC-9DBC-4F10-954F-9E0E257FF8D2}" type="presParOf" srcId="{8DAC3666-E0CE-435D-A4E0-5A8CD0B83C08}" destId="{8F16945C-843B-4252-9848-F240AAE45DE7}" srcOrd="1" destOrd="0" presId="urn:microsoft.com/office/officeart/2005/8/layout/hierarchy1"/>
    <dgm:cxn modelId="{80B7FD64-9B0A-4595-917D-409A5C4F4E5F}" type="presParOf" srcId="{8F16945C-843B-4252-9848-F240AAE45DE7}" destId="{53574DB7-F843-41BE-99C4-5422A44D8A4E}" srcOrd="0" destOrd="0" presId="urn:microsoft.com/office/officeart/2005/8/layout/hierarchy1"/>
    <dgm:cxn modelId="{1BEBB5E3-FBF3-44D8-8D87-D3DB7F93036D}" type="presParOf" srcId="{53574DB7-F843-41BE-99C4-5422A44D8A4E}" destId="{70351D7A-54EB-4C80-8264-9A7E2EDAF611}" srcOrd="0" destOrd="0" presId="urn:microsoft.com/office/officeart/2005/8/layout/hierarchy1"/>
    <dgm:cxn modelId="{4ED2FE5F-2A92-4C46-99BB-ABDD41139ABD}" type="presParOf" srcId="{53574DB7-F843-41BE-99C4-5422A44D8A4E}" destId="{2A900AA7-732B-45F3-8139-BD1770F14FE4}" srcOrd="1" destOrd="0" presId="urn:microsoft.com/office/officeart/2005/8/layout/hierarchy1"/>
    <dgm:cxn modelId="{D7892041-8C6C-40E7-B39E-BABC142EB2A2}" type="presParOf" srcId="{8F16945C-843B-4252-9848-F240AAE45DE7}" destId="{EDB1259A-183C-4D40-81FE-619E559A6BAF}" srcOrd="1" destOrd="0" presId="urn:microsoft.com/office/officeart/2005/8/layout/hierarchy1"/>
    <dgm:cxn modelId="{682127A3-E8C3-433C-A7C0-C0C1A0978E62}" type="presParOf" srcId="{8DAC3666-E0CE-435D-A4E0-5A8CD0B83C08}" destId="{9B254484-6713-4AF9-97B7-A3989866B47F}" srcOrd="2" destOrd="0" presId="urn:microsoft.com/office/officeart/2005/8/layout/hierarchy1"/>
    <dgm:cxn modelId="{4E8AF7D7-870D-4BBB-AB33-BB49CB9A356F}" type="presParOf" srcId="{9B254484-6713-4AF9-97B7-A3989866B47F}" destId="{9A8A3451-A03B-4322-A248-B6CAA5ED0752}" srcOrd="0" destOrd="0" presId="urn:microsoft.com/office/officeart/2005/8/layout/hierarchy1"/>
    <dgm:cxn modelId="{CFB065C3-444D-4ED9-B954-B00FF57B8119}" type="presParOf" srcId="{9A8A3451-A03B-4322-A248-B6CAA5ED0752}" destId="{47220FBA-682D-44FF-85A5-29C8B31E331D}" srcOrd="0" destOrd="0" presId="urn:microsoft.com/office/officeart/2005/8/layout/hierarchy1"/>
    <dgm:cxn modelId="{5271E06F-3C1B-4C8D-A0B8-B8E0B2552D20}" type="presParOf" srcId="{9A8A3451-A03B-4322-A248-B6CAA5ED0752}" destId="{27322D6F-D526-402B-B840-864EFC023156}" srcOrd="1" destOrd="0" presId="urn:microsoft.com/office/officeart/2005/8/layout/hierarchy1"/>
    <dgm:cxn modelId="{063A389C-A7C4-4046-9F74-60018E7FB136}" type="presParOf" srcId="{9B254484-6713-4AF9-97B7-A3989866B47F}" destId="{034A2935-F923-420C-80A3-94368434A78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DC2C05-4FC6-4445-9275-49F227F03B2F}"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FAA26715-AD78-423E-BDB5-ABF1AC69C688}">
      <dgm:prSet/>
      <dgm:spPr/>
      <dgm:t>
        <a:bodyPr/>
        <a:lstStyle/>
        <a:p>
          <a:pPr>
            <a:lnSpc>
              <a:spcPct val="100000"/>
            </a:lnSpc>
            <a:defRPr b="1"/>
          </a:pPr>
          <a:r>
            <a:rPr lang="en-US"/>
            <a:t>Front End: </a:t>
          </a:r>
        </a:p>
      </dgm:t>
    </dgm:pt>
    <dgm:pt modelId="{F9203361-3FD7-4F24-862E-B109646E7D1B}" type="parTrans" cxnId="{5B937C37-F0CD-4D97-A022-B8F2BBB40634}">
      <dgm:prSet/>
      <dgm:spPr/>
      <dgm:t>
        <a:bodyPr/>
        <a:lstStyle/>
        <a:p>
          <a:endParaRPr lang="en-US"/>
        </a:p>
      </dgm:t>
    </dgm:pt>
    <dgm:pt modelId="{C23AAF7D-45C3-48F1-902E-79C9362DA0A1}" type="sibTrans" cxnId="{5B937C37-F0CD-4D97-A022-B8F2BBB40634}">
      <dgm:prSet/>
      <dgm:spPr/>
      <dgm:t>
        <a:bodyPr/>
        <a:lstStyle/>
        <a:p>
          <a:endParaRPr lang="en-US"/>
        </a:p>
      </dgm:t>
    </dgm:pt>
    <dgm:pt modelId="{45555D4B-C924-401C-9E0F-4E5A0FF606C9}">
      <dgm:prSet/>
      <dgm:spPr/>
      <dgm:t>
        <a:bodyPr/>
        <a:lstStyle/>
        <a:p>
          <a:pPr>
            <a:lnSpc>
              <a:spcPct val="100000"/>
            </a:lnSpc>
            <a:defRPr b="1"/>
          </a:pPr>
          <a:r>
            <a:rPr lang="en-US"/>
            <a:t>Back End: </a:t>
          </a:r>
          <a:endParaRPr lang="en-US" b="1">
            <a:latin typeface="Goudy Old Style"/>
          </a:endParaRPr>
        </a:p>
      </dgm:t>
    </dgm:pt>
    <dgm:pt modelId="{5E5D9A0B-CFD7-4D75-9B4F-C38817CC9B7F}" type="parTrans" cxnId="{019AC762-12F1-4921-A060-454B2650D84D}">
      <dgm:prSet/>
      <dgm:spPr/>
      <dgm:t>
        <a:bodyPr/>
        <a:lstStyle/>
        <a:p>
          <a:endParaRPr lang="en-US"/>
        </a:p>
      </dgm:t>
    </dgm:pt>
    <dgm:pt modelId="{A2170B7E-2C93-46A2-B143-E1E5787CACB3}" type="sibTrans" cxnId="{019AC762-12F1-4921-A060-454B2650D84D}">
      <dgm:prSet/>
      <dgm:spPr/>
      <dgm:t>
        <a:bodyPr/>
        <a:lstStyle/>
        <a:p>
          <a:endParaRPr lang="en-US"/>
        </a:p>
      </dgm:t>
    </dgm:pt>
    <dgm:pt modelId="{410C5629-E63F-4F96-8A64-6A140129729A}">
      <dgm:prSet phldr="0"/>
      <dgm:spPr/>
      <dgm:t>
        <a:bodyPr/>
        <a:lstStyle/>
        <a:p>
          <a:pPr>
            <a:lnSpc>
              <a:spcPct val="100000"/>
            </a:lnSpc>
          </a:pPr>
          <a:r>
            <a:rPr lang="en-US" b="1">
              <a:latin typeface="Goudy Old Style"/>
            </a:rPr>
            <a:t>Multiple Games</a:t>
          </a:r>
          <a:endParaRPr lang="en-US" b="1"/>
        </a:p>
      </dgm:t>
    </dgm:pt>
    <dgm:pt modelId="{FAC43B4A-4912-434D-BC4D-3A6E260357A8}" type="parTrans" cxnId="{75EE826D-F6D3-440A-A2B2-9EF47E5FAE89}">
      <dgm:prSet/>
      <dgm:spPr/>
    </dgm:pt>
    <dgm:pt modelId="{54041387-4005-4338-B094-EDE28952AFD5}" type="sibTrans" cxnId="{75EE826D-F6D3-440A-A2B2-9EF47E5FAE89}">
      <dgm:prSet/>
      <dgm:spPr/>
      <dgm:t>
        <a:bodyPr/>
        <a:lstStyle/>
        <a:p>
          <a:endParaRPr lang="en-US"/>
        </a:p>
      </dgm:t>
    </dgm:pt>
    <dgm:pt modelId="{1AD948A8-6C1F-4C78-BC73-9AAC4BE76F19}">
      <dgm:prSet phldr="0"/>
      <dgm:spPr/>
      <dgm:t>
        <a:bodyPr/>
        <a:lstStyle/>
        <a:p>
          <a:pPr>
            <a:lnSpc>
              <a:spcPct val="100000"/>
            </a:lnSpc>
          </a:pPr>
          <a:r>
            <a:rPr lang="en-US" b="1"/>
            <a:t>Visuals</a:t>
          </a:r>
          <a:endParaRPr lang="en-US"/>
        </a:p>
      </dgm:t>
    </dgm:pt>
    <dgm:pt modelId="{5A125FD1-7FE3-4EA2-9FBB-A64309B1D423}" type="parTrans" cxnId="{83622C03-AEFF-4D02-97C5-35FAC131C684}">
      <dgm:prSet/>
      <dgm:spPr/>
    </dgm:pt>
    <dgm:pt modelId="{576FD7AE-B563-4101-92D5-4D8192FB6D31}" type="sibTrans" cxnId="{83622C03-AEFF-4D02-97C5-35FAC131C684}">
      <dgm:prSet/>
      <dgm:spPr/>
      <dgm:t>
        <a:bodyPr/>
        <a:lstStyle/>
        <a:p>
          <a:endParaRPr lang="en-US"/>
        </a:p>
      </dgm:t>
    </dgm:pt>
    <dgm:pt modelId="{A8161434-7543-4434-89E9-0CA0D84AF3C3}">
      <dgm:prSet phldr="0"/>
      <dgm:spPr/>
      <dgm:t>
        <a:bodyPr/>
        <a:lstStyle/>
        <a:p>
          <a:pPr>
            <a:lnSpc>
              <a:spcPct val="100000"/>
            </a:lnSpc>
          </a:pPr>
          <a:r>
            <a:rPr lang="en-US" b="1"/>
            <a:t>Homepage</a:t>
          </a:r>
          <a:endParaRPr lang="en-US"/>
        </a:p>
      </dgm:t>
    </dgm:pt>
    <dgm:pt modelId="{0F4BBBDD-5B81-4ED0-8DE8-F631E51BA874}" type="parTrans" cxnId="{0B764B02-7007-4569-AD11-258B80C19ED8}">
      <dgm:prSet/>
      <dgm:spPr/>
    </dgm:pt>
    <dgm:pt modelId="{ACE4F4D9-67DB-4F65-92FC-BF6DD98B06BF}" type="sibTrans" cxnId="{0B764B02-7007-4569-AD11-258B80C19ED8}">
      <dgm:prSet/>
      <dgm:spPr/>
      <dgm:t>
        <a:bodyPr/>
        <a:lstStyle/>
        <a:p>
          <a:endParaRPr lang="en-US"/>
        </a:p>
      </dgm:t>
    </dgm:pt>
    <dgm:pt modelId="{329754E2-24B7-4346-899D-49E5E677AD54}">
      <dgm:prSet phldr="0"/>
      <dgm:spPr/>
      <dgm:t>
        <a:bodyPr/>
        <a:lstStyle/>
        <a:p>
          <a:pPr>
            <a:lnSpc>
              <a:spcPct val="100000"/>
            </a:lnSpc>
          </a:pPr>
          <a:r>
            <a:rPr lang="en-US" b="1">
              <a:latin typeface="Goudy Old Style"/>
            </a:rPr>
            <a:t>Projects</a:t>
          </a:r>
          <a:endParaRPr lang="en-US" b="1"/>
        </a:p>
      </dgm:t>
    </dgm:pt>
    <dgm:pt modelId="{8A2FEC54-0004-4F10-ACC2-48C5AB70BE49}" type="parTrans" cxnId="{159F955B-89EF-49B8-BA40-7E01977ACCEC}">
      <dgm:prSet/>
      <dgm:spPr/>
    </dgm:pt>
    <dgm:pt modelId="{F8256384-4A51-4EC8-B090-E96B658FF448}" type="sibTrans" cxnId="{159F955B-89EF-49B8-BA40-7E01977ACCEC}">
      <dgm:prSet/>
      <dgm:spPr/>
      <dgm:t>
        <a:bodyPr/>
        <a:lstStyle/>
        <a:p>
          <a:endParaRPr lang="en-US"/>
        </a:p>
      </dgm:t>
    </dgm:pt>
    <dgm:pt modelId="{44183495-2478-4587-8759-814E0C69691B}">
      <dgm:prSet phldr="0"/>
      <dgm:spPr/>
      <dgm:t>
        <a:bodyPr/>
        <a:lstStyle/>
        <a:p>
          <a:pPr>
            <a:lnSpc>
              <a:spcPct val="100000"/>
            </a:lnSpc>
          </a:pPr>
          <a:r>
            <a:rPr lang="en-US" b="1">
              <a:latin typeface="Goudy Old Style"/>
            </a:rPr>
            <a:t>Functionality</a:t>
          </a:r>
          <a:endParaRPr lang="en-US" b="1"/>
        </a:p>
      </dgm:t>
    </dgm:pt>
    <dgm:pt modelId="{9F9A7899-1B90-40C8-B8F7-FD175C22F5A4}" type="parTrans" cxnId="{74545819-C1EF-4CA6-BEAE-6183C11521F4}">
      <dgm:prSet/>
      <dgm:spPr/>
    </dgm:pt>
    <dgm:pt modelId="{ACBE0E8B-0EA4-498E-8225-5D3571FB72BC}" type="sibTrans" cxnId="{74545819-C1EF-4CA6-BEAE-6183C11521F4}">
      <dgm:prSet/>
      <dgm:spPr/>
      <dgm:t>
        <a:bodyPr/>
        <a:lstStyle/>
        <a:p>
          <a:endParaRPr lang="en-US"/>
        </a:p>
      </dgm:t>
    </dgm:pt>
    <dgm:pt modelId="{8EEAC7B7-7C1E-4D39-B505-8F9857737BFD}">
      <dgm:prSet phldr="0"/>
      <dgm:spPr/>
      <dgm:t>
        <a:bodyPr/>
        <a:lstStyle/>
        <a:p>
          <a:pPr>
            <a:lnSpc>
              <a:spcPct val="100000"/>
            </a:lnSpc>
          </a:pPr>
          <a:r>
            <a:rPr lang="en-US" b="1"/>
            <a:t>Responsive</a:t>
          </a:r>
          <a:endParaRPr lang="en-US"/>
        </a:p>
      </dgm:t>
    </dgm:pt>
    <dgm:pt modelId="{43E1938B-93E0-4CCE-8F0D-E5324FAD5782}" type="parTrans" cxnId="{1BABA539-D448-4BD0-881D-4F1437B1740C}">
      <dgm:prSet/>
      <dgm:spPr/>
    </dgm:pt>
    <dgm:pt modelId="{212C3A09-8CFC-4694-B135-060D13881066}" type="sibTrans" cxnId="{1BABA539-D448-4BD0-881D-4F1437B1740C}">
      <dgm:prSet/>
      <dgm:spPr/>
    </dgm:pt>
    <dgm:pt modelId="{323D82FB-F395-4749-BC0E-F5B39B5C10AF}">
      <dgm:prSet phldr="0"/>
      <dgm:spPr/>
      <dgm:t>
        <a:bodyPr/>
        <a:lstStyle/>
        <a:p>
          <a:pPr>
            <a:lnSpc>
              <a:spcPct val="100000"/>
            </a:lnSpc>
          </a:pPr>
          <a:r>
            <a:rPr lang="en-US" b="1">
              <a:latin typeface="Goudy Old Style"/>
            </a:rPr>
            <a:t>Tracking Users</a:t>
          </a:r>
          <a:endParaRPr lang="en-US" b="1"/>
        </a:p>
      </dgm:t>
    </dgm:pt>
    <dgm:pt modelId="{BCA80247-53D0-483B-A3AB-F1CB7C4D4ACB}" type="parTrans" cxnId="{D145C906-7A9E-4BA4-BF91-2CACAEAB0935}">
      <dgm:prSet/>
      <dgm:spPr/>
    </dgm:pt>
    <dgm:pt modelId="{4592ACF2-CFC3-4435-93BF-36FDBEA2F45D}" type="sibTrans" cxnId="{D145C906-7A9E-4BA4-BF91-2CACAEAB0935}">
      <dgm:prSet/>
      <dgm:spPr/>
    </dgm:pt>
    <dgm:pt modelId="{8DF520F5-07AC-465E-BD3D-35B796F2EF38}" type="pres">
      <dgm:prSet presAssocID="{AFDC2C05-4FC6-4445-9275-49F227F03B2F}" presName="root" presStyleCnt="0">
        <dgm:presLayoutVars>
          <dgm:dir/>
          <dgm:resizeHandles val="exact"/>
        </dgm:presLayoutVars>
      </dgm:prSet>
      <dgm:spPr/>
    </dgm:pt>
    <dgm:pt modelId="{3964CCDD-3698-43B8-AD69-66531643BCD9}" type="pres">
      <dgm:prSet presAssocID="{FAA26715-AD78-423E-BDB5-ABF1AC69C688}" presName="compNode" presStyleCnt="0"/>
      <dgm:spPr/>
    </dgm:pt>
    <dgm:pt modelId="{0B31E482-0FAB-4F72-BB37-96C281AB2DDC}" type="pres">
      <dgm:prSet presAssocID="{FAA26715-AD78-423E-BDB5-ABF1AC69C68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me"/>
        </a:ext>
      </dgm:extLst>
    </dgm:pt>
    <dgm:pt modelId="{76D9C982-6643-44CE-A76B-34FE7C97D501}" type="pres">
      <dgm:prSet presAssocID="{FAA26715-AD78-423E-BDB5-ABF1AC69C688}" presName="iconSpace" presStyleCnt="0"/>
      <dgm:spPr/>
    </dgm:pt>
    <dgm:pt modelId="{2B8D6ED3-E731-4EC6-919D-4BD531DA5D59}" type="pres">
      <dgm:prSet presAssocID="{FAA26715-AD78-423E-BDB5-ABF1AC69C688}" presName="parTx" presStyleLbl="revTx" presStyleIdx="0" presStyleCnt="4">
        <dgm:presLayoutVars>
          <dgm:chMax val="0"/>
          <dgm:chPref val="0"/>
        </dgm:presLayoutVars>
      </dgm:prSet>
      <dgm:spPr/>
    </dgm:pt>
    <dgm:pt modelId="{FDBA3968-E7F4-454E-8498-62B10D1929D5}" type="pres">
      <dgm:prSet presAssocID="{FAA26715-AD78-423E-BDB5-ABF1AC69C688}" presName="txSpace" presStyleCnt="0"/>
      <dgm:spPr/>
    </dgm:pt>
    <dgm:pt modelId="{3C223ACE-E5EB-4C82-A4C9-1CC213607BF6}" type="pres">
      <dgm:prSet presAssocID="{FAA26715-AD78-423E-BDB5-ABF1AC69C688}" presName="desTx" presStyleLbl="revTx" presStyleIdx="1" presStyleCnt="4">
        <dgm:presLayoutVars/>
      </dgm:prSet>
      <dgm:spPr/>
    </dgm:pt>
    <dgm:pt modelId="{C405DA9C-D5AD-4200-A207-428C5607ACB2}" type="pres">
      <dgm:prSet presAssocID="{C23AAF7D-45C3-48F1-902E-79C9362DA0A1}" presName="sibTrans" presStyleCnt="0"/>
      <dgm:spPr/>
    </dgm:pt>
    <dgm:pt modelId="{176AEF8A-5159-4E1A-83E8-15304B9099CC}" type="pres">
      <dgm:prSet presAssocID="{45555D4B-C924-401C-9E0F-4E5A0FF606C9}" presName="compNode" presStyleCnt="0"/>
      <dgm:spPr/>
    </dgm:pt>
    <dgm:pt modelId="{05BE3EB2-1C02-4765-BE1E-B05E890B9C95}" type="pres">
      <dgm:prSet presAssocID="{45555D4B-C924-401C-9E0F-4E5A0FF606C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me controller"/>
        </a:ext>
      </dgm:extLst>
    </dgm:pt>
    <dgm:pt modelId="{3A107CDE-9F80-43DB-BB9C-9A95CB1EA330}" type="pres">
      <dgm:prSet presAssocID="{45555D4B-C924-401C-9E0F-4E5A0FF606C9}" presName="iconSpace" presStyleCnt="0"/>
      <dgm:spPr/>
    </dgm:pt>
    <dgm:pt modelId="{BF9D6767-FB43-4586-AE85-3BFA0332F62A}" type="pres">
      <dgm:prSet presAssocID="{45555D4B-C924-401C-9E0F-4E5A0FF606C9}" presName="parTx" presStyleLbl="revTx" presStyleIdx="2" presStyleCnt="4">
        <dgm:presLayoutVars>
          <dgm:chMax val="0"/>
          <dgm:chPref val="0"/>
        </dgm:presLayoutVars>
      </dgm:prSet>
      <dgm:spPr/>
    </dgm:pt>
    <dgm:pt modelId="{D98115FE-DF57-4326-8C2F-C42DD831DA62}" type="pres">
      <dgm:prSet presAssocID="{45555D4B-C924-401C-9E0F-4E5A0FF606C9}" presName="txSpace" presStyleCnt="0"/>
      <dgm:spPr/>
    </dgm:pt>
    <dgm:pt modelId="{DD838309-5A51-4A02-BFCF-1471B959857C}" type="pres">
      <dgm:prSet presAssocID="{45555D4B-C924-401C-9E0F-4E5A0FF606C9}" presName="desTx" presStyleLbl="revTx" presStyleIdx="3" presStyleCnt="4">
        <dgm:presLayoutVars/>
      </dgm:prSet>
      <dgm:spPr/>
    </dgm:pt>
  </dgm:ptLst>
  <dgm:cxnLst>
    <dgm:cxn modelId="{0B764B02-7007-4569-AD11-258B80C19ED8}" srcId="{FAA26715-AD78-423E-BDB5-ABF1AC69C688}" destId="{A8161434-7543-4434-89E9-0CA0D84AF3C3}" srcOrd="1" destOrd="0" parTransId="{0F4BBBDD-5B81-4ED0-8DE8-F631E51BA874}" sibTransId="{ACE4F4D9-67DB-4F65-92FC-BF6DD98B06BF}"/>
    <dgm:cxn modelId="{83622C03-AEFF-4D02-97C5-35FAC131C684}" srcId="{FAA26715-AD78-423E-BDB5-ABF1AC69C688}" destId="{1AD948A8-6C1F-4C78-BC73-9AAC4BE76F19}" srcOrd="0" destOrd="0" parTransId="{5A125FD1-7FE3-4EA2-9FBB-A64309B1D423}" sibTransId="{576FD7AE-B563-4101-92D5-4D8192FB6D31}"/>
    <dgm:cxn modelId="{D145C906-7A9E-4BA4-BF91-2CACAEAB0935}" srcId="{45555D4B-C924-401C-9E0F-4E5A0FF606C9}" destId="{323D82FB-F395-4749-BC0E-F5B39B5C10AF}" srcOrd="1" destOrd="0" parTransId="{BCA80247-53D0-483B-A3AB-F1CB7C4D4ACB}" sibTransId="{4592ACF2-CFC3-4435-93BF-36FDBEA2F45D}"/>
    <dgm:cxn modelId="{74545819-C1EF-4CA6-BEAE-6183C11521F4}" srcId="{45555D4B-C924-401C-9E0F-4E5A0FF606C9}" destId="{44183495-2478-4587-8759-814E0C69691B}" srcOrd="0" destOrd="0" parTransId="{9F9A7899-1B90-40C8-B8F7-FD175C22F5A4}" sibTransId="{ACBE0E8B-0EA4-498E-8225-5D3571FB72BC}"/>
    <dgm:cxn modelId="{72057E1D-CD2F-4C8B-9684-EB25CF20D642}" type="presOf" srcId="{FAA26715-AD78-423E-BDB5-ABF1AC69C688}" destId="{2B8D6ED3-E731-4EC6-919D-4BD531DA5D59}" srcOrd="0" destOrd="0" presId="urn:microsoft.com/office/officeart/2018/5/layout/CenteredIconLabelDescriptionList"/>
    <dgm:cxn modelId="{9D66611F-6244-4598-BCD2-50046269D1E6}" type="presOf" srcId="{329754E2-24B7-4346-899D-49E5E677AD54}" destId="{3C223ACE-E5EB-4C82-A4C9-1CC213607BF6}" srcOrd="0" destOrd="2" presId="urn:microsoft.com/office/officeart/2018/5/layout/CenteredIconLabelDescriptionList"/>
    <dgm:cxn modelId="{5B937C37-F0CD-4D97-A022-B8F2BBB40634}" srcId="{AFDC2C05-4FC6-4445-9275-49F227F03B2F}" destId="{FAA26715-AD78-423E-BDB5-ABF1AC69C688}" srcOrd="0" destOrd="0" parTransId="{F9203361-3FD7-4F24-862E-B109646E7D1B}" sibTransId="{C23AAF7D-45C3-48F1-902E-79C9362DA0A1}"/>
    <dgm:cxn modelId="{1BABA539-D448-4BD0-881D-4F1437B1740C}" srcId="{FAA26715-AD78-423E-BDB5-ABF1AC69C688}" destId="{8EEAC7B7-7C1E-4D39-B505-8F9857737BFD}" srcOrd="3" destOrd="0" parTransId="{43E1938B-93E0-4CCE-8F0D-E5324FAD5782}" sibTransId="{212C3A09-8CFC-4694-B135-060D13881066}"/>
    <dgm:cxn modelId="{6291045B-DF11-4F05-98DD-172950FB5F76}" type="presOf" srcId="{410C5629-E63F-4F96-8A64-6A140129729A}" destId="{DD838309-5A51-4A02-BFCF-1471B959857C}" srcOrd="0" destOrd="2" presId="urn:microsoft.com/office/officeart/2018/5/layout/CenteredIconLabelDescriptionList"/>
    <dgm:cxn modelId="{159F955B-89EF-49B8-BA40-7E01977ACCEC}" srcId="{FAA26715-AD78-423E-BDB5-ABF1AC69C688}" destId="{329754E2-24B7-4346-899D-49E5E677AD54}" srcOrd="2" destOrd="0" parTransId="{8A2FEC54-0004-4F10-ACC2-48C5AB70BE49}" sibTransId="{F8256384-4A51-4EC8-B090-E96B658FF448}"/>
    <dgm:cxn modelId="{019AC762-12F1-4921-A060-454B2650D84D}" srcId="{AFDC2C05-4FC6-4445-9275-49F227F03B2F}" destId="{45555D4B-C924-401C-9E0F-4E5A0FF606C9}" srcOrd="1" destOrd="0" parTransId="{5E5D9A0B-CFD7-4D75-9B4F-C38817CC9B7F}" sibTransId="{A2170B7E-2C93-46A2-B143-E1E5787CACB3}"/>
    <dgm:cxn modelId="{CEFE9B43-F634-42EC-83A3-6F929FEE7221}" type="presOf" srcId="{323D82FB-F395-4749-BC0E-F5B39B5C10AF}" destId="{DD838309-5A51-4A02-BFCF-1471B959857C}" srcOrd="0" destOrd="1" presId="urn:microsoft.com/office/officeart/2018/5/layout/CenteredIconLabelDescriptionList"/>
    <dgm:cxn modelId="{D4A9EA64-EEF2-4C48-AA95-4B4CB14CF778}" type="presOf" srcId="{AFDC2C05-4FC6-4445-9275-49F227F03B2F}" destId="{8DF520F5-07AC-465E-BD3D-35B796F2EF38}" srcOrd="0" destOrd="0" presId="urn:microsoft.com/office/officeart/2018/5/layout/CenteredIconLabelDescriptionList"/>
    <dgm:cxn modelId="{75EE826D-F6D3-440A-A2B2-9EF47E5FAE89}" srcId="{45555D4B-C924-401C-9E0F-4E5A0FF606C9}" destId="{410C5629-E63F-4F96-8A64-6A140129729A}" srcOrd="2" destOrd="0" parTransId="{FAC43B4A-4912-434D-BC4D-3A6E260357A8}" sibTransId="{54041387-4005-4338-B094-EDE28952AFD5}"/>
    <dgm:cxn modelId="{298936C6-6797-4DFA-8828-2C710F7D4FD7}" type="presOf" srcId="{1AD948A8-6C1F-4C78-BC73-9AAC4BE76F19}" destId="{3C223ACE-E5EB-4C82-A4C9-1CC213607BF6}" srcOrd="0" destOrd="0" presId="urn:microsoft.com/office/officeart/2018/5/layout/CenteredIconLabelDescriptionList"/>
    <dgm:cxn modelId="{892ACCD3-84CC-4088-A492-4ECC543023E8}" type="presOf" srcId="{8EEAC7B7-7C1E-4D39-B505-8F9857737BFD}" destId="{3C223ACE-E5EB-4C82-A4C9-1CC213607BF6}" srcOrd="0" destOrd="3" presId="urn:microsoft.com/office/officeart/2018/5/layout/CenteredIconLabelDescriptionList"/>
    <dgm:cxn modelId="{4245D4D5-35FC-4568-AEBA-8698B5719047}" type="presOf" srcId="{45555D4B-C924-401C-9E0F-4E5A0FF606C9}" destId="{BF9D6767-FB43-4586-AE85-3BFA0332F62A}" srcOrd="0" destOrd="0" presId="urn:microsoft.com/office/officeart/2018/5/layout/CenteredIconLabelDescriptionList"/>
    <dgm:cxn modelId="{99F482E5-960F-426D-9E71-46A4426DFF9F}" type="presOf" srcId="{44183495-2478-4587-8759-814E0C69691B}" destId="{DD838309-5A51-4A02-BFCF-1471B959857C}" srcOrd="0" destOrd="0" presId="urn:microsoft.com/office/officeart/2018/5/layout/CenteredIconLabelDescriptionList"/>
    <dgm:cxn modelId="{CF7666FC-D5F3-470A-BE3A-73242341CC3E}" type="presOf" srcId="{A8161434-7543-4434-89E9-0CA0D84AF3C3}" destId="{3C223ACE-E5EB-4C82-A4C9-1CC213607BF6}" srcOrd="0" destOrd="1" presId="urn:microsoft.com/office/officeart/2018/5/layout/CenteredIconLabelDescriptionList"/>
    <dgm:cxn modelId="{90060936-AE3F-4B24-85E2-975F674EFF20}" type="presParOf" srcId="{8DF520F5-07AC-465E-BD3D-35B796F2EF38}" destId="{3964CCDD-3698-43B8-AD69-66531643BCD9}" srcOrd="0" destOrd="0" presId="urn:microsoft.com/office/officeart/2018/5/layout/CenteredIconLabelDescriptionList"/>
    <dgm:cxn modelId="{8C853659-CDC4-4E17-91E5-33116C92AED2}" type="presParOf" srcId="{3964CCDD-3698-43B8-AD69-66531643BCD9}" destId="{0B31E482-0FAB-4F72-BB37-96C281AB2DDC}" srcOrd="0" destOrd="0" presId="urn:microsoft.com/office/officeart/2018/5/layout/CenteredIconLabelDescriptionList"/>
    <dgm:cxn modelId="{0ADDB73B-3540-4DEF-9B3A-4DE97A78C07A}" type="presParOf" srcId="{3964CCDD-3698-43B8-AD69-66531643BCD9}" destId="{76D9C982-6643-44CE-A76B-34FE7C97D501}" srcOrd="1" destOrd="0" presId="urn:microsoft.com/office/officeart/2018/5/layout/CenteredIconLabelDescriptionList"/>
    <dgm:cxn modelId="{1D9C8302-3D6E-44E5-80B2-878A8F2C58E6}" type="presParOf" srcId="{3964CCDD-3698-43B8-AD69-66531643BCD9}" destId="{2B8D6ED3-E731-4EC6-919D-4BD531DA5D59}" srcOrd="2" destOrd="0" presId="urn:microsoft.com/office/officeart/2018/5/layout/CenteredIconLabelDescriptionList"/>
    <dgm:cxn modelId="{A11F8501-4B04-4155-8471-098B53FA37F9}" type="presParOf" srcId="{3964CCDD-3698-43B8-AD69-66531643BCD9}" destId="{FDBA3968-E7F4-454E-8498-62B10D1929D5}" srcOrd="3" destOrd="0" presId="urn:microsoft.com/office/officeart/2018/5/layout/CenteredIconLabelDescriptionList"/>
    <dgm:cxn modelId="{56AE664D-0B97-444A-A7D0-C38BE92D12EA}" type="presParOf" srcId="{3964CCDD-3698-43B8-AD69-66531643BCD9}" destId="{3C223ACE-E5EB-4C82-A4C9-1CC213607BF6}" srcOrd="4" destOrd="0" presId="urn:microsoft.com/office/officeart/2018/5/layout/CenteredIconLabelDescriptionList"/>
    <dgm:cxn modelId="{D845B809-3BAA-42BA-9FEC-8098AFC3EBE5}" type="presParOf" srcId="{8DF520F5-07AC-465E-BD3D-35B796F2EF38}" destId="{C405DA9C-D5AD-4200-A207-428C5607ACB2}" srcOrd="1" destOrd="0" presId="urn:microsoft.com/office/officeart/2018/5/layout/CenteredIconLabelDescriptionList"/>
    <dgm:cxn modelId="{31DA0972-8637-4AC8-9974-F2D8F2E20B40}" type="presParOf" srcId="{8DF520F5-07AC-465E-BD3D-35B796F2EF38}" destId="{176AEF8A-5159-4E1A-83E8-15304B9099CC}" srcOrd="2" destOrd="0" presId="urn:microsoft.com/office/officeart/2018/5/layout/CenteredIconLabelDescriptionList"/>
    <dgm:cxn modelId="{51EB8A05-A664-4865-8CE1-1D5BA81906A7}" type="presParOf" srcId="{176AEF8A-5159-4E1A-83E8-15304B9099CC}" destId="{05BE3EB2-1C02-4765-BE1E-B05E890B9C95}" srcOrd="0" destOrd="0" presId="urn:microsoft.com/office/officeart/2018/5/layout/CenteredIconLabelDescriptionList"/>
    <dgm:cxn modelId="{C224F49E-9A18-42D7-B8AB-0BB25C0F0967}" type="presParOf" srcId="{176AEF8A-5159-4E1A-83E8-15304B9099CC}" destId="{3A107CDE-9F80-43DB-BB9C-9A95CB1EA330}" srcOrd="1" destOrd="0" presId="urn:microsoft.com/office/officeart/2018/5/layout/CenteredIconLabelDescriptionList"/>
    <dgm:cxn modelId="{84C17730-32CF-4AA0-9823-3639AE04A56F}" type="presParOf" srcId="{176AEF8A-5159-4E1A-83E8-15304B9099CC}" destId="{BF9D6767-FB43-4586-AE85-3BFA0332F62A}" srcOrd="2" destOrd="0" presId="urn:microsoft.com/office/officeart/2018/5/layout/CenteredIconLabelDescriptionList"/>
    <dgm:cxn modelId="{580A53C5-38B4-4EB4-928C-0BE59847EFDD}" type="presParOf" srcId="{176AEF8A-5159-4E1A-83E8-15304B9099CC}" destId="{D98115FE-DF57-4326-8C2F-C42DD831DA62}" srcOrd="3" destOrd="0" presId="urn:microsoft.com/office/officeart/2018/5/layout/CenteredIconLabelDescriptionList"/>
    <dgm:cxn modelId="{F0D893CD-B480-41D6-BFB8-5AF7463845D6}" type="presParOf" srcId="{176AEF8A-5159-4E1A-83E8-15304B9099CC}" destId="{DD838309-5A51-4A02-BFCF-1471B959857C}"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F05E8E-E1BF-4B57-A9E7-09DE1C178BB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06C4AF1-CF76-4F94-9AB1-7F993E30D074}">
      <dgm:prSet/>
      <dgm:spPr/>
      <dgm:t>
        <a:bodyPr/>
        <a:lstStyle/>
        <a:p>
          <a:r>
            <a:rPr lang="en-US"/>
            <a:t>Version Control &amp; Collaboration:</a:t>
          </a:r>
        </a:p>
      </dgm:t>
    </dgm:pt>
    <dgm:pt modelId="{1CCDC93B-58BC-4749-9FB5-6DE3CDD1641A}" type="parTrans" cxnId="{890A0294-525F-4078-87B0-5322879983D6}">
      <dgm:prSet/>
      <dgm:spPr/>
      <dgm:t>
        <a:bodyPr/>
        <a:lstStyle/>
        <a:p>
          <a:endParaRPr lang="en-US"/>
        </a:p>
      </dgm:t>
    </dgm:pt>
    <dgm:pt modelId="{BAEB5E9D-7433-4E45-A9B9-D9A21DA62F2A}" type="sibTrans" cxnId="{890A0294-525F-4078-87B0-5322879983D6}">
      <dgm:prSet/>
      <dgm:spPr/>
      <dgm:t>
        <a:bodyPr/>
        <a:lstStyle/>
        <a:p>
          <a:endParaRPr lang="en-US"/>
        </a:p>
      </dgm:t>
    </dgm:pt>
    <dgm:pt modelId="{74C67BFF-73D1-41D7-8EBA-42338251446B}">
      <dgm:prSet/>
      <dgm:spPr/>
      <dgm:t>
        <a:bodyPr/>
        <a:lstStyle/>
        <a:p>
          <a:r>
            <a:rPr lang="en-US" i="0"/>
            <a:t>GitHub Desktop</a:t>
          </a:r>
          <a:endParaRPr lang="en-US"/>
        </a:p>
      </dgm:t>
    </dgm:pt>
    <dgm:pt modelId="{2D216A16-34F8-4E77-8E20-2638191F9799}" type="parTrans" cxnId="{E7523E1F-3B59-4DAA-B18E-68114839ED00}">
      <dgm:prSet/>
      <dgm:spPr/>
      <dgm:t>
        <a:bodyPr/>
        <a:lstStyle/>
        <a:p>
          <a:endParaRPr lang="en-US"/>
        </a:p>
      </dgm:t>
    </dgm:pt>
    <dgm:pt modelId="{301248F5-07A5-463A-A6F0-BF12B99ABB14}" type="sibTrans" cxnId="{E7523E1F-3B59-4DAA-B18E-68114839ED00}">
      <dgm:prSet/>
      <dgm:spPr/>
      <dgm:t>
        <a:bodyPr/>
        <a:lstStyle/>
        <a:p>
          <a:endParaRPr lang="en-US"/>
        </a:p>
      </dgm:t>
    </dgm:pt>
    <dgm:pt modelId="{C5282041-E959-4781-A213-C9984E35303C}">
      <dgm:prSet/>
      <dgm:spPr/>
      <dgm:t>
        <a:bodyPr/>
        <a:lstStyle/>
        <a:p>
          <a:r>
            <a:rPr lang="en-US"/>
            <a:t>Visual Studio</a:t>
          </a:r>
          <a:r>
            <a:rPr lang="en-US" i="0"/>
            <a:t> Code</a:t>
          </a:r>
          <a:r>
            <a:rPr lang="en-US"/>
            <a:t> IDE</a:t>
          </a:r>
        </a:p>
      </dgm:t>
    </dgm:pt>
    <dgm:pt modelId="{BA2051AE-54EB-42BB-8855-F5BDD8C48514}" type="parTrans" cxnId="{53196AA2-5A5F-4BAF-8F92-E600F33548B3}">
      <dgm:prSet/>
      <dgm:spPr/>
      <dgm:t>
        <a:bodyPr/>
        <a:lstStyle/>
        <a:p>
          <a:endParaRPr lang="en-US"/>
        </a:p>
      </dgm:t>
    </dgm:pt>
    <dgm:pt modelId="{F70A7D13-C132-4CE7-87EC-BEE193B28F1E}" type="sibTrans" cxnId="{53196AA2-5A5F-4BAF-8F92-E600F33548B3}">
      <dgm:prSet/>
      <dgm:spPr/>
      <dgm:t>
        <a:bodyPr/>
        <a:lstStyle/>
        <a:p>
          <a:endParaRPr lang="en-US"/>
        </a:p>
      </dgm:t>
    </dgm:pt>
    <dgm:pt modelId="{4F8E0E95-528B-453A-8FD2-CC7DF0E2E297}">
      <dgm:prSet/>
      <dgm:spPr/>
      <dgm:t>
        <a:bodyPr/>
        <a:lstStyle/>
        <a:p>
          <a:r>
            <a:rPr lang="en-US"/>
            <a:t>Front End: </a:t>
          </a:r>
        </a:p>
      </dgm:t>
    </dgm:pt>
    <dgm:pt modelId="{536C36E2-378E-41A5-9BBD-9D9A13FA7AF6}" type="parTrans" cxnId="{3AD551D1-1338-43C3-9BF1-4185DE6D4D7B}">
      <dgm:prSet/>
      <dgm:spPr/>
      <dgm:t>
        <a:bodyPr/>
        <a:lstStyle/>
        <a:p>
          <a:endParaRPr lang="en-US"/>
        </a:p>
      </dgm:t>
    </dgm:pt>
    <dgm:pt modelId="{727EE624-4D28-44D2-BCD5-50E6729754B8}" type="sibTrans" cxnId="{3AD551D1-1338-43C3-9BF1-4185DE6D4D7B}">
      <dgm:prSet/>
      <dgm:spPr/>
      <dgm:t>
        <a:bodyPr/>
        <a:lstStyle/>
        <a:p>
          <a:endParaRPr lang="en-US"/>
        </a:p>
      </dgm:t>
    </dgm:pt>
    <dgm:pt modelId="{662A4AD8-0A66-4417-A463-41CCD7D49803}">
      <dgm:prSet/>
      <dgm:spPr/>
      <dgm:t>
        <a:bodyPr/>
        <a:lstStyle/>
        <a:p>
          <a:r>
            <a:rPr lang="en-US"/>
            <a:t>Back End:</a:t>
          </a:r>
        </a:p>
      </dgm:t>
    </dgm:pt>
    <dgm:pt modelId="{BD77466D-FE58-4EC2-B248-3AE24FF053A5}" type="parTrans" cxnId="{2B2A3EC4-ABCB-4D8F-82B5-EF140A12D264}">
      <dgm:prSet/>
      <dgm:spPr/>
      <dgm:t>
        <a:bodyPr/>
        <a:lstStyle/>
        <a:p>
          <a:endParaRPr lang="en-US"/>
        </a:p>
      </dgm:t>
    </dgm:pt>
    <dgm:pt modelId="{5D863088-9150-48BE-8BA6-A6F81469664E}" type="sibTrans" cxnId="{2B2A3EC4-ABCB-4D8F-82B5-EF140A12D264}">
      <dgm:prSet/>
      <dgm:spPr/>
      <dgm:t>
        <a:bodyPr/>
        <a:lstStyle/>
        <a:p>
          <a:endParaRPr lang="en-US"/>
        </a:p>
      </dgm:t>
    </dgm:pt>
    <dgm:pt modelId="{1D1BF344-801E-45F9-8A13-1AF521882A9D}">
      <dgm:prSet/>
      <dgm:spPr/>
      <dgm:t>
        <a:bodyPr/>
        <a:lstStyle/>
        <a:p>
          <a:r>
            <a:rPr lang="en-US"/>
            <a:t>Python</a:t>
          </a:r>
        </a:p>
      </dgm:t>
    </dgm:pt>
    <dgm:pt modelId="{9087D1B0-06C5-4B6A-A819-F1D119123408}" type="parTrans" cxnId="{82113569-E62D-4FA0-8EEE-253BC3D58631}">
      <dgm:prSet/>
      <dgm:spPr/>
      <dgm:t>
        <a:bodyPr/>
        <a:lstStyle/>
        <a:p>
          <a:endParaRPr lang="en-US"/>
        </a:p>
      </dgm:t>
    </dgm:pt>
    <dgm:pt modelId="{C81A443E-26CB-4AFA-8968-FB50C077B563}" type="sibTrans" cxnId="{82113569-E62D-4FA0-8EEE-253BC3D58631}">
      <dgm:prSet/>
      <dgm:spPr/>
      <dgm:t>
        <a:bodyPr/>
        <a:lstStyle/>
        <a:p>
          <a:endParaRPr lang="en-US"/>
        </a:p>
      </dgm:t>
    </dgm:pt>
    <dgm:pt modelId="{303EC743-53D2-4188-B1B6-5017B54D3B6B}">
      <dgm:prSet/>
      <dgm:spPr/>
      <dgm:t>
        <a:bodyPr/>
        <a:lstStyle/>
        <a:p>
          <a:r>
            <a:rPr lang="en-US" err="1"/>
            <a:t>Tkinter</a:t>
          </a:r>
          <a:endParaRPr lang="en-US"/>
        </a:p>
      </dgm:t>
    </dgm:pt>
    <dgm:pt modelId="{A7DFE715-D60E-468C-931B-28F407500B32}" type="parTrans" cxnId="{B38FE756-5778-4283-AFBF-95ABA7BE4F69}">
      <dgm:prSet/>
      <dgm:spPr/>
      <dgm:t>
        <a:bodyPr/>
        <a:lstStyle/>
        <a:p>
          <a:endParaRPr lang="en-US"/>
        </a:p>
      </dgm:t>
    </dgm:pt>
    <dgm:pt modelId="{83F0D568-35D7-43E6-A6EA-9F04A2142409}" type="sibTrans" cxnId="{B38FE756-5778-4283-AFBF-95ABA7BE4F69}">
      <dgm:prSet/>
      <dgm:spPr/>
      <dgm:t>
        <a:bodyPr/>
        <a:lstStyle/>
        <a:p>
          <a:endParaRPr lang="en-US"/>
        </a:p>
      </dgm:t>
    </dgm:pt>
    <dgm:pt modelId="{50C38CA2-C369-4C6A-B274-A5D38C81A032}">
      <dgm:prSet/>
      <dgm:spPr/>
      <dgm:t>
        <a:bodyPr/>
        <a:lstStyle/>
        <a:p>
          <a:r>
            <a:rPr lang="en-US">
              <a:latin typeface="Goudy Old Style"/>
            </a:rPr>
            <a:t>Pygame</a:t>
          </a:r>
          <a:endParaRPr lang="en-US"/>
        </a:p>
      </dgm:t>
    </dgm:pt>
    <dgm:pt modelId="{0A6783B5-8FC1-485D-A371-449659821F5A}" type="parTrans" cxnId="{B9645264-0553-4641-85AF-3CD8ADBFD48C}">
      <dgm:prSet/>
      <dgm:spPr/>
      <dgm:t>
        <a:bodyPr/>
        <a:lstStyle/>
        <a:p>
          <a:endParaRPr lang="en-US"/>
        </a:p>
      </dgm:t>
    </dgm:pt>
    <dgm:pt modelId="{71904471-A78F-41C1-BA37-DD86ACAB4CE7}" type="sibTrans" cxnId="{B9645264-0553-4641-85AF-3CD8ADBFD48C}">
      <dgm:prSet/>
      <dgm:spPr/>
      <dgm:t>
        <a:bodyPr/>
        <a:lstStyle/>
        <a:p>
          <a:endParaRPr lang="en-US"/>
        </a:p>
      </dgm:t>
    </dgm:pt>
    <dgm:pt modelId="{802423FA-BC6D-4D32-9E52-E58D556B4636}">
      <dgm:prSet/>
      <dgm:spPr/>
      <dgm:t>
        <a:bodyPr/>
        <a:lstStyle/>
        <a:p>
          <a:pPr rtl="0"/>
          <a:r>
            <a:rPr lang="en-US"/>
            <a:t>HTML, CSS, and JavaScript</a:t>
          </a:r>
          <a:r>
            <a:rPr lang="en-US">
              <a:latin typeface="Goudy Old Style"/>
            </a:rPr>
            <a:t> </a:t>
          </a:r>
          <a:endParaRPr lang="en-US"/>
        </a:p>
      </dgm:t>
    </dgm:pt>
    <dgm:pt modelId="{D58BE44C-C8EE-4A6D-A275-5A3FD88C9699}" type="parTrans" cxnId="{71829190-E53E-4113-A1D5-0FAE505BF405}">
      <dgm:prSet/>
      <dgm:spPr/>
      <dgm:t>
        <a:bodyPr/>
        <a:lstStyle/>
        <a:p>
          <a:endParaRPr lang="en-US"/>
        </a:p>
      </dgm:t>
    </dgm:pt>
    <dgm:pt modelId="{3C99F5C4-1E8E-4BAF-8D5D-953A921884EB}" type="sibTrans" cxnId="{71829190-E53E-4113-A1D5-0FAE505BF405}">
      <dgm:prSet/>
      <dgm:spPr/>
      <dgm:t>
        <a:bodyPr/>
        <a:lstStyle/>
        <a:p>
          <a:endParaRPr lang="en-US"/>
        </a:p>
      </dgm:t>
    </dgm:pt>
    <dgm:pt modelId="{9DAD142A-3881-4435-81A3-C5D6A0C9A2B3}">
      <dgm:prSet phldr="0"/>
      <dgm:spPr/>
      <dgm:t>
        <a:bodyPr/>
        <a:lstStyle/>
        <a:p>
          <a:pPr rtl="0"/>
          <a:endParaRPr lang="en-US">
            <a:latin typeface="Goudy Old Style"/>
          </a:endParaRPr>
        </a:p>
      </dgm:t>
    </dgm:pt>
    <dgm:pt modelId="{6B13793C-3592-4437-92B8-332AA8581AE7}" type="parTrans" cxnId="{3C8C4236-A5E4-46D8-AF6A-45B97204C1CB}">
      <dgm:prSet/>
      <dgm:spPr/>
    </dgm:pt>
    <dgm:pt modelId="{4F36976D-452C-4BDC-A812-0634944DF08C}" type="sibTrans" cxnId="{3C8C4236-A5E4-46D8-AF6A-45B97204C1CB}">
      <dgm:prSet/>
      <dgm:spPr/>
    </dgm:pt>
    <dgm:pt modelId="{BACA661E-BD33-4FC9-9D84-C564D5B20EC4}" type="pres">
      <dgm:prSet presAssocID="{A3F05E8E-E1BF-4B57-A9E7-09DE1C178BBB}" presName="linear" presStyleCnt="0">
        <dgm:presLayoutVars>
          <dgm:animLvl val="lvl"/>
          <dgm:resizeHandles val="exact"/>
        </dgm:presLayoutVars>
      </dgm:prSet>
      <dgm:spPr/>
    </dgm:pt>
    <dgm:pt modelId="{5EF5BBD2-419B-420E-AB46-D1A14392CFE7}" type="pres">
      <dgm:prSet presAssocID="{306C4AF1-CF76-4F94-9AB1-7F993E30D074}" presName="parentText" presStyleLbl="node1" presStyleIdx="0" presStyleCnt="4">
        <dgm:presLayoutVars>
          <dgm:chMax val="0"/>
          <dgm:bulletEnabled val="1"/>
        </dgm:presLayoutVars>
      </dgm:prSet>
      <dgm:spPr/>
    </dgm:pt>
    <dgm:pt modelId="{017010BE-B363-4460-8416-DE6C02A8E5D5}" type="pres">
      <dgm:prSet presAssocID="{306C4AF1-CF76-4F94-9AB1-7F993E30D074}" presName="childText" presStyleLbl="revTx" presStyleIdx="0" presStyleCnt="3">
        <dgm:presLayoutVars>
          <dgm:bulletEnabled val="1"/>
        </dgm:presLayoutVars>
      </dgm:prSet>
      <dgm:spPr/>
    </dgm:pt>
    <dgm:pt modelId="{8C4A9FFB-6CFA-4A48-ACE6-1414FCA0E689}" type="pres">
      <dgm:prSet presAssocID="{4F8E0E95-528B-453A-8FD2-CC7DF0E2E297}" presName="parentText" presStyleLbl="node1" presStyleIdx="1" presStyleCnt="4">
        <dgm:presLayoutVars>
          <dgm:chMax val="0"/>
          <dgm:bulletEnabled val="1"/>
        </dgm:presLayoutVars>
      </dgm:prSet>
      <dgm:spPr/>
    </dgm:pt>
    <dgm:pt modelId="{3F3A12E2-D170-4855-A8D2-AA07BFA16905}" type="pres">
      <dgm:prSet presAssocID="{4F8E0E95-528B-453A-8FD2-CC7DF0E2E297}" presName="childText" presStyleLbl="revTx" presStyleIdx="1" presStyleCnt="3">
        <dgm:presLayoutVars>
          <dgm:bulletEnabled val="1"/>
        </dgm:presLayoutVars>
      </dgm:prSet>
      <dgm:spPr/>
    </dgm:pt>
    <dgm:pt modelId="{AA3F866E-0A24-424C-90D5-168B0EC19876}" type="pres">
      <dgm:prSet presAssocID="{662A4AD8-0A66-4417-A463-41CCD7D49803}" presName="parentText" presStyleLbl="node1" presStyleIdx="2" presStyleCnt="4">
        <dgm:presLayoutVars>
          <dgm:chMax val="0"/>
          <dgm:bulletEnabled val="1"/>
        </dgm:presLayoutVars>
      </dgm:prSet>
      <dgm:spPr/>
    </dgm:pt>
    <dgm:pt modelId="{D9F5D284-9DF4-4AF9-8E4B-AEE431045ADA}" type="pres">
      <dgm:prSet presAssocID="{662A4AD8-0A66-4417-A463-41CCD7D49803}" presName="childText" presStyleLbl="revTx" presStyleIdx="2" presStyleCnt="3">
        <dgm:presLayoutVars>
          <dgm:bulletEnabled val="1"/>
        </dgm:presLayoutVars>
      </dgm:prSet>
      <dgm:spPr/>
    </dgm:pt>
    <dgm:pt modelId="{565838C5-2987-47FA-AF56-52023EB4EC19}" type="pres">
      <dgm:prSet presAssocID="{9DAD142A-3881-4435-81A3-C5D6A0C9A2B3}" presName="parentText" presStyleLbl="node1" presStyleIdx="3" presStyleCnt="4">
        <dgm:presLayoutVars>
          <dgm:chMax val="0"/>
          <dgm:bulletEnabled val="1"/>
        </dgm:presLayoutVars>
      </dgm:prSet>
      <dgm:spPr/>
    </dgm:pt>
  </dgm:ptLst>
  <dgm:cxnLst>
    <dgm:cxn modelId="{E7523E1F-3B59-4DAA-B18E-68114839ED00}" srcId="{306C4AF1-CF76-4F94-9AB1-7F993E30D074}" destId="{74C67BFF-73D1-41D7-8EBA-42338251446B}" srcOrd="0" destOrd="0" parTransId="{2D216A16-34F8-4E77-8E20-2638191F9799}" sibTransId="{301248F5-07A5-463A-A6F0-BF12B99ABB14}"/>
    <dgm:cxn modelId="{0C0CC833-80E9-4260-8F90-46040EA02322}" type="presOf" srcId="{306C4AF1-CF76-4F94-9AB1-7F993E30D074}" destId="{5EF5BBD2-419B-420E-AB46-D1A14392CFE7}" srcOrd="0" destOrd="0" presId="urn:microsoft.com/office/officeart/2005/8/layout/vList2"/>
    <dgm:cxn modelId="{3C8C4236-A5E4-46D8-AF6A-45B97204C1CB}" srcId="{A3F05E8E-E1BF-4B57-A9E7-09DE1C178BBB}" destId="{9DAD142A-3881-4435-81A3-C5D6A0C9A2B3}" srcOrd="3" destOrd="0" parTransId="{6B13793C-3592-4437-92B8-332AA8581AE7}" sibTransId="{4F36976D-452C-4BDC-A812-0634944DF08C}"/>
    <dgm:cxn modelId="{B9645264-0553-4641-85AF-3CD8ADBFD48C}" srcId="{662A4AD8-0A66-4417-A463-41CCD7D49803}" destId="{50C38CA2-C369-4C6A-B274-A5D38C81A032}" srcOrd="2" destOrd="0" parTransId="{0A6783B5-8FC1-485D-A371-449659821F5A}" sibTransId="{71904471-A78F-41C1-BA37-DD86ACAB4CE7}"/>
    <dgm:cxn modelId="{82113569-E62D-4FA0-8EEE-253BC3D58631}" srcId="{662A4AD8-0A66-4417-A463-41CCD7D49803}" destId="{1D1BF344-801E-45F9-8A13-1AF521882A9D}" srcOrd="0" destOrd="0" parTransId="{9087D1B0-06C5-4B6A-A819-F1D119123408}" sibTransId="{C81A443E-26CB-4AFA-8968-FB50C077B563}"/>
    <dgm:cxn modelId="{49F63650-786E-45C0-9C33-2A61FE3B7255}" type="presOf" srcId="{1D1BF344-801E-45F9-8A13-1AF521882A9D}" destId="{D9F5D284-9DF4-4AF9-8E4B-AEE431045ADA}" srcOrd="0" destOrd="0" presId="urn:microsoft.com/office/officeart/2005/8/layout/vList2"/>
    <dgm:cxn modelId="{B38FE756-5778-4283-AFBF-95ABA7BE4F69}" srcId="{662A4AD8-0A66-4417-A463-41CCD7D49803}" destId="{303EC743-53D2-4188-B1B6-5017B54D3B6B}" srcOrd="1" destOrd="0" parTransId="{A7DFE715-D60E-468C-931B-28F407500B32}" sibTransId="{83F0D568-35D7-43E6-A6EA-9F04A2142409}"/>
    <dgm:cxn modelId="{0FB6D358-3BE7-4B94-B2B9-79E4654ECF7A}" type="presOf" srcId="{662A4AD8-0A66-4417-A463-41CCD7D49803}" destId="{AA3F866E-0A24-424C-90D5-168B0EC19876}" srcOrd="0" destOrd="0" presId="urn:microsoft.com/office/officeart/2005/8/layout/vList2"/>
    <dgm:cxn modelId="{71829190-E53E-4113-A1D5-0FAE505BF405}" srcId="{4F8E0E95-528B-453A-8FD2-CC7DF0E2E297}" destId="{802423FA-BC6D-4D32-9E52-E58D556B4636}" srcOrd="0" destOrd="0" parTransId="{D58BE44C-C8EE-4A6D-A275-5A3FD88C9699}" sibTransId="{3C99F5C4-1E8E-4BAF-8D5D-953A921884EB}"/>
    <dgm:cxn modelId="{FE367A92-58D5-45DD-9927-C26A9CB49E6F}" type="presOf" srcId="{C5282041-E959-4781-A213-C9984E35303C}" destId="{017010BE-B363-4460-8416-DE6C02A8E5D5}" srcOrd="0" destOrd="1" presId="urn:microsoft.com/office/officeart/2005/8/layout/vList2"/>
    <dgm:cxn modelId="{4E527493-A54D-4D54-B497-60E572F00CAA}" type="presOf" srcId="{802423FA-BC6D-4D32-9E52-E58D556B4636}" destId="{3F3A12E2-D170-4855-A8D2-AA07BFA16905}" srcOrd="0" destOrd="0" presId="urn:microsoft.com/office/officeart/2005/8/layout/vList2"/>
    <dgm:cxn modelId="{890A0294-525F-4078-87B0-5322879983D6}" srcId="{A3F05E8E-E1BF-4B57-A9E7-09DE1C178BBB}" destId="{306C4AF1-CF76-4F94-9AB1-7F993E30D074}" srcOrd="0" destOrd="0" parTransId="{1CCDC93B-58BC-4749-9FB5-6DE3CDD1641A}" sibTransId="{BAEB5E9D-7433-4E45-A9B9-D9A21DA62F2A}"/>
    <dgm:cxn modelId="{AFE918A0-DB7E-4C21-8CF2-9BD08144610A}" type="presOf" srcId="{9DAD142A-3881-4435-81A3-C5D6A0C9A2B3}" destId="{565838C5-2987-47FA-AF56-52023EB4EC19}" srcOrd="0" destOrd="0" presId="urn:microsoft.com/office/officeart/2005/8/layout/vList2"/>
    <dgm:cxn modelId="{53196AA2-5A5F-4BAF-8F92-E600F33548B3}" srcId="{306C4AF1-CF76-4F94-9AB1-7F993E30D074}" destId="{C5282041-E959-4781-A213-C9984E35303C}" srcOrd="1" destOrd="0" parTransId="{BA2051AE-54EB-42BB-8855-F5BDD8C48514}" sibTransId="{F70A7D13-C132-4CE7-87EC-BEE193B28F1E}"/>
    <dgm:cxn modelId="{DDD487BF-7D69-40F9-BA9E-F19414EA2B1D}" type="presOf" srcId="{303EC743-53D2-4188-B1B6-5017B54D3B6B}" destId="{D9F5D284-9DF4-4AF9-8E4B-AEE431045ADA}" srcOrd="0" destOrd="1" presId="urn:microsoft.com/office/officeart/2005/8/layout/vList2"/>
    <dgm:cxn modelId="{2B2A3EC4-ABCB-4D8F-82B5-EF140A12D264}" srcId="{A3F05E8E-E1BF-4B57-A9E7-09DE1C178BBB}" destId="{662A4AD8-0A66-4417-A463-41CCD7D49803}" srcOrd="2" destOrd="0" parTransId="{BD77466D-FE58-4EC2-B248-3AE24FF053A5}" sibTransId="{5D863088-9150-48BE-8BA6-A6F81469664E}"/>
    <dgm:cxn modelId="{26C406D1-038F-4DA9-91BD-9351DEF5FF8B}" type="presOf" srcId="{4F8E0E95-528B-453A-8FD2-CC7DF0E2E297}" destId="{8C4A9FFB-6CFA-4A48-ACE6-1414FCA0E689}" srcOrd="0" destOrd="0" presId="urn:microsoft.com/office/officeart/2005/8/layout/vList2"/>
    <dgm:cxn modelId="{3AD551D1-1338-43C3-9BF1-4185DE6D4D7B}" srcId="{A3F05E8E-E1BF-4B57-A9E7-09DE1C178BBB}" destId="{4F8E0E95-528B-453A-8FD2-CC7DF0E2E297}" srcOrd="1" destOrd="0" parTransId="{536C36E2-378E-41A5-9BBD-9D9A13FA7AF6}" sibTransId="{727EE624-4D28-44D2-BCD5-50E6729754B8}"/>
    <dgm:cxn modelId="{0D1965E4-B942-4AE0-9AEB-888E8EA3BC39}" type="presOf" srcId="{A3F05E8E-E1BF-4B57-A9E7-09DE1C178BBB}" destId="{BACA661E-BD33-4FC9-9D84-C564D5B20EC4}" srcOrd="0" destOrd="0" presId="urn:microsoft.com/office/officeart/2005/8/layout/vList2"/>
    <dgm:cxn modelId="{50E5FCEF-6A62-41C7-9D0E-1E224226B17B}" type="presOf" srcId="{74C67BFF-73D1-41D7-8EBA-42338251446B}" destId="{017010BE-B363-4460-8416-DE6C02A8E5D5}" srcOrd="0" destOrd="0" presId="urn:microsoft.com/office/officeart/2005/8/layout/vList2"/>
    <dgm:cxn modelId="{A658EEF3-B278-409A-AE9B-CC2F250BA9A4}" type="presOf" srcId="{50C38CA2-C369-4C6A-B274-A5D38C81A032}" destId="{D9F5D284-9DF4-4AF9-8E4B-AEE431045ADA}" srcOrd="0" destOrd="2" presId="urn:microsoft.com/office/officeart/2005/8/layout/vList2"/>
    <dgm:cxn modelId="{AF63ACB8-AAD6-483A-BE7F-E5F17CEA7B31}" type="presParOf" srcId="{BACA661E-BD33-4FC9-9D84-C564D5B20EC4}" destId="{5EF5BBD2-419B-420E-AB46-D1A14392CFE7}" srcOrd="0" destOrd="0" presId="urn:microsoft.com/office/officeart/2005/8/layout/vList2"/>
    <dgm:cxn modelId="{80BE1D68-BBD1-4A29-AFB6-A3FAE6D23A7B}" type="presParOf" srcId="{BACA661E-BD33-4FC9-9D84-C564D5B20EC4}" destId="{017010BE-B363-4460-8416-DE6C02A8E5D5}" srcOrd="1" destOrd="0" presId="urn:microsoft.com/office/officeart/2005/8/layout/vList2"/>
    <dgm:cxn modelId="{053BEFA0-4077-41AF-A7DA-9100CF325988}" type="presParOf" srcId="{BACA661E-BD33-4FC9-9D84-C564D5B20EC4}" destId="{8C4A9FFB-6CFA-4A48-ACE6-1414FCA0E689}" srcOrd="2" destOrd="0" presId="urn:microsoft.com/office/officeart/2005/8/layout/vList2"/>
    <dgm:cxn modelId="{B4EDB132-CCA0-4661-BA48-11CA0500C520}" type="presParOf" srcId="{BACA661E-BD33-4FC9-9D84-C564D5B20EC4}" destId="{3F3A12E2-D170-4855-A8D2-AA07BFA16905}" srcOrd="3" destOrd="0" presId="urn:microsoft.com/office/officeart/2005/8/layout/vList2"/>
    <dgm:cxn modelId="{4C97351E-FE08-4C99-90F1-06236D63B60E}" type="presParOf" srcId="{BACA661E-BD33-4FC9-9D84-C564D5B20EC4}" destId="{AA3F866E-0A24-424C-90D5-168B0EC19876}" srcOrd="4" destOrd="0" presId="urn:microsoft.com/office/officeart/2005/8/layout/vList2"/>
    <dgm:cxn modelId="{D42C8C14-4973-485D-8E40-BA049B52EA57}" type="presParOf" srcId="{BACA661E-BD33-4FC9-9D84-C564D5B20EC4}" destId="{D9F5D284-9DF4-4AF9-8E4B-AEE431045ADA}" srcOrd="5" destOrd="0" presId="urn:microsoft.com/office/officeart/2005/8/layout/vList2"/>
    <dgm:cxn modelId="{7D19A028-D195-4FF3-84DA-CF1E9A577BA4}" type="presParOf" srcId="{BACA661E-BD33-4FC9-9D84-C564D5B20EC4}" destId="{565838C5-2987-47FA-AF56-52023EB4EC19}"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4CC27D-6EE8-464D-9E16-4D10DBD5118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9654A1C-2A31-4B15-A05A-9F3635744C79}">
      <dgm:prSet/>
      <dgm:spPr/>
      <dgm:t>
        <a:bodyPr/>
        <a:lstStyle/>
        <a:p>
          <a:pPr rtl="0">
            <a:lnSpc>
              <a:spcPct val="100000"/>
            </a:lnSpc>
            <a:defRPr cap="all"/>
          </a:pPr>
          <a:r>
            <a:rPr lang="en-US" b="1">
              <a:latin typeface="Goudy Old Style"/>
            </a:rPr>
            <a:t>Back End</a:t>
          </a:r>
          <a:r>
            <a:rPr lang="en-US">
              <a:latin typeface="Goudy Old Style"/>
            </a:rPr>
            <a:t>: Tracking users through the different games</a:t>
          </a:r>
          <a:endParaRPr lang="en-US"/>
        </a:p>
      </dgm:t>
    </dgm:pt>
    <dgm:pt modelId="{B9E31DF8-D186-4175-80B8-851420B697D1}" type="parTrans" cxnId="{4DD7F32B-A461-4921-929C-01F9090103EB}">
      <dgm:prSet/>
      <dgm:spPr/>
      <dgm:t>
        <a:bodyPr/>
        <a:lstStyle/>
        <a:p>
          <a:endParaRPr lang="en-US"/>
        </a:p>
      </dgm:t>
    </dgm:pt>
    <dgm:pt modelId="{BA8A0BCD-38DA-4DA6-A456-F2719D4A67A8}" type="sibTrans" cxnId="{4DD7F32B-A461-4921-929C-01F9090103EB}">
      <dgm:prSet/>
      <dgm:spPr/>
      <dgm:t>
        <a:bodyPr/>
        <a:lstStyle/>
        <a:p>
          <a:endParaRPr lang="en-US"/>
        </a:p>
      </dgm:t>
    </dgm:pt>
    <dgm:pt modelId="{BE2D40F1-3B65-4CD7-9AD3-E484D8E28E4A}">
      <dgm:prSet phldr="0"/>
      <dgm:spPr/>
      <dgm:t>
        <a:bodyPr/>
        <a:lstStyle/>
        <a:p>
          <a:pPr>
            <a:lnSpc>
              <a:spcPct val="100000"/>
            </a:lnSpc>
            <a:defRPr cap="all"/>
          </a:pPr>
          <a:r>
            <a:rPr lang="en-US" b="1">
              <a:latin typeface="Goudy Old Style"/>
            </a:rPr>
            <a:t>Front End</a:t>
          </a:r>
          <a:r>
            <a:rPr lang="en-US">
              <a:latin typeface="Goudy Old Style"/>
            </a:rPr>
            <a:t>: Adding pages for users to acknowledge</a:t>
          </a:r>
        </a:p>
      </dgm:t>
    </dgm:pt>
    <dgm:pt modelId="{B59FC15C-AB0A-4D9F-AE9C-D0FD329F3D37}" type="parTrans" cxnId="{603FA2CD-3432-408E-95CF-17F16AED33AF}">
      <dgm:prSet/>
      <dgm:spPr/>
    </dgm:pt>
    <dgm:pt modelId="{49987B09-2AD1-4780-B418-CDE0DAB38521}" type="sibTrans" cxnId="{603FA2CD-3432-408E-95CF-17F16AED33AF}">
      <dgm:prSet/>
      <dgm:spPr/>
    </dgm:pt>
    <dgm:pt modelId="{6D42702A-6AFB-4F57-BF5C-E43431EB8B4B}" type="pres">
      <dgm:prSet presAssocID="{F44CC27D-6EE8-464D-9E16-4D10DBD51182}" presName="root" presStyleCnt="0">
        <dgm:presLayoutVars>
          <dgm:dir/>
          <dgm:resizeHandles val="exact"/>
        </dgm:presLayoutVars>
      </dgm:prSet>
      <dgm:spPr/>
    </dgm:pt>
    <dgm:pt modelId="{799ACE1F-CB88-4A96-8111-A4506C4325ED}" type="pres">
      <dgm:prSet presAssocID="{BE2D40F1-3B65-4CD7-9AD3-E484D8E28E4A}" presName="compNode" presStyleCnt="0"/>
      <dgm:spPr/>
    </dgm:pt>
    <dgm:pt modelId="{BD846988-3CE3-4188-9372-72493376AFFB}" type="pres">
      <dgm:prSet presAssocID="{BE2D40F1-3B65-4CD7-9AD3-E484D8E28E4A}" presName="iconBgRect" presStyleLbl="bgShp" presStyleIdx="0" presStyleCnt="2"/>
      <dgm:spPr/>
    </dgm:pt>
    <dgm:pt modelId="{4043E050-1DA5-4B93-8B09-D19B974B2DA4}" type="pres">
      <dgm:prSet presAssocID="{BE2D40F1-3B65-4CD7-9AD3-E484D8E28E4A}" presName="iconRect" presStyleLbl="node1" presStyleIdx="0" presStyleCnt="2"/>
      <dgm:spPr/>
    </dgm:pt>
    <dgm:pt modelId="{B7E3234C-1EF8-4979-A4C0-8B92A6771831}" type="pres">
      <dgm:prSet presAssocID="{BE2D40F1-3B65-4CD7-9AD3-E484D8E28E4A}" presName="spaceRect" presStyleCnt="0"/>
      <dgm:spPr/>
    </dgm:pt>
    <dgm:pt modelId="{2ACC0DD8-AAF6-4BB1-9AAB-7547BA07EBF5}" type="pres">
      <dgm:prSet presAssocID="{BE2D40F1-3B65-4CD7-9AD3-E484D8E28E4A}" presName="textRect" presStyleLbl="revTx" presStyleIdx="0" presStyleCnt="2">
        <dgm:presLayoutVars>
          <dgm:chMax val="1"/>
          <dgm:chPref val="1"/>
        </dgm:presLayoutVars>
      </dgm:prSet>
      <dgm:spPr/>
    </dgm:pt>
    <dgm:pt modelId="{80F45E89-EB6F-49E2-9B97-9AB5ECC977BE}" type="pres">
      <dgm:prSet presAssocID="{49987B09-2AD1-4780-B418-CDE0DAB38521}" presName="sibTrans" presStyleCnt="0"/>
      <dgm:spPr/>
    </dgm:pt>
    <dgm:pt modelId="{85A7E0C8-6566-4977-985C-EB1D3D78EB7E}" type="pres">
      <dgm:prSet presAssocID="{39654A1C-2A31-4B15-A05A-9F3635744C79}" presName="compNode" presStyleCnt="0"/>
      <dgm:spPr/>
    </dgm:pt>
    <dgm:pt modelId="{E65028C3-DD7B-4C0C-A1BE-F3ED71BBD2CC}" type="pres">
      <dgm:prSet presAssocID="{39654A1C-2A31-4B15-A05A-9F3635744C79}" presName="iconBgRect" presStyleLbl="bgShp" presStyleIdx="1" presStyleCnt="2"/>
      <dgm:spPr/>
    </dgm:pt>
    <dgm:pt modelId="{4FD9DDE6-3B24-4A97-9868-A021F06D7F76}" type="pres">
      <dgm:prSet presAssocID="{39654A1C-2A31-4B15-A05A-9F3635744C79}" presName="iconRect" presStyleLbl="node1" presStyleIdx="1"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ursor"/>
        </a:ext>
      </dgm:extLst>
    </dgm:pt>
    <dgm:pt modelId="{5D8C46D2-30D7-48C5-9BCB-6DDE911FC893}" type="pres">
      <dgm:prSet presAssocID="{39654A1C-2A31-4B15-A05A-9F3635744C79}" presName="spaceRect" presStyleCnt="0"/>
      <dgm:spPr/>
    </dgm:pt>
    <dgm:pt modelId="{D31D9465-D698-4730-A0B5-08716FE80CBA}" type="pres">
      <dgm:prSet presAssocID="{39654A1C-2A31-4B15-A05A-9F3635744C79}" presName="textRect" presStyleLbl="revTx" presStyleIdx="1" presStyleCnt="2">
        <dgm:presLayoutVars>
          <dgm:chMax val="1"/>
          <dgm:chPref val="1"/>
        </dgm:presLayoutVars>
      </dgm:prSet>
      <dgm:spPr/>
    </dgm:pt>
  </dgm:ptLst>
  <dgm:cxnLst>
    <dgm:cxn modelId="{C950FC00-FB0D-4349-A584-9A2E0902E00C}" type="presOf" srcId="{F44CC27D-6EE8-464D-9E16-4D10DBD51182}" destId="{6D42702A-6AFB-4F57-BF5C-E43431EB8B4B}" srcOrd="0" destOrd="0" presId="urn:microsoft.com/office/officeart/2018/5/layout/IconCircleLabelList"/>
    <dgm:cxn modelId="{4DD7F32B-A461-4921-929C-01F9090103EB}" srcId="{F44CC27D-6EE8-464D-9E16-4D10DBD51182}" destId="{39654A1C-2A31-4B15-A05A-9F3635744C79}" srcOrd="1" destOrd="0" parTransId="{B9E31DF8-D186-4175-80B8-851420B697D1}" sibTransId="{BA8A0BCD-38DA-4DA6-A456-F2719D4A67A8}"/>
    <dgm:cxn modelId="{63D69C2C-483E-46F4-B981-6F049BF04216}" type="presOf" srcId="{BE2D40F1-3B65-4CD7-9AD3-E484D8E28E4A}" destId="{2ACC0DD8-AAF6-4BB1-9AAB-7547BA07EBF5}" srcOrd="0" destOrd="0" presId="urn:microsoft.com/office/officeart/2018/5/layout/IconCircleLabelList"/>
    <dgm:cxn modelId="{603FA2CD-3432-408E-95CF-17F16AED33AF}" srcId="{F44CC27D-6EE8-464D-9E16-4D10DBD51182}" destId="{BE2D40F1-3B65-4CD7-9AD3-E484D8E28E4A}" srcOrd="0" destOrd="0" parTransId="{B59FC15C-AB0A-4D9F-AE9C-D0FD329F3D37}" sibTransId="{49987B09-2AD1-4780-B418-CDE0DAB38521}"/>
    <dgm:cxn modelId="{838020CF-D68B-4BC8-8832-FDA776FFEC60}" type="presOf" srcId="{39654A1C-2A31-4B15-A05A-9F3635744C79}" destId="{D31D9465-D698-4730-A0B5-08716FE80CBA}" srcOrd="0" destOrd="0" presId="urn:microsoft.com/office/officeart/2018/5/layout/IconCircleLabelList"/>
    <dgm:cxn modelId="{74C473AE-F759-4376-9367-1D0348DB727F}" type="presParOf" srcId="{6D42702A-6AFB-4F57-BF5C-E43431EB8B4B}" destId="{799ACE1F-CB88-4A96-8111-A4506C4325ED}" srcOrd="0" destOrd="0" presId="urn:microsoft.com/office/officeart/2018/5/layout/IconCircleLabelList"/>
    <dgm:cxn modelId="{1226CA77-623C-46F0-8C96-4CC9BF58F458}" type="presParOf" srcId="{799ACE1F-CB88-4A96-8111-A4506C4325ED}" destId="{BD846988-3CE3-4188-9372-72493376AFFB}" srcOrd="0" destOrd="0" presId="urn:microsoft.com/office/officeart/2018/5/layout/IconCircleLabelList"/>
    <dgm:cxn modelId="{F89A3FCA-3DEB-4C12-BC62-BE9C621F9736}" type="presParOf" srcId="{799ACE1F-CB88-4A96-8111-A4506C4325ED}" destId="{4043E050-1DA5-4B93-8B09-D19B974B2DA4}" srcOrd="1" destOrd="0" presId="urn:microsoft.com/office/officeart/2018/5/layout/IconCircleLabelList"/>
    <dgm:cxn modelId="{78F7829C-9CA9-447B-86B3-03728A27743F}" type="presParOf" srcId="{799ACE1F-CB88-4A96-8111-A4506C4325ED}" destId="{B7E3234C-1EF8-4979-A4C0-8B92A6771831}" srcOrd="2" destOrd="0" presId="urn:microsoft.com/office/officeart/2018/5/layout/IconCircleLabelList"/>
    <dgm:cxn modelId="{8DFB974A-DE43-4C55-8117-0A1A72CA189B}" type="presParOf" srcId="{799ACE1F-CB88-4A96-8111-A4506C4325ED}" destId="{2ACC0DD8-AAF6-4BB1-9AAB-7547BA07EBF5}" srcOrd="3" destOrd="0" presId="urn:microsoft.com/office/officeart/2018/5/layout/IconCircleLabelList"/>
    <dgm:cxn modelId="{B9161F6E-2461-424D-8836-055FBA4D8098}" type="presParOf" srcId="{6D42702A-6AFB-4F57-BF5C-E43431EB8B4B}" destId="{80F45E89-EB6F-49E2-9B97-9AB5ECC977BE}" srcOrd="1" destOrd="0" presId="urn:microsoft.com/office/officeart/2018/5/layout/IconCircleLabelList"/>
    <dgm:cxn modelId="{11359A0E-C647-4BC4-9A14-4C24C558DDB5}" type="presParOf" srcId="{6D42702A-6AFB-4F57-BF5C-E43431EB8B4B}" destId="{85A7E0C8-6566-4977-985C-EB1D3D78EB7E}" srcOrd="2" destOrd="0" presId="urn:microsoft.com/office/officeart/2018/5/layout/IconCircleLabelList"/>
    <dgm:cxn modelId="{111677A3-7DB9-4F10-86D5-A80EA3BA141F}" type="presParOf" srcId="{85A7E0C8-6566-4977-985C-EB1D3D78EB7E}" destId="{E65028C3-DD7B-4C0C-A1BE-F3ED71BBD2CC}" srcOrd="0" destOrd="0" presId="urn:microsoft.com/office/officeart/2018/5/layout/IconCircleLabelList"/>
    <dgm:cxn modelId="{42E7B0B8-472F-42EA-880B-2616C7EFAF80}" type="presParOf" srcId="{85A7E0C8-6566-4977-985C-EB1D3D78EB7E}" destId="{4FD9DDE6-3B24-4A97-9868-A021F06D7F76}" srcOrd="1" destOrd="0" presId="urn:microsoft.com/office/officeart/2018/5/layout/IconCircleLabelList"/>
    <dgm:cxn modelId="{443253F5-2101-49FE-80A5-8A18AABABD09}" type="presParOf" srcId="{85A7E0C8-6566-4977-985C-EB1D3D78EB7E}" destId="{5D8C46D2-30D7-48C5-9BCB-6DDE911FC893}" srcOrd="2" destOrd="0" presId="urn:microsoft.com/office/officeart/2018/5/layout/IconCircleLabelList"/>
    <dgm:cxn modelId="{CFBFE6AA-B4B9-4863-A21F-ECF65231752E}" type="presParOf" srcId="{85A7E0C8-6566-4977-985C-EB1D3D78EB7E}" destId="{D31D9465-D698-4730-A0B5-08716FE80CB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F5A4E0-5285-4BB5-9C23-C2D017889C4B}" type="doc">
      <dgm:prSet loTypeId="urn:microsoft.com/office/officeart/2008/layout/AlternatingHexagons" loCatId="list" qsTypeId="urn:microsoft.com/office/officeart/2005/8/quickstyle/simple4" qsCatId="simple" csTypeId="urn:microsoft.com/office/officeart/2005/8/colors/accent6_2" csCatId="accent6" phldr="1"/>
      <dgm:spPr/>
      <dgm:t>
        <a:bodyPr/>
        <a:lstStyle/>
        <a:p>
          <a:endParaRPr lang="en-US"/>
        </a:p>
      </dgm:t>
    </dgm:pt>
    <dgm:pt modelId="{34AB2D9C-BCA0-409E-AAFF-ADBDB86B05D2}">
      <dgm:prSet/>
      <dgm:spPr/>
      <dgm:t>
        <a:bodyPr/>
        <a:lstStyle/>
        <a:p>
          <a:r>
            <a:rPr lang="en-US"/>
            <a:t>Efficiency</a:t>
          </a:r>
        </a:p>
      </dgm:t>
    </dgm:pt>
    <dgm:pt modelId="{9D39CAB9-6745-4099-9793-518E51EE2152}" type="parTrans" cxnId="{92A078B8-A877-4141-8970-53618778F9CB}">
      <dgm:prSet/>
      <dgm:spPr/>
      <dgm:t>
        <a:bodyPr/>
        <a:lstStyle/>
        <a:p>
          <a:endParaRPr lang="en-US"/>
        </a:p>
      </dgm:t>
    </dgm:pt>
    <dgm:pt modelId="{980CCDAD-B8F9-4993-BB31-9714BF037640}" type="sibTrans" cxnId="{92A078B8-A877-4141-8970-53618778F9CB}">
      <dgm:prSet/>
      <dgm:spPr/>
      <dgm:t>
        <a:bodyPr/>
        <a:lstStyle/>
        <a:p>
          <a:endParaRPr lang="en-US"/>
        </a:p>
      </dgm:t>
    </dgm:pt>
    <dgm:pt modelId="{76931FA2-A448-436F-87E4-DB7B512F036E}">
      <dgm:prSet/>
      <dgm:spPr/>
      <dgm:t>
        <a:bodyPr/>
        <a:lstStyle/>
        <a:p>
          <a:r>
            <a:rPr lang="en-US"/>
            <a:t>Clarity</a:t>
          </a:r>
        </a:p>
      </dgm:t>
    </dgm:pt>
    <dgm:pt modelId="{9D2FDE14-1156-4F10-AD8C-59FD59F6E7E1}" type="parTrans" cxnId="{1C21CF26-027A-4F93-8674-8DF10C6D1B3A}">
      <dgm:prSet/>
      <dgm:spPr/>
      <dgm:t>
        <a:bodyPr/>
        <a:lstStyle/>
        <a:p>
          <a:endParaRPr lang="en-US"/>
        </a:p>
      </dgm:t>
    </dgm:pt>
    <dgm:pt modelId="{46C2E948-FB01-4100-B8DF-04DEA04FC317}" type="sibTrans" cxnId="{1C21CF26-027A-4F93-8674-8DF10C6D1B3A}">
      <dgm:prSet/>
      <dgm:spPr/>
      <dgm:t>
        <a:bodyPr/>
        <a:lstStyle/>
        <a:p>
          <a:endParaRPr lang="en-US"/>
        </a:p>
      </dgm:t>
    </dgm:pt>
    <dgm:pt modelId="{26C66818-3753-4A67-8BDF-8A15C3230238}">
      <dgm:prSet/>
      <dgm:spPr/>
      <dgm:t>
        <a:bodyPr/>
        <a:lstStyle/>
        <a:p>
          <a:r>
            <a:rPr lang="en-US"/>
            <a:t>Teamwork</a:t>
          </a:r>
        </a:p>
      </dgm:t>
    </dgm:pt>
    <dgm:pt modelId="{40715A6A-A9DA-426B-BB75-2964D1229F0B}" type="parTrans" cxnId="{CA87A71A-2C9D-4C77-8E59-4003B468B660}">
      <dgm:prSet/>
      <dgm:spPr/>
      <dgm:t>
        <a:bodyPr/>
        <a:lstStyle/>
        <a:p>
          <a:endParaRPr lang="en-US"/>
        </a:p>
      </dgm:t>
    </dgm:pt>
    <dgm:pt modelId="{C52E186C-E813-44C0-8941-5A17BC4E0BF8}" type="sibTrans" cxnId="{CA87A71A-2C9D-4C77-8E59-4003B468B660}">
      <dgm:prSet/>
      <dgm:spPr/>
      <dgm:t>
        <a:bodyPr/>
        <a:lstStyle/>
        <a:p>
          <a:endParaRPr lang="en-US"/>
        </a:p>
      </dgm:t>
    </dgm:pt>
    <dgm:pt modelId="{E2E99BA2-BFAB-4000-AF12-59D106C27918}">
      <dgm:prSet/>
      <dgm:spPr/>
      <dgm:t>
        <a:bodyPr/>
        <a:lstStyle/>
        <a:p>
          <a:r>
            <a:rPr lang="en-US"/>
            <a:t>Success</a:t>
          </a:r>
        </a:p>
      </dgm:t>
    </dgm:pt>
    <dgm:pt modelId="{E51F63F5-015D-4F5B-A02E-0C724A7D3627}" type="parTrans" cxnId="{90FF6FB1-9C92-4F6E-AFFD-9D7CA2D54ED6}">
      <dgm:prSet/>
      <dgm:spPr/>
      <dgm:t>
        <a:bodyPr/>
        <a:lstStyle/>
        <a:p>
          <a:endParaRPr lang="en-US"/>
        </a:p>
      </dgm:t>
    </dgm:pt>
    <dgm:pt modelId="{D130BE61-3B0A-41AA-A0BC-F2D93ADFC79F}" type="sibTrans" cxnId="{90FF6FB1-9C92-4F6E-AFFD-9D7CA2D54ED6}">
      <dgm:prSet/>
      <dgm:spPr/>
      <dgm:t>
        <a:bodyPr/>
        <a:lstStyle/>
        <a:p>
          <a:endParaRPr lang="en-US"/>
        </a:p>
      </dgm:t>
    </dgm:pt>
    <dgm:pt modelId="{CF36F35D-F743-479A-A101-001CBD80875D}" type="pres">
      <dgm:prSet presAssocID="{13F5A4E0-5285-4BB5-9C23-C2D017889C4B}" presName="Name0" presStyleCnt="0">
        <dgm:presLayoutVars>
          <dgm:chMax/>
          <dgm:chPref/>
          <dgm:dir/>
          <dgm:animLvl val="lvl"/>
        </dgm:presLayoutVars>
      </dgm:prSet>
      <dgm:spPr/>
    </dgm:pt>
    <dgm:pt modelId="{A45FB475-BC51-4432-A00E-819422EAB46C}" type="pres">
      <dgm:prSet presAssocID="{34AB2D9C-BCA0-409E-AAFF-ADBDB86B05D2}" presName="composite" presStyleCnt="0"/>
      <dgm:spPr/>
    </dgm:pt>
    <dgm:pt modelId="{5EAF00C7-A7CE-4693-B5A8-D8448601E95F}" type="pres">
      <dgm:prSet presAssocID="{34AB2D9C-BCA0-409E-AAFF-ADBDB86B05D2}" presName="Parent1" presStyleLbl="node1" presStyleIdx="0" presStyleCnt="8">
        <dgm:presLayoutVars>
          <dgm:chMax val="1"/>
          <dgm:chPref val="1"/>
          <dgm:bulletEnabled val="1"/>
        </dgm:presLayoutVars>
      </dgm:prSet>
      <dgm:spPr/>
    </dgm:pt>
    <dgm:pt modelId="{73D63C91-D653-4F03-83EF-82FF544CA45F}" type="pres">
      <dgm:prSet presAssocID="{34AB2D9C-BCA0-409E-AAFF-ADBDB86B05D2}" presName="Childtext1" presStyleLbl="revTx" presStyleIdx="0" presStyleCnt="4">
        <dgm:presLayoutVars>
          <dgm:chMax val="0"/>
          <dgm:chPref val="0"/>
          <dgm:bulletEnabled val="1"/>
        </dgm:presLayoutVars>
      </dgm:prSet>
      <dgm:spPr/>
    </dgm:pt>
    <dgm:pt modelId="{9A0FCB12-A774-4262-B669-E8FA0700D761}" type="pres">
      <dgm:prSet presAssocID="{34AB2D9C-BCA0-409E-AAFF-ADBDB86B05D2}" presName="BalanceSpacing" presStyleCnt="0"/>
      <dgm:spPr/>
    </dgm:pt>
    <dgm:pt modelId="{7E07B71B-677C-4822-ADC7-07EEFC865514}" type="pres">
      <dgm:prSet presAssocID="{34AB2D9C-BCA0-409E-AAFF-ADBDB86B05D2}" presName="BalanceSpacing1" presStyleCnt="0"/>
      <dgm:spPr/>
    </dgm:pt>
    <dgm:pt modelId="{179B540D-306B-4F0C-80D4-DB768BAB110A}" type="pres">
      <dgm:prSet presAssocID="{980CCDAD-B8F9-4993-BB31-9714BF037640}" presName="Accent1Text" presStyleLbl="node1" presStyleIdx="1" presStyleCnt="8"/>
      <dgm:spPr/>
    </dgm:pt>
    <dgm:pt modelId="{07550E61-B260-4D43-930A-D08E1E608B56}" type="pres">
      <dgm:prSet presAssocID="{980CCDAD-B8F9-4993-BB31-9714BF037640}" presName="spaceBetweenRectangles" presStyleCnt="0"/>
      <dgm:spPr/>
    </dgm:pt>
    <dgm:pt modelId="{FCA6DCBB-8855-444D-B58D-3D85D8C998B0}" type="pres">
      <dgm:prSet presAssocID="{76931FA2-A448-436F-87E4-DB7B512F036E}" presName="composite" presStyleCnt="0"/>
      <dgm:spPr/>
    </dgm:pt>
    <dgm:pt modelId="{666B7A50-E558-4300-B02F-7F8EDF4C983A}" type="pres">
      <dgm:prSet presAssocID="{76931FA2-A448-436F-87E4-DB7B512F036E}" presName="Parent1" presStyleLbl="node1" presStyleIdx="2" presStyleCnt="8">
        <dgm:presLayoutVars>
          <dgm:chMax val="1"/>
          <dgm:chPref val="1"/>
          <dgm:bulletEnabled val="1"/>
        </dgm:presLayoutVars>
      </dgm:prSet>
      <dgm:spPr/>
    </dgm:pt>
    <dgm:pt modelId="{95CF2503-FDFB-4F33-BB93-9EF2F9DF6905}" type="pres">
      <dgm:prSet presAssocID="{76931FA2-A448-436F-87E4-DB7B512F036E}" presName="Childtext1" presStyleLbl="revTx" presStyleIdx="1" presStyleCnt="4">
        <dgm:presLayoutVars>
          <dgm:chMax val="0"/>
          <dgm:chPref val="0"/>
          <dgm:bulletEnabled val="1"/>
        </dgm:presLayoutVars>
      </dgm:prSet>
      <dgm:spPr/>
    </dgm:pt>
    <dgm:pt modelId="{4F36C199-CC54-40DB-AE47-6A453BE36DE2}" type="pres">
      <dgm:prSet presAssocID="{76931FA2-A448-436F-87E4-DB7B512F036E}" presName="BalanceSpacing" presStyleCnt="0"/>
      <dgm:spPr/>
    </dgm:pt>
    <dgm:pt modelId="{D1626100-769C-48F3-B632-DCC2894813C0}" type="pres">
      <dgm:prSet presAssocID="{76931FA2-A448-436F-87E4-DB7B512F036E}" presName="BalanceSpacing1" presStyleCnt="0"/>
      <dgm:spPr/>
    </dgm:pt>
    <dgm:pt modelId="{F7DE0B10-C4D8-4C08-A7BE-D9453ABA6F37}" type="pres">
      <dgm:prSet presAssocID="{46C2E948-FB01-4100-B8DF-04DEA04FC317}" presName="Accent1Text" presStyleLbl="node1" presStyleIdx="3" presStyleCnt="8"/>
      <dgm:spPr/>
    </dgm:pt>
    <dgm:pt modelId="{484C2BBF-C98D-4D25-B34F-36CC02367BBE}" type="pres">
      <dgm:prSet presAssocID="{46C2E948-FB01-4100-B8DF-04DEA04FC317}" presName="spaceBetweenRectangles" presStyleCnt="0"/>
      <dgm:spPr/>
    </dgm:pt>
    <dgm:pt modelId="{6EBC145A-88B3-413D-A82E-B1BBAFA41BA8}" type="pres">
      <dgm:prSet presAssocID="{26C66818-3753-4A67-8BDF-8A15C3230238}" presName="composite" presStyleCnt="0"/>
      <dgm:spPr/>
    </dgm:pt>
    <dgm:pt modelId="{1A1FC786-33A1-448D-A174-9324D62F868E}" type="pres">
      <dgm:prSet presAssocID="{26C66818-3753-4A67-8BDF-8A15C3230238}" presName="Parent1" presStyleLbl="node1" presStyleIdx="4" presStyleCnt="8">
        <dgm:presLayoutVars>
          <dgm:chMax val="1"/>
          <dgm:chPref val="1"/>
          <dgm:bulletEnabled val="1"/>
        </dgm:presLayoutVars>
      </dgm:prSet>
      <dgm:spPr/>
    </dgm:pt>
    <dgm:pt modelId="{321137F9-81C4-4A2D-B6F0-BC287A2BB82E}" type="pres">
      <dgm:prSet presAssocID="{26C66818-3753-4A67-8BDF-8A15C3230238}" presName="Childtext1" presStyleLbl="revTx" presStyleIdx="2" presStyleCnt="4">
        <dgm:presLayoutVars>
          <dgm:chMax val="0"/>
          <dgm:chPref val="0"/>
          <dgm:bulletEnabled val="1"/>
        </dgm:presLayoutVars>
      </dgm:prSet>
      <dgm:spPr/>
    </dgm:pt>
    <dgm:pt modelId="{374FE0E1-AB61-449D-A2B1-E3D547557990}" type="pres">
      <dgm:prSet presAssocID="{26C66818-3753-4A67-8BDF-8A15C3230238}" presName="BalanceSpacing" presStyleCnt="0"/>
      <dgm:spPr/>
    </dgm:pt>
    <dgm:pt modelId="{B8753D2C-7C91-4029-B709-76D2B300F45D}" type="pres">
      <dgm:prSet presAssocID="{26C66818-3753-4A67-8BDF-8A15C3230238}" presName="BalanceSpacing1" presStyleCnt="0"/>
      <dgm:spPr/>
    </dgm:pt>
    <dgm:pt modelId="{62AD1E05-0F73-4C7E-934B-1F7815225C17}" type="pres">
      <dgm:prSet presAssocID="{C52E186C-E813-44C0-8941-5A17BC4E0BF8}" presName="Accent1Text" presStyleLbl="node1" presStyleIdx="5" presStyleCnt="8"/>
      <dgm:spPr/>
    </dgm:pt>
    <dgm:pt modelId="{95FE4C47-969E-4267-85D4-F9C9D690CF92}" type="pres">
      <dgm:prSet presAssocID="{C52E186C-E813-44C0-8941-5A17BC4E0BF8}" presName="spaceBetweenRectangles" presStyleCnt="0"/>
      <dgm:spPr/>
    </dgm:pt>
    <dgm:pt modelId="{B08257B5-26A3-438B-938F-00CF8464731B}" type="pres">
      <dgm:prSet presAssocID="{E2E99BA2-BFAB-4000-AF12-59D106C27918}" presName="composite" presStyleCnt="0"/>
      <dgm:spPr/>
    </dgm:pt>
    <dgm:pt modelId="{CC9DB7D8-491E-4319-9AF0-511A85E9B847}" type="pres">
      <dgm:prSet presAssocID="{E2E99BA2-BFAB-4000-AF12-59D106C27918}" presName="Parent1" presStyleLbl="node1" presStyleIdx="6" presStyleCnt="8">
        <dgm:presLayoutVars>
          <dgm:chMax val="1"/>
          <dgm:chPref val="1"/>
          <dgm:bulletEnabled val="1"/>
        </dgm:presLayoutVars>
      </dgm:prSet>
      <dgm:spPr/>
    </dgm:pt>
    <dgm:pt modelId="{20AE5912-75D2-4840-8BB8-24FAE81EF009}" type="pres">
      <dgm:prSet presAssocID="{E2E99BA2-BFAB-4000-AF12-59D106C27918}" presName="Childtext1" presStyleLbl="revTx" presStyleIdx="3" presStyleCnt="4">
        <dgm:presLayoutVars>
          <dgm:chMax val="0"/>
          <dgm:chPref val="0"/>
          <dgm:bulletEnabled val="1"/>
        </dgm:presLayoutVars>
      </dgm:prSet>
      <dgm:spPr/>
    </dgm:pt>
    <dgm:pt modelId="{51B70042-4B5E-4E73-B33D-D1AFA1A29A56}" type="pres">
      <dgm:prSet presAssocID="{E2E99BA2-BFAB-4000-AF12-59D106C27918}" presName="BalanceSpacing" presStyleCnt="0"/>
      <dgm:spPr/>
    </dgm:pt>
    <dgm:pt modelId="{2D37D3D8-43AA-4BCB-B4D4-488F74FA6481}" type="pres">
      <dgm:prSet presAssocID="{E2E99BA2-BFAB-4000-AF12-59D106C27918}" presName="BalanceSpacing1" presStyleCnt="0"/>
      <dgm:spPr/>
    </dgm:pt>
    <dgm:pt modelId="{492ACBD9-CE0F-4CBE-89A1-6242D279FD5D}" type="pres">
      <dgm:prSet presAssocID="{D130BE61-3B0A-41AA-A0BC-F2D93ADFC79F}" presName="Accent1Text" presStyleLbl="node1" presStyleIdx="7" presStyleCnt="8"/>
      <dgm:spPr/>
    </dgm:pt>
  </dgm:ptLst>
  <dgm:cxnLst>
    <dgm:cxn modelId="{CA87A71A-2C9D-4C77-8E59-4003B468B660}" srcId="{13F5A4E0-5285-4BB5-9C23-C2D017889C4B}" destId="{26C66818-3753-4A67-8BDF-8A15C3230238}" srcOrd="2" destOrd="0" parTransId="{40715A6A-A9DA-426B-BB75-2964D1229F0B}" sibTransId="{C52E186C-E813-44C0-8941-5A17BC4E0BF8}"/>
    <dgm:cxn modelId="{1C21CF26-027A-4F93-8674-8DF10C6D1B3A}" srcId="{13F5A4E0-5285-4BB5-9C23-C2D017889C4B}" destId="{76931FA2-A448-436F-87E4-DB7B512F036E}" srcOrd="1" destOrd="0" parTransId="{9D2FDE14-1156-4F10-AD8C-59FD59F6E7E1}" sibTransId="{46C2E948-FB01-4100-B8DF-04DEA04FC317}"/>
    <dgm:cxn modelId="{1174F85C-905E-40AE-B2D1-E379D5C236EA}" type="presOf" srcId="{C52E186C-E813-44C0-8941-5A17BC4E0BF8}" destId="{62AD1E05-0F73-4C7E-934B-1F7815225C17}" srcOrd="0" destOrd="0" presId="urn:microsoft.com/office/officeart/2008/layout/AlternatingHexagons"/>
    <dgm:cxn modelId="{EBE46565-D5DD-497D-A3AD-C51C75DA94E5}" type="presOf" srcId="{76931FA2-A448-436F-87E4-DB7B512F036E}" destId="{666B7A50-E558-4300-B02F-7F8EDF4C983A}" srcOrd="0" destOrd="0" presId="urn:microsoft.com/office/officeart/2008/layout/AlternatingHexagons"/>
    <dgm:cxn modelId="{85C88379-C691-4565-8EC3-871E4313DF74}" type="presOf" srcId="{980CCDAD-B8F9-4993-BB31-9714BF037640}" destId="{179B540D-306B-4F0C-80D4-DB768BAB110A}" srcOrd="0" destOrd="0" presId="urn:microsoft.com/office/officeart/2008/layout/AlternatingHexagons"/>
    <dgm:cxn modelId="{90FF6FB1-9C92-4F6E-AFFD-9D7CA2D54ED6}" srcId="{13F5A4E0-5285-4BB5-9C23-C2D017889C4B}" destId="{E2E99BA2-BFAB-4000-AF12-59D106C27918}" srcOrd="3" destOrd="0" parTransId="{E51F63F5-015D-4F5B-A02E-0C724A7D3627}" sibTransId="{D130BE61-3B0A-41AA-A0BC-F2D93ADFC79F}"/>
    <dgm:cxn modelId="{BC4BB0B4-F46D-4189-BEBE-CCD9283C00A5}" type="presOf" srcId="{13F5A4E0-5285-4BB5-9C23-C2D017889C4B}" destId="{CF36F35D-F743-479A-A101-001CBD80875D}" srcOrd="0" destOrd="0" presId="urn:microsoft.com/office/officeart/2008/layout/AlternatingHexagons"/>
    <dgm:cxn modelId="{92A078B8-A877-4141-8970-53618778F9CB}" srcId="{13F5A4E0-5285-4BB5-9C23-C2D017889C4B}" destId="{34AB2D9C-BCA0-409E-AAFF-ADBDB86B05D2}" srcOrd="0" destOrd="0" parTransId="{9D39CAB9-6745-4099-9793-518E51EE2152}" sibTransId="{980CCDAD-B8F9-4993-BB31-9714BF037640}"/>
    <dgm:cxn modelId="{A38297C1-01D6-4992-9ADE-78E0844E8E78}" type="presOf" srcId="{E2E99BA2-BFAB-4000-AF12-59D106C27918}" destId="{CC9DB7D8-491E-4319-9AF0-511A85E9B847}" srcOrd="0" destOrd="0" presId="urn:microsoft.com/office/officeart/2008/layout/AlternatingHexagons"/>
    <dgm:cxn modelId="{E6F722CE-E0EC-4520-A836-B735D486D426}" type="presOf" srcId="{26C66818-3753-4A67-8BDF-8A15C3230238}" destId="{1A1FC786-33A1-448D-A174-9324D62F868E}" srcOrd="0" destOrd="0" presId="urn:microsoft.com/office/officeart/2008/layout/AlternatingHexagons"/>
    <dgm:cxn modelId="{93F9CECE-C4A0-455D-90B2-5792E9850EE0}" type="presOf" srcId="{34AB2D9C-BCA0-409E-AAFF-ADBDB86B05D2}" destId="{5EAF00C7-A7CE-4693-B5A8-D8448601E95F}" srcOrd="0" destOrd="0" presId="urn:microsoft.com/office/officeart/2008/layout/AlternatingHexagons"/>
    <dgm:cxn modelId="{CAC902D3-183D-48F6-B603-78DFFA0287EB}" type="presOf" srcId="{46C2E948-FB01-4100-B8DF-04DEA04FC317}" destId="{F7DE0B10-C4D8-4C08-A7BE-D9453ABA6F37}" srcOrd="0" destOrd="0" presId="urn:microsoft.com/office/officeart/2008/layout/AlternatingHexagons"/>
    <dgm:cxn modelId="{5DB228F9-0957-4D1C-B1BC-2AC8D1E04F91}" type="presOf" srcId="{D130BE61-3B0A-41AA-A0BC-F2D93ADFC79F}" destId="{492ACBD9-CE0F-4CBE-89A1-6242D279FD5D}" srcOrd="0" destOrd="0" presId="urn:microsoft.com/office/officeart/2008/layout/AlternatingHexagons"/>
    <dgm:cxn modelId="{390D42AD-F071-43F2-85F1-0FE2C87E0645}" type="presParOf" srcId="{CF36F35D-F743-479A-A101-001CBD80875D}" destId="{A45FB475-BC51-4432-A00E-819422EAB46C}" srcOrd="0" destOrd="0" presId="urn:microsoft.com/office/officeart/2008/layout/AlternatingHexagons"/>
    <dgm:cxn modelId="{DA5E91D0-A595-4DE9-8F55-10F2305E27C2}" type="presParOf" srcId="{A45FB475-BC51-4432-A00E-819422EAB46C}" destId="{5EAF00C7-A7CE-4693-B5A8-D8448601E95F}" srcOrd="0" destOrd="0" presId="urn:microsoft.com/office/officeart/2008/layout/AlternatingHexagons"/>
    <dgm:cxn modelId="{FD906D9C-9EBE-489A-AA15-E1423158E0B6}" type="presParOf" srcId="{A45FB475-BC51-4432-A00E-819422EAB46C}" destId="{73D63C91-D653-4F03-83EF-82FF544CA45F}" srcOrd="1" destOrd="0" presId="urn:microsoft.com/office/officeart/2008/layout/AlternatingHexagons"/>
    <dgm:cxn modelId="{6133A0B0-0FEB-44F8-BFCE-A9A6B00F5661}" type="presParOf" srcId="{A45FB475-BC51-4432-A00E-819422EAB46C}" destId="{9A0FCB12-A774-4262-B669-E8FA0700D761}" srcOrd="2" destOrd="0" presId="urn:microsoft.com/office/officeart/2008/layout/AlternatingHexagons"/>
    <dgm:cxn modelId="{FF516B0F-8CFF-4820-8EDD-F05BC06961A5}" type="presParOf" srcId="{A45FB475-BC51-4432-A00E-819422EAB46C}" destId="{7E07B71B-677C-4822-ADC7-07EEFC865514}" srcOrd="3" destOrd="0" presId="urn:microsoft.com/office/officeart/2008/layout/AlternatingHexagons"/>
    <dgm:cxn modelId="{EDC9B8BB-06B5-420F-B6AC-923A33022E7F}" type="presParOf" srcId="{A45FB475-BC51-4432-A00E-819422EAB46C}" destId="{179B540D-306B-4F0C-80D4-DB768BAB110A}" srcOrd="4" destOrd="0" presId="urn:microsoft.com/office/officeart/2008/layout/AlternatingHexagons"/>
    <dgm:cxn modelId="{43256EB9-70D0-4717-8FFB-61FC247B92C9}" type="presParOf" srcId="{CF36F35D-F743-479A-A101-001CBD80875D}" destId="{07550E61-B260-4D43-930A-D08E1E608B56}" srcOrd="1" destOrd="0" presId="urn:microsoft.com/office/officeart/2008/layout/AlternatingHexagons"/>
    <dgm:cxn modelId="{85BB8372-0465-4116-8FD0-0C05362F95A0}" type="presParOf" srcId="{CF36F35D-F743-479A-A101-001CBD80875D}" destId="{FCA6DCBB-8855-444D-B58D-3D85D8C998B0}" srcOrd="2" destOrd="0" presId="urn:microsoft.com/office/officeart/2008/layout/AlternatingHexagons"/>
    <dgm:cxn modelId="{580D1B43-4AD9-4C4F-A823-3C3136A745B2}" type="presParOf" srcId="{FCA6DCBB-8855-444D-B58D-3D85D8C998B0}" destId="{666B7A50-E558-4300-B02F-7F8EDF4C983A}" srcOrd="0" destOrd="0" presId="urn:microsoft.com/office/officeart/2008/layout/AlternatingHexagons"/>
    <dgm:cxn modelId="{36B78D47-789B-4D02-B769-85CAF331453F}" type="presParOf" srcId="{FCA6DCBB-8855-444D-B58D-3D85D8C998B0}" destId="{95CF2503-FDFB-4F33-BB93-9EF2F9DF6905}" srcOrd="1" destOrd="0" presId="urn:microsoft.com/office/officeart/2008/layout/AlternatingHexagons"/>
    <dgm:cxn modelId="{8FF51903-8B74-41C2-A345-51065BB04C69}" type="presParOf" srcId="{FCA6DCBB-8855-444D-B58D-3D85D8C998B0}" destId="{4F36C199-CC54-40DB-AE47-6A453BE36DE2}" srcOrd="2" destOrd="0" presId="urn:microsoft.com/office/officeart/2008/layout/AlternatingHexagons"/>
    <dgm:cxn modelId="{E48E09A9-CE9B-4F88-8898-78F42073A564}" type="presParOf" srcId="{FCA6DCBB-8855-444D-B58D-3D85D8C998B0}" destId="{D1626100-769C-48F3-B632-DCC2894813C0}" srcOrd="3" destOrd="0" presId="urn:microsoft.com/office/officeart/2008/layout/AlternatingHexagons"/>
    <dgm:cxn modelId="{C4116081-7B2E-4E17-9291-DB3736C1602F}" type="presParOf" srcId="{FCA6DCBB-8855-444D-B58D-3D85D8C998B0}" destId="{F7DE0B10-C4D8-4C08-A7BE-D9453ABA6F37}" srcOrd="4" destOrd="0" presId="urn:microsoft.com/office/officeart/2008/layout/AlternatingHexagons"/>
    <dgm:cxn modelId="{91FB8DA8-C77B-43AE-BE9C-587D96FFFCFA}" type="presParOf" srcId="{CF36F35D-F743-479A-A101-001CBD80875D}" destId="{484C2BBF-C98D-4D25-B34F-36CC02367BBE}" srcOrd="3" destOrd="0" presId="urn:microsoft.com/office/officeart/2008/layout/AlternatingHexagons"/>
    <dgm:cxn modelId="{DD099FFE-D6E2-4F89-BEDA-B981139C0465}" type="presParOf" srcId="{CF36F35D-F743-479A-A101-001CBD80875D}" destId="{6EBC145A-88B3-413D-A82E-B1BBAFA41BA8}" srcOrd="4" destOrd="0" presId="urn:microsoft.com/office/officeart/2008/layout/AlternatingHexagons"/>
    <dgm:cxn modelId="{AA0EECF6-917D-4B9B-B21A-0B0C666DD504}" type="presParOf" srcId="{6EBC145A-88B3-413D-A82E-B1BBAFA41BA8}" destId="{1A1FC786-33A1-448D-A174-9324D62F868E}" srcOrd="0" destOrd="0" presId="urn:microsoft.com/office/officeart/2008/layout/AlternatingHexagons"/>
    <dgm:cxn modelId="{AF170436-8241-4277-B1CA-B1858F0AB64F}" type="presParOf" srcId="{6EBC145A-88B3-413D-A82E-B1BBAFA41BA8}" destId="{321137F9-81C4-4A2D-B6F0-BC287A2BB82E}" srcOrd="1" destOrd="0" presId="urn:microsoft.com/office/officeart/2008/layout/AlternatingHexagons"/>
    <dgm:cxn modelId="{9244ECB6-18D8-4B28-AB48-8CA7F6059DBF}" type="presParOf" srcId="{6EBC145A-88B3-413D-A82E-B1BBAFA41BA8}" destId="{374FE0E1-AB61-449D-A2B1-E3D547557990}" srcOrd="2" destOrd="0" presId="urn:microsoft.com/office/officeart/2008/layout/AlternatingHexagons"/>
    <dgm:cxn modelId="{B6D74358-8A5B-4261-A4E8-3AD83DBD3448}" type="presParOf" srcId="{6EBC145A-88B3-413D-A82E-B1BBAFA41BA8}" destId="{B8753D2C-7C91-4029-B709-76D2B300F45D}" srcOrd="3" destOrd="0" presId="urn:microsoft.com/office/officeart/2008/layout/AlternatingHexagons"/>
    <dgm:cxn modelId="{41FB1F93-A6F9-4B84-B431-2D0B5AD9AB6F}" type="presParOf" srcId="{6EBC145A-88B3-413D-A82E-B1BBAFA41BA8}" destId="{62AD1E05-0F73-4C7E-934B-1F7815225C17}" srcOrd="4" destOrd="0" presId="urn:microsoft.com/office/officeart/2008/layout/AlternatingHexagons"/>
    <dgm:cxn modelId="{9FA47947-D715-4222-BDF7-951D974856A4}" type="presParOf" srcId="{CF36F35D-F743-479A-A101-001CBD80875D}" destId="{95FE4C47-969E-4267-85D4-F9C9D690CF92}" srcOrd="5" destOrd="0" presId="urn:microsoft.com/office/officeart/2008/layout/AlternatingHexagons"/>
    <dgm:cxn modelId="{DAE8D7D1-60DE-4A58-B273-295F3473190B}" type="presParOf" srcId="{CF36F35D-F743-479A-A101-001CBD80875D}" destId="{B08257B5-26A3-438B-938F-00CF8464731B}" srcOrd="6" destOrd="0" presId="urn:microsoft.com/office/officeart/2008/layout/AlternatingHexagons"/>
    <dgm:cxn modelId="{83C06A8D-26C0-41E5-95AF-D4A577000700}" type="presParOf" srcId="{B08257B5-26A3-438B-938F-00CF8464731B}" destId="{CC9DB7D8-491E-4319-9AF0-511A85E9B847}" srcOrd="0" destOrd="0" presId="urn:microsoft.com/office/officeart/2008/layout/AlternatingHexagons"/>
    <dgm:cxn modelId="{778CBF97-CA59-47A2-B45F-CA4800C9DFE5}" type="presParOf" srcId="{B08257B5-26A3-438B-938F-00CF8464731B}" destId="{20AE5912-75D2-4840-8BB8-24FAE81EF009}" srcOrd="1" destOrd="0" presId="urn:microsoft.com/office/officeart/2008/layout/AlternatingHexagons"/>
    <dgm:cxn modelId="{D62B3809-6910-47B8-952C-57C89484F9E8}" type="presParOf" srcId="{B08257B5-26A3-438B-938F-00CF8464731B}" destId="{51B70042-4B5E-4E73-B33D-D1AFA1A29A56}" srcOrd="2" destOrd="0" presId="urn:microsoft.com/office/officeart/2008/layout/AlternatingHexagons"/>
    <dgm:cxn modelId="{6AD1853D-5653-4B2F-A64F-67CEC5332E67}" type="presParOf" srcId="{B08257B5-26A3-438B-938F-00CF8464731B}" destId="{2D37D3D8-43AA-4BCB-B4D4-488F74FA6481}" srcOrd="3" destOrd="0" presId="urn:microsoft.com/office/officeart/2008/layout/AlternatingHexagons"/>
    <dgm:cxn modelId="{2267013F-C524-426A-B2F4-7042172CD684}" type="presParOf" srcId="{B08257B5-26A3-438B-938F-00CF8464731B}" destId="{492ACBD9-CE0F-4CBE-89A1-6242D279FD5D}" srcOrd="4" destOrd="0" presId="urn:microsoft.com/office/officeart/2008/layout/AlternatingHexagon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B37F1-E7D2-428B-BF79-F22F99EC561B}">
      <dsp:nvSpPr>
        <dsp:cNvPr id="0" name=""/>
        <dsp:cNvSpPr/>
      </dsp:nvSpPr>
      <dsp:spPr>
        <a:xfrm>
          <a:off x="0" y="579090"/>
          <a:ext cx="3124595" cy="1984118"/>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3E92230C-65EF-4A6B-9C37-4A6C2F4C5861}">
      <dsp:nvSpPr>
        <dsp:cNvPr id="0" name=""/>
        <dsp:cNvSpPr/>
      </dsp:nvSpPr>
      <dsp:spPr>
        <a:xfrm>
          <a:off x="347177" y="908909"/>
          <a:ext cx="3124595" cy="198411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marL="0" lvl="0" indent="0" algn="ctr" defTabSz="2400300" rtl="0">
            <a:lnSpc>
              <a:spcPct val="90000"/>
            </a:lnSpc>
            <a:spcBef>
              <a:spcPct val="0"/>
            </a:spcBef>
            <a:spcAft>
              <a:spcPct val="35000"/>
            </a:spcAft>
            <a:buNone/>
          </a:pPr>
          <a:r>
            <a:rPr lang="en-US" sz="5400" kern="1200">
              <a:latin typeface="Goudy Old Style"/>
            </a:rPr>
            <a:t>Project Details</a:t>
          </a:r>
          <a:endParaRPr lang="en-US" sz="5400" kern="1200"/>
        </a:p>
      </dsp:txBody>
      <dsp:txXfrm>
        <a:off x="405290" y="967022"/>
        <a:ext cx="3008369" cy="1867892"/>
      </dsp:txXfrm>
    </dsp:sp>
    <dsp:sp modelId="{70351D7A-54EB-4C80-8264-9A7E2EDAF611}">
      <dsp:nvSpPr>
        <dsp:cNvPr id="0" name=""/>
        <dsp:cNvSpPr/>
      </dsp:nvSpPr>
      <dsp:spPr>
        <a:xfrm>
          <a:off x="3818950" y="579090"/>
          <a:ext cx="3124595" cy="1984118"/>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2A900AA7-732B-45F3-8139-BD1770F14FE4}">
      <dsp:nvSpPr>
        <dsp:cNvPr id="0" name=""/>
        <dsp:cNvSpPr/>
      </dsp:nvSpPr>
      <dsp:spPr>
        <a:xfrm>
          <a:off x="4166127" y="908909"/>
          <a:ext cx="3124595" cy="198411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a:latin typeface="Goudy Old Style"/>
            </a:rPr>
            <a:t>Usability</a:t>
          </a:r>
          <a:endParaRPr lang="en-US" sz="5400" kern="1200"/>
        </a:p>
      </dsp:txBody>
      <dsp:txXfrm>
        <a:off x="4224240" y="967022"/>
        <a:ext cx="3008369" cy="1867892"/>
      </dsp:txXfrm>
    </dsp:sp>
    <dsp:sp modelId="{47220FBA-682D-44FF-85A5-29C8B31E331D}">
      <dsp:nvSpPr>
        <dsp:cNvPr id="0" name=""/>
        <dsp:cNvSpPr/>
      </dsp:nvSpPr>
      <dsp:spPr>
        <a:xfrm>
          <a:off x="7637900" y="579090"/>
          <a:ext cx="3124595" cy="1984118"/>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27322D6F-D526-402B-B840-864EFC023156}">
      <dsp:nvSpPr>
        <dsp:cNvPr id="0" name=""/>
        <dsp:cNvSpPr/>
      </dsp:nvSpPr>
      <dsp:spPr>
        <a:xfrm>
          <a:off x="7985078" y="908909"/>
          <a:ext cx="3124595" cy="198411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a:latin typeface="Goudy Old Style"/>
            </a:rPr>
            <a:t>Interface</a:t>
          </a:r>
          <a:endParaRPr lang="en-US" sz="5400" kern="1200"/>
        </a:p>
      </dsp:txBody>
      <dsp:txXfrm>
        <a:off x="8043191" y="967022"/>
        <a:ext cx="3008369" cy="18678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1E482-0FAB-4F72-BB37-96C281AB2DDC}">
      <dsp:nvSpPr>
        <dsp:cNvPr id="0" name=""/>
        <dsp:cNvSpPr/>
      </dsp:nvSpPr>
      <dsp:spPr>
        <a:xfrm>
          <a:off x="2264053" y="0"/>
          <a:ext cx="1510523" cy="14130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8D6ED3-E731-4EC6-919D-4BD531DA5D59}">
      <dsp:nvSpPr>
        <dsp:cNvPr id="0" name=""/>
        <dsp:cNvSpPr/>
      </dsp:nvSpPr>
      <dsp:spPr>
        <a:xfrm>
          <a:off x="861424" y="1552663"/>
          <a:ext cx="4315781" cy="605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Front End: </a:t>
          </a:r>
        </a:p>
      </dsp:txBody>
      <dsp:txXfrm>
        <a:off x="861424" y="1552663"/>
        <a:ext cx="4315781" cy="605572"/>
      </dsp:txXfrm>
    </dsp:sp>
    <dsp:sp modelId="{3C223ACE-E5EB-4C82-A4C9-1CC213607BF6}">
      <dsp:nvSpPr>
        <dsp:cNvPr id="0" name=""/>
        <dsp:cNvSpPr/>
      </dsp:nvSpPr>
      <dsp:spPr>
        <a:xfrm>
          <a:off x="861424" y="2223194"/>
          <a:ext cx="4315781" cy="1248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1" kern="1200"/>
            <a:t>Visuals</a:t>
          </a:r>
          <a:endParaRPr lang="en-US" sz="1700" kern="1200"/>
        </a:p>
        <a:p>
          <a:pPr marL="0" lvl="0" indent="0" algn="ctr" defTabSz="755650">
            <a:lnSpc>
              <a:spcPct val="100000"/>
            </a:lnSpc>
            <a:spcBef>
              <a:spcPct val="0"/>
            </a:spcBef>
            <a:spcAft>
              <a:spcPct val="35000"/>
            </a:spcAft>
            <a:buNone/>
          </a:pPr>
          <a:r>
            <a:rPr lang="en-US" sz="1700" b="1" kern="1200"/>
            <a:t>Homepage</a:t>
          </a:r>
          <a:endParaRPr lang="en-US" sz="1700" kern="1200"/>
        </a:p>
        <a:p>
          <a:pPr marL="0" lvl="0" indent="0" algn="ctr" defTabSz="755650">
            <a:lnSpc>
              <a:spcPct val="100000"/>
            </a:lnSpc>
            <a:spcBef>
              <a:spcPct val="0"/>
            </a:spcBef>
            <a:spcAft>
              <a:spcPct val="35000"/>
            </a:spcAft>
            <a:buNone/>
          </a:pPr>
          <a:r>
            <a:rPr lang="en-US" sz="1700" b="1" kern="1200">
              <a:latin typeface="Goudy Old Style"/>
            </a:rPr>
            <a:t>Projects</a:t>
          </a:r>
          <a:endParaRPr lang="en-US" sz="1700" b="1" kern="1200"/>
        </a:p>
        <a:p>
          <a:pPr marL="0" lvl="0" indent="0" algn="ctr" defTabSz="755650">
            <a:lnSpc>
              <a:spcPct val="100000"/>
            </a:lnSpc>
            <a:spcBef>
              <a:spcPct val="0"/>
            </a:spcBef>
            <a:spcAft>
              <a:spcPct val="35000"/>
            </a:spcAft>
            <a:buNone/>
          </a:pPr>
          <a:r>
            <a:rPr lang="en-US" sz="1700" b="1" kern="1200"/>
            <a:t>Responsive</a:t>
          </a:r>
          <a:endParaRPr lang="en-US" sz="1700" kern="1200"/>
        </a:p>
      </dsp:txBody>
      <dsp:txXfrm>
        <a:off x="861424" y="2223194"/>
        <a:ext cx="4315781" cy="1248923"/>
      </dsp:txXfrm>
    </dsp:sp>
    <dsp:sp modelId="{05BE3EB2-1C02-4765-BE1E-B05E890B9C95}">
      <dsp:nvSpPr>
        <dsp:cNvPr id="0" name=""/>
        <dsp:cNvSpPr/>
      </dsp:nvSpPr>
      <dsp:spPr>
        <a:xfrm>
          <a:off x="7335096" y="0"/>
          <a:ext cx="1510523" cy="14130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9D6767-FB43-4586-AE85-3BFA0332F62A}">
      <dsp:nvSpPr>
        <dsp:cNvPr id="0" name=""/>
        <dsp:cNvSpPr/>
      </dsp:nvSpPr>
      <dsp:spPr>
        <a:xfrm>
          <a:off x="5932467" y="1552663"/>
          <a:ext cx="4315781" cy="605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Back End: </a:t>
          </a:r>
          <a:endParaRPr lang="en-US" sz="3600" b="1" kern="1200">
            <a:latin typeface="Goudy Old Style"/>
          </a:endParaRPr>
        </a:p>
      </dsp:txBody>
      <dsp:txXfrm>
        <a:off x="5932467" y="1552663"/>
        <a:ext cx="4315781" cy="605572"/>
      </dsp:txXfrm>
    </dsp:sp>
    <dsp:sp modelId="{DD838309-5A51-4A02-BFCF-1471B959857C}">
      <dsp:nvSpPr>
        <dsp:cNvPr id="0" name=""/>
        <dsp:cNvSpPr/>
      </dsp:nvSpPr>
      <dsp:spPr>
        <a:xfrm>
          <a:off x="5932467" y="2223194"/>
          <a:ext cx="4315781" cy="1248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1" kern="1200">
              <a:latin typeface="Goudy Old Style"/>
            </a:rPr>
            <a:t>Functionality</a:t>
          </a:r>
          <a:endParaRPr lang="en-US" sz="1700" b="1" kern="1200"/>
        </a:p>
        <a:p>
          <a:pPr marL="0" lvl="0" indent="0" algn="ctr" defTabSz="755650">
            <a:lnSpc>
              <a:spcPct val="100000"/>
            </a:lnSpc>
            <a:spcBef>
              <a:spcPct val="0"/>
            </a:spcBef>
            <a:spcAft>
              <a:spcPct val="35000"/>
            </a:spcAft>
            <a:buNone/>
          </a:pPr>
          <a:r>
            <a:rPr lang="en-US" sz="1700" b="1" kern="1200">
              <a:latin typeface="Goudy Old Style"/>
            </a:rPr>
            <a:t>Tracking Users</a:t>
          </a:r>
          <a:endParaRPr lang="en-US" sz="1700" b="1" kern="1200"/>
        </a:p>
        <a:p>
          <a:pPr marL="0" lvl="0" indent="0" algn="ctr" defTabSz="755650">
            <a:lnSpc>
              <a:spcPct val="100000"/>
            </a:lnSpc>
            <a:spcBef>
              <a:spcPct val="0"/>
            </a:spcBef>
            <a:spcAft>
              <a:spcPct val="35000"/>
            </a:spcAft>
            <a:buNone/>
          </a:pPr>
          <a:r>
            <a:rPr lang="en-US" sz="1700" b="1" kern="1200">
              <a:latin typeface="Goudy Old Style"/>
            </a:rPr>
            <a:t>Multiple Games</a:t>
          </a:r>
          <a:endParaRPr lang="en-US" sz="1700" b="1" kern="1200"/>
        </a:p>
      </dsp:txBody>
      <dsp:txXfrm>
        <a:off x="5932467" y="2223194"/>
        <a:ext cx="4315781" cy="12489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F5BBD2-419B-420E-AB46-D1A14392CFE7}">
      <dsp:nvSpPr>
        <dsp:cNvPr id="0" name=""/>
        <dsp:cNvSpPr/>
      </dsp:nvSpPr>
      <dsp:spPr>
        <a:xfrm>
          <a:off x="0" y="99594"/>
          <a:ext cx="6114543" cy="62361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Version Control &amp; Collaboration:</a:t>
          </a:r>
        </a:p>
      </dsp:txBody>
      <dsp:txXfrm>
        <a:off x="30442" y="130036"/>
        <a:ext cx="6053659" cy="562726"/>
      </dsp:txXfrm>
    </dsp:sp>
    <dsp:sp modelId="{017010BE-B363-4460-8416-DE6C02A8E5D5}">
      <dsp:nvSpPr>
        <dsp:cNvPr id="0" name=""/>
        <dsp:cNvSpPr/>
      </dsp:nvSpPr>
      <dsp:spPr>
        <a:xfrm>
          <a:off x="0" y="723204"/>
          <a:ext cx="6114543" cy="68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13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i="0" kern="1200"/>
            <a:t>GitHub Desktop</a:t>
          </a:r>
          <a:endParaRPr lang="en-US" sz="2000" kern="1200"/>
        </a:p>
        <a:p>
          <a:pPr marL="228600" lvl="1" indent="-228600" algn="l" defTabSz="889000">
            <a:lnSpc>
              <a:spcPct val="90000"/>
            </a:lnSpc>
            <a:spcBef>
              <a:spcPct val="0"/>
            </a:spcBef>
            <a:spcAft>
              <a:spcPct val="20000"/>
            </a:spcAft>
            <a:buChar char="•"/>
          </a:pPr>
          <a:r>
            <a:rPr lang="en-US" sz="2000" kern="1200"/>
            <a:t>Visual Studio</a:t>
          </a:r>
          <a:r>
            <a:rPr lang="en-US" sz="2000" i="0" kern="1200"/>
            <a:t> Code</a:t>
          </a:r>
          <a:r>
            <a:rPr lang="en-US" sz="2000" kern="1200"/>
            <a:t> IDE</a:t>
          </a:r>
        </a:p>
      </dsp:txBody>
      <dsp:txXfrm>
        <a:off x="0" y="723204"/>
        <a:ext cx="6114543" cy="686205"/>
      </dsp:txXfrm>
    </dsp:sp>
    <dsp:sp modelId="{8C4A9FFB-6CFA-4A48-ACE6-1414FCA0E689}">
      <dsp:nvSpPr>
        <dsp:cNvPr id="0" name=""/>
        <dsp:cNvSpPr/>
      </dsp:nvSpPr>
      <dsp:spPr>
        <a:xfrm>
          <a:off x="0" y="1409409"/>
          <a:ext cx="6114543" cy="62361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Front End: </a:t>
          </a:r>
        </a:p>
      </dsp:txBody>
      <dsp:txXfrm>
        <a:off x="30442" y="1439851"/>
        <a:ext cx="6053659" cy="562726"/>
      </dsp:txXfrm>
    </dsp:sp>
    <dsp:sp modelId="{3F3A12E2-D170-4855-A8D2-AA07BFA16905}">
      <dsp:nvSpPr>
        <dsp:cNvPr id="0" name=""/>
        <dsp:cNvSpPr/>
      </dsp:nvSpPr>
      <dsp:spPr>
        <a:xfrm>
          <a:off x="0" y="2033020"/>
          <a:ext cx="6114543"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137"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a:t>HTML, CSS, and JavaScript</a:t>
          </a:r>
          <a:r>
            <a:rPr lang="en-US" sz="2000" kern="1200">
              <a:latin typeface="Goudy Old Style"/>
            </a:rPr>
            <a:t> </a:t>
          </a:r>
          <a:endParaRPr lang="en-US" sz="2000" kern="1200"/>
        </a:p>
      </dsp:txBody>
      <dsp:txXfrm>
        <a:off x="0" y="2033020"/>
        <a:ext cx="6114543" cy="430560"/>
      </dsp:txXfrm>
    </dsp:sp>
    <dsp:sp modelId="{AA3F866E-0A24-424C-90D5-168B0EC19876}">
      <dsp:nvSpPr>
        <dsp:cNvPr id="0" name=""/>
        <dsp:cNvSpPr/>
      </dsp:nvSpPr>
      <dsp:spPr>
        <a:xfrm>
          <a:off x="0" y="2463580"/>
          <a:ext cx="6114543" cy="62361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Back End:</a:t>
          </a:r>
        </a:p>
      </dsp:txBody>
      <dsp:txXfrm>
        <a:off x="30442" y="2494022"/>
        <a:ext cx="6053659" cy="562726"/>
      </dsp:txXfrm>
    </dsp:sp>
    <dsp:sp modelId="{D9F5D284-9DF4-4AF9-8E4B-AEE431045ADA}">
      <dsp:nvSpPr>
        <dsp:cNvPr id="0" name=""/>
        <dsp:cNvSpPr/>
      </dsp:nvSpPr>
      <dsp:spPr>
        <a:xfrm>
          <a:off x="0" y="3087190"/>
          <a:ext cx="6114543" cy="1022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13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Python</a:t>
          </a:r>
        </a:p>
        <a:p>
          <a:pPr marL="228600" lvl="1" indent="-228600" algn="l" defTabSz="889000">
            <a:lnSpc>
              <a:spcPct val="90000"/>
            </a:lnSpc>
            <a:spcBef>
              <a:spcPct val="0"/>
            </a:spcBef>
            <a:spcAft>
              <a:spcPct val="20000"/>
            </a:spcAft>
            <a:buChar char="•"/>
          </a:pPr>
          <a:r>
            <a:rPr lang="en-US" sz="2000" kern="1200" err="1"/>
            <a:t>Tkinter</a:t>
          </a:r>
          <a:endParaRPr lang="en-US" sz="2000" kern="1200"/>
        </a:p>
        <a:p>
          <a:pPr marL="228600" lvl="1" indent="-228600" algn="l" defTabSz="889000">
            <a:lnSpc>
              <a:spcPct val="90000"/>
            </a:lnSpc>
            <a:spcBef>
              <a:spcPct val="0"/>
            </a:spcBef>
            <a:spcAft>
              <a:spcPct val="20000"/>
            </a:spcAft>
            <a:buChar char="•"/>
          </a:pPr>
          <a:r>
            <a:rPr lang="en-US" sz="2000" kern="1200">
              <a:latin typeface="Goudy Old Style"/>
            </a:rPr>
            <a:t>Pygame</a:t>
          </a:r>
          <a:endParaRPr lang="en-US" sz="2000" kern="1200"/>
        </a:p>
      </dsp:txBody>
      <dsp:txXfrm>
        <a:off x="0" y="3087190"/>
        <a:ext cx="6114543" cy="1022580"/>
      </dsp:txXfrm>
    </dsp:sp>
    <dsp:sp modelId="{565838C5-2987-47FA-AF56-52023EB4EC19}">
      <dsp:nvSpPr>
        <dsp:cNvPr id="0" name=""/>
        <dsp:cNvSpPr/>
      </dsp:nvSpPr>
      <dsp:spPr>
        <a:xfrm>
          <a:off x="0" y="4109770"/>
          <a:ext cx="6114543" cy="62361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endParaRPr lang="en-US" sz="2600" kern="1200">
            <a:latin typeface="Goudy Old Style"/>
          </a:endParaRPr>
        </a:p>
      </dsp:txBody>
      <dsp:txXfrm>
        <a:off x="30442" y="4140212"/>
        <a:ext cx="6053659" cy="5627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46988-3CE3-4188-9372-72493376AFFB}">
      <dsp:nvSpPr>
        <dsp:cNvPr id="0" name=""/>
        <dsp:cNvSpPr/>
      </dsp:nvSpPr>
      <dsp:spPr>
        <a:xfrm>
          <a:off x="1794697" y="38476"/>
          <a:ext cx="1406812" cy="1406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43E050-1DA5-4B93-8B09-D19B974B2DA4}">
      <dsp:nvSpPr>
        <dsp:cNvPr id="0" name=""/>
        <dsp:cNvSpPr/>
      </dsp:nvSpPr>
      <dsp:spPr>
        <a:xfrm>
          <a:off x="2094509" y="338289"/>
          <a:ext cx="807187" cy="807187"/>
        </a:xfrm>
        <a:prstGeom prst="rect">
          <a:avLst/>
        </a:prstGeom>
        <a:solidFill>
          <a:schemeClr val="bg1">
            <a:hueOff val="0"/>
            <a:satOff val="0"/>
            <a:lumOff val="0"/>
            <a:alphaOff val="0"/>
          </a:schemeClr>
        </a:solid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CC0DD8-AAF6-4BB1-9AAB-7547BA07EBF5}">
      <dsp:nvSpPr>
        <dsp:cNvPr id="0" name=""/>
        <dsp:cNvSpPr/>
      </dsp:nvSpPr>
      <dsp:spPr>
        <a:xfrm>
          <a:off x="1344978" y="1883476"/>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kern="1200">
              <a:latin typeface="Goudy Old Style"/>
            </a:rPr>
            <a:t>Front End</a:t>
          </a:r>
          <a:r>
            <a:rPr lang="en-US" sz="1500" kern="1200">
              <a:latin typeface="Goudy Old Style"/>
            </a:rPr>
            <a:t>: Adding pages for users to acknowledge</a:t>
          </a:r>
        </a:p>
      </dsp:txBody>
      <dsp:txXfrm>
        <a:off x="1344978" y="1883476"/>
        <a:ext cx="2306250" cy="720000"/>
      </dsp:txXfrm>
    </dsp:sp>
    <dsp:sp modelId="{E65028C3-DD7B-4C0C-A1BE-F3ED71BBD2CC}">
      <dsp:nvSpPr>
        <dsp:cNvPr id="0" name=""/>
        <dsp:cNvSpPr/>
      </dsp:nvSpPr>
      <dsp:spPr>
        <a:xfrm>
          <a:off x="1794697" y="3180039"/>
          <a:ext cx="1406812" cy="1406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D9DDE6-3B24-4A97-9868-A021F06D7F76}">
      <dsp:nvSpPr>
        <dsp:cNvPr id="0" name=""/>
        <dsp:cNvSpPr/>
      </dsp:nvSpPr>
      <dsp:spPr>
        <a:xfrm>
          <a:off x="2094509" y="3479851"/>
          <a:ext cx="807187" cy="807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1D9465-D698-4730-A0B5-08716FE80CBA}">
      <dsp:nvSpPr>
        <dsp:cNvPr id="0" name=""/>
        <dsp:cNvSpPr/>
      </dsp:nvSpPr>
      <dsp:spPr>
        <a:xfrm>
          <a:off x="1344978" y="5025039"/>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rtl="0">
            <a:lnSpc>
              <a:spcPct val="100000"/>
            </a:lnSpc>
            <a:spcBef>
              <a:spcPct val="0"/>
            </a:spcBef>
            <a:spcAft>
              <a:spcPct val="35000"/>
            </a:spcAft>
            <a:buNone/>
            <a:defRPr cap="all"/>
          </a:pPr>
          <a:r>
            <a:rPr lang="en-US" sz="1500" b="1" kern="1200">
              <a:latin typeface="Goudy Old Style"/>
            </a:rPr>
            <a:t>Back End</a:t>
          </a:r>
          <a:r>
            <a:rPr lang="en-US" sz="1500" kern="1200">
              <a:latin typeface="Goudy Old Style"/>
            </a:rPr>
            <a:t>: Tracking users through the different games</a:t>
          </a:r>
          <a:endParaRPr lang="en-US" sz="1500" kern="1200"/>
        </a:p>
      </dsp:txBody>
      <dsp:txXfrm>
        <a:off x="1344978" y="5025039"/>
        <a:ext cx="23062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AF00C7-A7CE-4693-B5A8-D8448601E95F}">
      <dsp:nvSpPr>
        <dsp:cNvPr id="0" name=""/>
        <dsp:cNvSpPr/>
      </dsp:nvSpPr>
      <dsp:spPr>
        <a:xfrm rot="5400000">
          <a:off x="2679515" y="90306"/>
          <a:ext cx="1361772" cy="1184742"/>
        </a:xfrm>
        <a:prstGeom prst="hexagon">
          <a:avLst>
            <a:gd name="adj" fmla="val 25000"/>
            <a:gd name="vf" fmla="val 115470"/>
          </a:avLst>
        </a:prstGeom>
        <a:solidFill>
          <a:schemeClr val="accent6">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Efficiency</a:t>
          </a:r>
        </a:p>
      </dsp:txBody>
      <dsp:txXfrm rot="-5400000">
        <a:off x="2952652" y="214002"/>
        <a:ext cx="815498" cy="937353"/>
      </dsp:txXfrm>
    </dsp:sp>
    <dsp:sp modelId="{73D63C91-D653-4F03-83EF-82FF544CA45F}">
      <dsp:nvSpPr>
        <dsp:cNvPr id="0" name=""/>
        <dsp:cNvSpPr/>
      </dsp:nvSpPr>
      <dsp:spPr>
        <a:xfrm>
          <a:off x="3988724" y="274146"/>
          <a:ext cx="1519738" cy="817063"/>
        </a:xfrm>
        <a:prstGeom prst="rect">
          <a:avLst/>
        </a:prstGeom>
        <a:noFill/>
        <a:ln>
          <a:noFill/>
        </a:ln>
        <a:effectLst/>
      </dsp:spPr>
      <dsp:style>
        <a:lnRef idx="0">
          <a:scrgbClr r="0" g="0" b="0"/>
        </a:lnRef>
        <a:fillRef idx="0">
          <a:scrgbClr r="0" g="0" b="0"/>
        </a:fillRef>
        <a:effectRef idx="0">
          <a:scrgbClr r="0" g="0" b="0"/>
        </a:effectRef>
        <a:fontRef idx="minor"/>
      </dsp:style>
    </dsp:sp>
    <dsp:sp modelId="{179B540D-306B-4F0C-80D4-DB768BAB110A}">
      <dsp:nvSpPr>
        <dsp:cNvPr id="0" name=""/>
        <dsp:cNvSpPr/>
      </dsp:nvSpPr>
      <dsp:spPr>
        <a:xfrm rot="5400000">
          <a:off x="1399993" y="90306"/>
          <a:ext cx="1361772" cy="1184742"/>
        </a:xfrm>
        <a:prstGeom prst="hexagon">
          <a:avLst>
            <a:gd name="adj" fmla="val 25000"/>
            <a:gd name="vf" fmla="val 115470"/>
          </a:avLst>
        </a:prstGeom>
        <a:solidFill>
          <a:schemeClr val="accent6">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673130" y="214002"/>
        <a:ext cx="815498" cy="937353"/>
      </dsp:txXfrm>
    </dsp:sp>
    <dsp:sp modelId="{666B7A50-E558-4300-B02F-7F8EDF4C983A}">
      <dsp:nvSpPr>
        <dsp:cNvPr id="0" name=""/>
        <dsp:cNvSpPr/>
      </dsp:nvSpPr>
      <dsp:spPr>
        <a:xfrm rot="5400000">
          <a:off x="2037303" y="1246179"/>
          <a:ext cx="1361772" cy="1184742"/>
        </a:xfrm>
        <a:prstGeom prst="hexagon">
          <a:avLst>
            <a:gd name="adj" fmla="val 25000"/>
            <a:gd name="vf" fmla="val 115470"/>
          </a:avLst>
        </a:prstGeom>
        <a:solidFill>
          <a:schemeClr val="accent6">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Clarity</a:t>
          </a:r>
        </a:p>
      </dsp:txBody>
      <dsp:txXfrm rot="-5400000">
        <a:off x="2310440" y="1369875"/>
        <a:ext cx="815498" cy="937353"/>
      </dsp:txXfrm>
    </dsp:sp>
    <dsp:sp modelId="{95CF2503-FDFB-4F33-BB93-9EF2F9DF6905}">
      <dsp:nvSpPr>
        <dsp:cNvPr id="0" name=""/>
        <dsp:cNvSpPr/>
      </dsp:nvSpPr>
      <dsp:spPr>
        <a:xfrm>
          <a:off x="606080" y="1430019"/>
          <a:ext cx="1470714" cy="817063"/>
        </a:xfrm>
        <a:prstGeom prst="rect">
          <a:avLst/>
        </a:prstGeom>
        <a:noFill/>
        <a:ln>
          <a:noFill/>
        </a:ln>
        <a:effectLst/>
      </dsp:spPr>
      <dsp:style>
        <a:lnRef idx="0">
          <a:scrgbClr r="0" g="0" b="0"/>
        </a:lnRef>
        <a:fillRef idx="0">
          <a:scrgbClr r="0" g="0" b="0"/>
        </a:fillRef>
        <a:effectRef idx="0">
          <a:scrgbClr r="0" g="0" b="0"/>
        </a:effectRef>
        <a:fontRef idx="minor"/>
      </dsp:style>
    </dsp:sp>
    <dsp:sp modelId="{F7DE0B10-C4D8-4C08-A7BE-D9453ABA6F37}">
      <dsp:nvSpPr>
        <dsp:cNvPr id="0" name=""/>
        <dsp:cNvSpPr/>
      </dsp:nvSpPr>
      <dsp:spPr>
        <a:xfrm rot="5400000">
          <a:off x="3316825" y="1246179"/>
          <a:ext cx="1361772" cy="1184742"/>
        </a:xfrm>
        <a:prstGeom prst="hexagon">
          <a:avLst>
            <a:gd name="adj" fmla="val 25000"/>
            <a:gd name="vf" fmla="val 115470"/>
          </a:avLst>
        </a:prstGeom>
        <a:solidFill>
          <a:schemeClr val="accent6">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589962" y="1369875"/>
        <a:ext cx="815498" cy="937353"/>
      </dsp:txXfrm>
    </dsp:sp>
    <dsp:sp modelId="{1A1FC786-33A1-448D-A174-9324D62F868E}">
      <dsp:nvSpPr>
        <dsp:cNvPr id="0" name=""/>
        <dsp:cNvSpPr/>
      </dsp:nvSpPr>
      <dsp:spPr>
        <a:xfrm rot="5400000">
          <a:off x="2679515" y="2402052"/>
          <a:ext cx="1361772" cy="1184742"/>
        </a:xfrm>
        <a:prstGeom prst="hexagon">
          <a:avLst>
            <a:gd name="adj" fmla="val 25000"/>
            <a:gd name="vf" fmla="val 115470"/>
          </a:avLst>
        </a:prstGeom>
        <a:solidFill>
          <a:schemeClr val="accent6">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Teamwork</a:t>
          </a:r>
        </a:p>
      </dsp:txBody>
      <dsp:txXfrm rot="-5400000">
        <a:off x="2952652" y="2525748"/>
        <a:ext cx="815498" cy="937353"/>
      </dsp:txXfrm>
    </dsp:sp>
    <dsp:sp modelId="{321137F9-81C4-4A2D-B6F0-BC287A2BB82E}">
      <dsp:nvSpPr>
        <dsp:cNvPr id="0" name=""/>
        <dsp:cNvSpPr/>
      </dsp:nvSpPr>
      <dsp:spPr>
        <a:xfrm>
          <a:off x="3988724" y="2585892"/>
          <a:ext cx="1519738" cy="817063"/>
        </a:xfrm>
        <a:prstGeom prst="rect">
          <a:avLst/>
        </a:prstGeom>
        <a:noFill/>
        <a:ln>
          <a:noFill/>
        </a:ln>
        <a:effectLst/>
      </dsp:spPr>
      <dsp:style>
        <a:lnRef idx="0">
          <a:scrgbClr r="0" g="0" b="0"/>
        </a:lnRef>
        <a:fillRef idx="0">
          <a:scrgbClr r="0" g="0" b="0"/>
        </a:fillRef>
        <a:effectRef idx="0">
          <a:scrgbClr r="0" g="0" b="0"/>
        </a:effectRef>
        <a:fontRef idx="minor"/>
      </dsp:style>
    </dsp:sp>
    <dsp:sp modelId="{62AD1E05-0F73-4C7E-934B-1F7815225C17}">
      <dsp:nvSpPr>
        <dsp:cNvPr id="0" name=""/>
        <dsp:cNvSpPr/>
      </dsp:nvSpPr>
      <dsp:spPr>
        <a:xfrm rot="5400000">
          <a:off x="1399993" y="2402052"/>
          <a:ext cx="1361772" cy="1184742"/>
        </a:xfrm>
        <a:prstGeom prst="hexagon">
          <a:avLst>
            <a:gd name="adj" fmla="val 25000"/>
            <a:gd name="vf" fmla="val 115470"/>
          </a:avLst>
        </a:prstGeom>
        <a:solidFill>
          <a:schemeClr val="accent6">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673130" y="2525748"/>
        <a:ext cx="815498" cy="937353"/>
      </dsp:txXfrm>
    </dsp:sp>
    <dsp:sp modelId="{CC9DB7D8-491E-4319-9AF0-511A85E9B847}">
      <dsp:nvSpPr>
        <dsp:cNvPr id="0" name=""/>
        <dsp:cNvSpPr/>
      </dsp:nvSpPr>
      <dsp:spPr>
        <a:xfrm rot="5400000">
          <a:off x="2037303" y="3557925"/>
          <a:ext cx="1361772" cy="1184742"/>
        </a:xfrm>
        <a:prstGeom prst="hexagon">
          <a:avLst>
            <a:gd name="adj" fmla="val 25000"/>
            <a:gd name="vf" fmla="val 115470"/>
          </a:avLst>
        </a:prstGeom>
        <a:solidFill>
          <a:schemeClr val="accent6">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Success</a:t>
          </a:r>
        </a:p>
      </dsp:txBody>
      <dsp:txXfrm rot="-5400000">
        <a:off x="2310440" y="3681621"/>
        <a:ext cx="815498" cy="937353"/>
      </dsp:txXfrm>
    </dsp:sp>
    <dsp:sp modelId="{20AE5912-75D2-4840-8BB8-24FAE81EF009}">
      <dsp:nvSpPr>
        <dsp:cNvPr id="0" name=""/>
        <dsp:cNvSpPr/>
      </dsp:nvSpPr>
      <dsp:spPr>
        <a:xfrm>
          <a:off x="606080" y="3741764"/>
          <a:ext cx="1470714" cy="817063"/>
        </a:xfrm>
        <a:prstGeom prst="rect">
          <a:avLst/>
        </a:prstGeom>
        <a:noFill/>
        <a:ln>
          <a:noFill/>
        </a:ln>
        <a:effectLst/>
      </dsp:spPr>
      <dsp:style>
        <a:lnRef idx="0">
          <a:scrgbClr r="0" g="0" b="0"/>
        </a:lnRef>
        <a:fillRef idx="0">
          <a:scrgbClr r="0" g="0" b="0"/>
        </a:fillRef>
        <a:effectRef idx="0">
          <a:scrgbClr r="0" g="0" b="0"/>
        </a:effectRef>
        <a:fontRef idx="minor"/>
      </dsp:style>
    </dsp:sp>
    <dsp:sp modelId="{492ACBD9-CE0F-4CBE-89A1-6242D279FD5D}">
      <dsp:nvSpPr>
        <dsp:cNvPr id="0" name=""/>
        <dsp:cNvSpPr/>
      </dsp:nvSpPr>
      <dsp:spPr>
        <a:xfrm rot="5400000">
          <a:off x="3316825" y="3557925"/>
          <a:ext cx="1361772" cy="1184742"/>
        </a:xfrm>
        <a:prstGeom prst="hexagon">
          <a:avLst>
            <a:gd name="adj" fmla="val 25000"/>
            <a:gd name="vf" fmla="val 115470"/>
          </a:avLst>
        </a:prstGeom>
        <a:solidFill>
          <a:schemeClr val="accent6">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589962" y="3681621"/>
        <a:ext cx="815498" cy="93735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1EF686-19BE-4524-AB7C-3D5D4FC73D51}" type="datetimeFigureOut">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D1550B-EBAA-4C3B-9BAF-8DEF220B1FC9}" type="slidenum">
              <a:t>‹#›</a:t>
            </a:fld>
            <a:endParaRPr lang="en-US"/>
          </a:p>
        </p:txBody>
      </p:sp>
    </p:spTree>
    <p:extLst>
      <p:ext uri="{BB962C8B-B14F-4D97-AF65-F5344CB8AC3E}">
        <p14:creationId xmlns:p14="http://schemas.microsoft.com/office/powerpoint/2010/main" val="440732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conclusion, Forestview Technologies has successfully developed an engaging arcade-style video game platform, driven by our commitment to efficiency and innovation. Our methodical approach, collaborative teamwork, and utilization of advanced tools have resulted in a platform that not only meets but exceeds the project's requirements.</a:t>
            </a:r>
          </a:p>
          <a:p>
            <a:r>
              <a:rPr lang="en-US"/>
              <a:t>The concerted efforts of each team member have been instrumental in bringing our vision to life. From crafting seamless gameplay experiences to designing intuitive user interfaces, our team has worked tirelessly to ensure every aspect of the platform is finely tuned and user-friendly.</a:t>
            </a:r>
            <a:endParaRPr lang="en-US">
              <a:ea typeface="Calibri"/>
              <a:cs typeface="Calibri"/>
            </a:endParaRPr>
          </a:p>
          <a:p>
            <a:r>
              <a:rPr lang="en-US"/>
              <a:t>Looking ahead, we are eager to further enhance our platform's capabilities. We aim to prioritize scalability to accommodate future growth, enhance security measures to safeguard user data, and refine the user interface for an even more immersive experience. By incorporating these improvements, we are poised to deliver a platform that sets new standards in the gaming industry.</a:t>
            </a:r>
            <a:endParaRPr lang="en-US">
              <a:ea typeface="Calibri"/>
              <a:cs typeface="Calibri"/>
            </a:endParaRPr>
          </a:p>
          <a:p>
            <a:r>
              <a:rPr lang="en-US"/>
              <a:t>In summary, Forestview Technologies is proud to offer a comprehensive arcade platform that combines entertainment, innovation, and technical excellence. Thank you for considering us for this project, and we look forward to the opportunity to bring our platform to life for your audience.</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E9D1550B-EBAA-4C3B-9BAF-8DEF220B1FC9}" type="slidenum">
              <a:t>7</a:t>
            </a:fld>
            <a:endParaRPr lang="en-US"/>
          </a:p>
        </p:txBody>
      </p:sp>
    </p:spTree>
    <p:extLst>
      <p:ext uri="{BB962C8B-B14F-4D97-AF65-F5344CB8AC3E}">
        <p14:creationId xmlns:p14="http://schemas.microsoft.com/office/powerpoint/2010/main" val="2329809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4/30/2024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15536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4/30/2024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192472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4/30/2024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42525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4/30/2024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425862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4/30/2024</a:t>
            </a:fld>
            <a:endParaRPr lang="en-US"/>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382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4/30/2024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61389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4/30/2024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698469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4/30/2024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06701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4/30/2024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198023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4/30/2024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940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4/30/2024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129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4/30/2024</a:t>
            </a:fld>
            <a:endParaRPr lang="en-US"/>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a:p>
        </p:txBody>
      </p:sp>
    </p:spTree>
    <p:extLst>
      <p:ext uri="{BB962C8B-B14F-4D97-AF65-F5344CB8AC3E}">
        <p14:creationId xmlns:p14="http://schemas.microsoft.com/office/powerpoint/2010/main" val="103431920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52" r:id="rId5"/>
    <p:sldLayoutId id="2147483757" r:id="rId6"/>
    <p:sldLayoutId id="2147483753" r:id="rId7"/>
    <p:sldLayoutId id="2147483754" r:id="rId8"/>
    <p:sldLayoutId id="2147483755" r:id="rId9"/>
    <p:sldLayoutId id="2147483756" r:id="rId10"/>
    <p:sldLayoutId id="2147483758"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6.svg"/><Relationship Id="rId7" Type="http://schemas.openxmlformats.org/officeDocument/2006/relationships/diagramColors" Target="../diagrams/colors3.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3.png"/><Relationship Id="rId7" Type="http://schemas.openxmlformats.org/officeDocument/2006/relationships/diagramQuickStyle" Target="../diagrams/quickStyle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14.svg"/><Relationship Id="rId9" Type="http://schemas.microsoft.com/office/2007/relationships/diagramDrawing" Target="../diagrams/drawing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777600" y="1079500"/>
            <a:ext cx="4636800" cy="2138400"/>
          </a:xfrm>
        </p:spPr>
        <p:txBody>
          <a:bodyPr>
            <a:normAutofit/>
          </a:bodyPr>
          <a:lstStyle/>
          <a:p>
            <a:pPr>
              <a:lnSpc>
                <a:spcPct val="90000"/>
              </a:lnSpc>
            </a:pPr>
            <a:r>
              <a:rPr lang="en-US" sz="3700"/>
              <a:t>Forestview Technologies</a:t>
            </a:r>
            <a:br>
              <a:rPr lang="en-US" sz="3700"/>
            </a:br>
            <a:r>
              <a:rPr lang="en-US" sz="3700"/>
              <a:t>Final Project: Arcade Simulator</a:t>
            </a:r>
          </a:p>
        </p:txBody>
      </p:sp>
      <p:sp>
        <p:nvSpPr>
          <p:cNvPr id="3" name="Subtitle 2"/>
          <p:cNvSpPr>
            <a:spLocks noGrp="1"/>
          </p:cNvSpPr>
          <p:nvPr>
            <p:ph type="subTitle" idx="1"/>
          </p:nvPr>
        </p:nvSpPr>
        <p:spPr>
          <a:xfrm>
            <a:off x="3777600" y="4113213"/>
            <a:ext cx="4636800" cy="1655762"/>
          </a:xfrm>
        </p:spPr>
        <p:txBody>
          <a:bodyPr vert="horz" lIns="91440" tIns="45720" rIns="91440" bIns="45720" rtlCol="0">
            <a:normAutofit/>
          </a:bodyPr>
          <a:lstStyle/>
          <a:p>
            <a:r>
              <a:rPr lang="en-US"/>
              <a:t>Talha Ali, Mohammad Hoque, Soham Bhavsar, Maher Harkati, Amran Rahim</a:t>
            </a:r>
          </a:p>
        </p:txBody>
      </p:sp>
      <p:grpSp>
        <p:nvGrpSpPr>
          <p:cNvPr id="63" name="Group 62">
            <a:extLst>
              <a:ext uri="{FF2B5EF4-FFF2-40B4-BE49-F238E27FC236}">
                <a16:creationId xmlns:a16="http://schemas.microsoft.com/office/drawing/2014/main" id="{29578809-4F8C-4A9B-A59D-0D7BDA6B17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64" name="Group 63">
              <a:extLst>
                <a:ext uri="{FF2B5EF4-FFF2-40B4-BE49-F238E27FC236}">
                  <a16:creationId xmlns:a16="http://schemas.microsoft.com/office/drawing/2014/main" id="{B6DADE07-3826-4857-9180-7DB77BCCE89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3" name="Freeform 64">
                <a:extLst>
                  <a:ext uri="{FF2B5EF4-FFF2-40B4-BE49-F238E27FC236}">
                    <a16:creationId xmlns:a16="http://schemas.microsoft.com/office/drawing/2014/main" id="{5C21CC9E-9E93-47EE-B6BE-DAF0D163F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81">
                <a:extLst>
                  <a:ext uri="{FF2B5EF4-FFF2-40B4-BE49-F238E27FC236}">
                    <a16:creationId xmlns:a16="http://schemas.microsoft.com/office/drawing/2014/main" id="{F98634D8-7CA3-4C66-8CD8-4D6F24833C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1">
                <a:extLst>
                  <a:ext uri="{FF2B5EF4-FFF2-40B4-BE49-F238E27FC236}">
                    <a16:creationId xmlns:a16="http://schemas.microsoft.com/office/drawing/2014/main" id="{579AC1E2-C2CF-4BA7-82B4-C8CCC7305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78">
                <a:extLst>
                  <a:ext uri="{FF2B5EF4-FFF2-40B4-BE49-F238E27FC236}">
                    <a16:creationId xmlns:a16="http://schemas.microsoft.com/office/drawing/2014/main" id="{FD089815-EEDF-4A19-B1A5-CD51F7D646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4">
                <a:extLst>
                  <a:ext uri="{FF2B5EF4-FFF2-40B4-BE49-F238E27FC236}">
                    <a16:creationId xmlns:a16="http://schemas.microsoft.com/office/drawing/2014/main" id="{3913B299-F5CE-4C72-A020-2AFCFFDB7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7">
                <a:extLst>
                  <a:ext uri="{FF2B5EF4-FFF2-40B4-BE49-F238E27FC236}">
                    <a16:creationId xmlns:a16="http://schemas.microsoft.com/office/drawing/2014/main" id="{38067600-ABBC-4D8F-B242-026D39DB95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0">
                <a:extLst>
                  <a:ext uri="{FF2B5EF4-FFF2-40B4-BE49-F238E27FC236}">
                    <a16:creationId xmlns:a16="http://schemas.microsoft.com/office/drawing/2014/main" id="{AF1082FE-D7C7-430A-B6DF-041CD1FBF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59">
                <a:extLst>
                  <a:ext uri="{FF2B5EF4-FFF2-40B4-BE49-F238E27FC236}">
                    <a16:creationId xmlns:a16="http://schemas.microsoft.com/office/drawing/2014/main" id="{D20DF48A-C1E5-483E-B21B-EDC96EC75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62">
                <a:extLst>
                  <a:ext uri="{FF2B5EF4-FFF2-40B4-BE49-F238E27FC236}">
                    <a16:creationId xmlns:a16="http://schemas.microsoft.com/office/drawing/2014/main" id="{BE0F4360-2529-43AE-8AD9-1B7B3F903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65">
                <a:extLst>
                  <a:ext uri="{FF2B5EF4-FFF2-40B4-BE49-F238E27FC236}">
                    <a16:creationId xmlns:a16="http://schemas.microsoft.com/office/drawing/2014/main" id="{B1B8DE27-1A2A-48A2-A329-B0F4201A7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79">
                <a:extLst>
                  <a:ext uri="{FF2B5EF4-FFF2-40B4-BE49-F238E27FC236}">
                    <a16:creationId xmlns:a16="http://schemas.microsoft.com/office/drawing/2014/main" id="{9BD6F64A-2862-4703-A7E6-6D3295621F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2">
                <a:extLst>
                  <a:ext uri="{FF2B5EF4-FFF2-40B4-BE49-F238E27FC236}">
                    <a16:creationId xmlns:a16="http://schemas.microsoft.com/office/drawing/2014/main" id="{DA103B72-E0CF-45F0-A7D0-21ECD0175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5">
                <a:extLst>
                  <a:ext uri="{FF2B5EF4-FFF2-40B4-BE49-F238E27FC236}">
                    <a16:creationId xmlns:a16="http://schemas.microsoft.com/office/drawing/2014/main" id="{12BF02EE-B84D-4508-86AE-720FFD0812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88">
                <a:extLst>
                  <a:ext uri="{FF2B5EF4-FFF2-40B4-BE49-F238E27FC236}">
                    <a16:creationId xmlns:a16="http://schemas.microsoft.com/office/drawing/2014/main" id="{63DEFA47-924F-47EC-8A1A-E8D4E1D286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7" name="Group 96">
                <a:extLst>
                  <a:ext uri="{FF2B5EF4-FFF2-40B4-BE49-F238E27FC236}">
                    <a16:creationId xmlns:a16="http://schemas.microsoft.com/office/drawing/2014/main" id="{18E9EAB0-A7D4-43A2-BE0E-0285979BC2C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8" name="Line 63">
                  <a:extLst>
                    <a:ext uri="{FF2B5EF4-FFF2-40B4-BE49-F238E27FC236}">
                      <a16:creationId xmlns:a16="http://schemas.microsoft.com/office/drawing/2014/main" id="{0918A230-E769-4D1D-BAD9-E5835E2C8DE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66">
                  <a:extLst>
                    <a:ext uri="{FF2B5EF4-FFF2-40B4-BE49-F238E27FC236}">
                      <a16:creationId xmlns:a16="http://schemas.microsoft.com/office/drawing/2014/main" id="{8387A7CE-102C-40EE-9CF5-025C3DD8D49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67">
                  <a:extLst>
                    <a:ext uri="{FF2B5EF4-FFF2-40B4-BE49-F238E27FC236}">
                      <a16:creationId xmlns:a16="http://schemas.microsoft.com/office/drawing/2014/main" id="{04D252BC-127A-412D-BC8A-003132AE7C4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80">
                  <a:extLst>
                    <a:ext uri="{FF2B5EF4-FFF2-40B4-BE49-F238E27FC236}">
                      <a16:creationId xmlns:a16="http://schemas.microsoft.com/office/drawing/2014/main" id="{DBF98D9E-95AE-499D-90A5-B46B8811607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83">
                  <a:extLst>
                    <a:ext uri="{FF2B5EF4-FFF2-40B4-BE49-F238E27FC236}">
                      <a16:creationId xmlns:a16="http://schemas.microsoft.com/office/drawing/2014/main" id="{DF93481C-D4B8-49D1-8DB5-0DDFD0A9754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86">
                  <a:extLst>
                    <a:ext uri="{FF2B5EF4-FFF2-40B4-BE49-F238E27FC236}">
                      <a16:creationId xmlns:a16="http://schemas.microsoft.com/office/drawing/2014/main" id="{E08AF258-8D62-4B36-9315-8652E31710E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89">
                  <a:extLst>
                    <a:ext uri="{FF2B5EF4-FFF2-40B4-BE49-F238E27FC236}">
                      <a16:creationId xmlns:a16="http://schemas.microsoft.com/office/drawing/2014/main" id="{DCAC5381-7C87-4FB1-922C-72424F35D4F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5" name="Group 64">
              <a:extLst>
                <a:ext uri="{FF2B5EF4-FFF2-40B4-BE49-F238E27FC236}">
                  <a16:creationId xmlns:a16="http://schemas.microsoft.com/office/drawing/2014/main" id="{33D131BB-56BB-4799-9DE1-95E397FA61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5" name="Group 74">
                <a:extLst>
                  <a:ext uri="{FF2B5EF4-FFF2-40B4-BE49-F238E27FC236}">
                    <a16:creationId xmlns:a16="http://schemas.microsoft.com/office/drawing/2014/main" id="{BD75D3A2-6328-49F4-A5C7-BDBEBE8710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9" name="Straight Connector 78">
                  <a:extLst>
                    <a:ext uri="{FF2B5EF4-FFF2-40B4-BE49-F238E27FC236}">
                      <a16:creationId xmlns:a16="http://schemas.microsoft.com/office/drawing/2014/main" id="{FB386BFB-69FD-4CED-89B4-6E45CD3340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E0292B6-9C83-4545-9DB9-6D216C649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1" name="Rectangle 30">
                  <a:extLst>
                    <a:ext uri="{FF2B5EF4-FFF2-40B4-BE49-F238E27FC236}">
                      <a16:creationId xmlns:a16="http://schemas.microsoft.com/office/drawing/2014/main" id="{218E320A-887F-4DBF-8CCC-A0E849F36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30">
                  <a:extLst>
                    <a:ext uri="{FF2B5EF4-FFF2-40B4-BE49-F238E27FC236}">
                      <a16:creationId xmlns:a16="http://schemas.microsoft.com/office/drawing/2014/main" id="{70456DE9-EFE8-480B-904C-C4E4521BA8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FFAC87AC-6F0D-41C3-A96D-583587DBD2D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7" name="Freeform: Shape 76">
                  <a:extLst>
                    <a:ext uri="{FF2B5EF4-FFF2-40B4-BE49-F238E27FC236}">
                      <a16:creationId xmlns:a16="http://schemas.microsoft.com/office/drawing/2014/main" id="{BBBB3529-7770-48BD-9A2D-61CB322B4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78" name="Freeform: Shape 77">
                  <a:extLst>
                    <a:ext uri="{FF2B5EF4-FFF2-40B4-BE49-F238E27FC236}">
                      <a16:creationId xmlns:a16="http://schemas.microsoft.com/office/drawing/2014/main" id="{B4D2F05B-BBCD-4783-BDE0-43D73C267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66" name="Group 65">
              <a:extLst>
                <a:ext uri="{FF2B5EF4-FFF2-40B4-BE49-F238E27FC236}">
                  <a16:creationId xmlns:a16="http://schemas.microsoft.com/office/drawing/2014/main" id="{5C54BFAD-42ED-48A4-AA55-3BE394C44E9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7" name="Group 66">
                <a:extLst>
                  <a:ext uri="{FF2B5EF4-FFF2-40B4-BE49-F238E27FC236}">
                    <a16:creationId xmlns:a16="http://schemas.microsoft.com/office/drawing/2014/main" id="{FB341D07-45D8-4F3A-B413-FD2B278A243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72" name="Freeform 68">
                  <a:extLst>
                    <a:ext uri="{FF2B5EF4-FFF2-40B4-BE49-F238E27FC236}">
                      <a16:creationId xmlns:a16="http://schemas.microsoft.com/office/drawing/2014/main" id="{872DAC2D-6CA9-4BA0-9831-D9BCA4630F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69">
                  <a:extLst>
                    <a:ext uri="{FF2B5EF4-FFF2-40B4-BE49-F238E27FC236}">
                      <a16:creationId xmlns:a16="http://schemas.microsoft.com/office/drawing/2014/main" id="{79883F04-2F99-488F-B3C5-0B29E181A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4" name="Line 70">
                  <a:extLst>
                    <a:ext uri="{FF2B5EF4-FFF2-40B4-BE49-F238E27FC236}">
                      <a16:creationId xmlns:a16="http://schemas.microsoft.com/office/drawing/2014/main" id="{588E0A03-E6DB-4D96-82A1-39AAB998509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67">
                <a:extLst>
                  <a:ext uri="{FF2B5EF4-FFF2-40B4-BE49-F238E27FC236}">
                    <a16:creationId xmlns:a16="http://schemas.microsoft.com/office/drawing/2014/main" id="{2032D250-40F2-4BE1-9E51-51D6124316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9" name="Freeform 68">
                  <a:extLst>
                    <a:ext uri="{FF2B5EF4-FFF2-40B4-BE49-F238E27FC236}">
                      <a16:creationId xmlns:a16="http://schemas.microsoft.com/office/drawing/2014/main" id="{CFF6B335-FCBC-4111-B6E0-010A0CCF6A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9">
                  <a:extLst>
                    <a:ext uri="{FF2B5EF4-FFF2-40B4-BE49-F238E27FC236}">
                      <a16:creationId xmlns:a16="http://schemas.microsoft.com/office/drawing/2014/main" id="{F3A4A21F-DBFE-4F02-A66E-C6F0ECB698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1" name="Line 70">
                  <a:extLst>
                    <a:ext uri="{FF2B5EF4-FFF2-40B4-BE49-F238E27FC236}">
                      <a16:creationId xmlns:a16="http://schemas.microsoft.com/office/drawing/2014/main" id="{3A5E5CE1-528A-4B41-A739-BFE450F1F97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106" name="Straight Connector 105">
            <a:extLst>
              <a:ext uri="{FF2B5EF4-FFF2-40B4-BE49-F238E27FC236}">
                <a16:creationId xmlns:a16="http://schemas.microsoft.com/office/drawing/2014/main" id="{C88FC08C-C419-4B3F-B3C4-074AE70451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08" name="Group 107">
            <a:extLst>
              <a:ext uri="{FF2B5EF4-FFF2-40B4-BE49-F238E27FC236}">
                <a16:creationId xmlns:a16="http://schemas.microsoft.com/office/drawing/2014/main" id="{E69E4645-4CFC-4C14-9639-295E678593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109" name="Group 108">
              <a:extLst>
                <a:ext uri="{FF2B5EF4-FFF2-40B4-BE49-F238E27FC236}">
                  <a16:creationId xmlns:a16="http://schemas.microsoft.com/office/drawing/2014/main" id="{A75D1D75-29EC-4168-9B74-DD31796A356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128" name="Freeform 64">
                <a:extLst>
                  <a:ext uri="{FF2B5EF4-FFF2-40B4-BE49-F238E27FC236}">
                    <a16:creationId xmlns:a16="http://schemas.microsoft.com/office/drawing/2014/main" id="{5C244629-4F62-4555-8576-76E450C712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81">
                <a:extLst>
                  <a:ext uri="{FF2B5EF4-FFF2-40B4-BE49-F238E27FC236}">
                    <a16:creationId xmlns:a16="http://schemas.microsoft.com/office/drawing/2014/main" id="{33FE7FD6-ED0C-4A85-BB37-50D5DEFE5D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61">
                <a:extLst>
                  <a:ext uri="{FF2B5EF4-FFF2-40B4-BE49-F238E27FC236}">
                    <a16:creationId xmlns:a16="http://schemas.microsoft.com/office/drawing/2014/main" id="{E321CBA3-94D7-498A-AA58-32E5E21DAA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78">
                <a:extLst>
                  <a:ext uri="{FF2B5EF4-FFF2-40B4-BE49-F238E27FC236}">
                    <a16:creationId xmlns:a16="http://schemas.microsoft.com/office/drawing/2014/main" id="{A483E481-9A4F-433D-83BF-BE219AE92A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84">
                <a:extLst>
                  <a:ext uri="{FF2B5EF4-FFF2-40B4-BE49-F238E27FC236}">
                    <a16:creationId xmlns:a16="http://schemas.microsoft.com/office/drawing/2014/main" id="{3BD25EE3-866C-4F95-87D6-3539B174A3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87">
                <a:extLst>
                  <a:ext uri="{FF2B5EF4-FFF2-40B4-BE49-F238E27FC236}">
                    <a16:creationId xmlns:a16="http://schemas.microsoft.com/office/drawing/2014/main" id="{7C4C4F76-8DA9-47EA-94F9-1D400388FA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60">
                <a:extLst>
                  <a:ext uri="{FF2B5EF4-FFF2-40B4-BE49-F238E27FC236}">
                    <a16:creationId xmlns:a16="http://schemas.microsoft.com/office/drawing/2014/main" id="{025FE981-874E-47FE-81B8-F025D2BF9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59">
                <a:extLst>
                  <a:ext uri="{FF2B5EF4-FFF2-40B4-BE49-F238E27FC236}">
                    <a16:creationId xmlns:a16="http://schemas.microsoft.com/office/drawing/2014/main" id="{5680B73A-298E-4BDA-AB07-ACC8314E40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62">
                <a:extLst>
                  <a:ext uri="{FF2B5EF4-FFF2-40B4-BE49-F238E27FC236}">
                    <a16:creationId xmlns:a16="http://schemas.microsoft.com/office/drawing/2014/main" id="{01AFB333-D097-4235-A165-C9D3CDC2FE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65">
                <a:extLst>
                  <a:ext uri="{FF2B5EF4-FFF2-40B4-BE49-F238E27FC236}">
                    <a16:creationId xmlns:a16="http://schemas.microsoft.com/office/drawing/2014/main" id="{66C11AEB-D3F2-45AA-9C41-CA142A02E7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79">
                <a:extLst>
                  <a:ext uri="{FF2B5EF4-FFF2-40B4-BE49-F238E27FC236}">
                    <a16:creationId xmlns:a16="http://schemas.microsoft.com/office/drawing/2014/main" id="{2EAA79E5-B4EE-4477-A9D7-38234A19D4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82">
                <a:extLst>
                  <a:ext uri="{FF2B5EF4-FFF2-40B4-BE49-F238E27FC236}">
                    <a16:creationId xmlns:a16="http://schemas.microsoft.com/office/drawing/2014/main" id="{A2EB3CA6-CF43-44E7-A82B-C86FF6A75B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85">
                <a:extLst>
                  <a:ext uri="{FF2B5EF4-FFF2-40B4-BE49-F238E27FC236}">
                    <a16:creationId xmlns:a16="http://schemas.microsoft.com/office/drawing/2014/main" id="{635B3B6D-8A83-4CF1-AE24-D872BCE07C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88">
                <a:extLst>
                  <a:ext uri="{FF2B5EF4-FFF2-40B4-BE49-F238E27FC236}">
                    <a16:creationId xmlns:a16="http://schemas.microsoft.com/office/drawing/2014/main" id="{67274B73-EB7F-4885-8375-DCC193DE8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42" name="Group 141">
                <a:extLst>
                  <a:ext uri="{FF2B5EF4-FFF2-40B4-BE49-F238E27FC236}">
                    <a16:creationId xmlns:a16="http://schemas.microsoft.com/office/drawing/2014/main" id="{B0EE02B4-8ECF-4636-B55D-11A3869E6E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43" name="Line 63">
                  <a:extLst>
                    <a:ext uri="{FF2B5EF4-FFF2-40B4-BE49-F238E27FC236}">
                      <a16:creationId xmlns:a16="http://schemas.microsoft.com/office/drawing/2014/main" id="{97860271-66A3-4C76-9A50-EF7ADA1D959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66">
                  <a:extLst>
                    <a:ext uri="{FF2B5EF4-FFF2-40B4-BE49-F238E27FC236}">
                      <a16:creationId xmlns:a16="http://schemas.microsoft.com/office/drawing/2014/main" id="{CD0262E2-572E-453D-8FE4-46EDF0C75C2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67">
                  <a:extLst>
                    <a:ext uri="{FF2B5EF4-FFF2-40B4-BE49-F238E27FC236}">
                      <a16:creationId xmlns:a16="http://schemas.microsoft.com/office/drawing/2014/main" id="{504EAB1B-BE08-49A3-91E4-2F59777FF81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Line 80">
                  <a:extLst>
                    <a:ext uri="{FF2B5EF4-FFF2-40B4-BE49-F238E27FC236}">
                      <a16:creationId xmlns:a16="http://schemas.microsoft.com/office/drawing/2014/main" id="{1BA1BFEB-5D6B-4011-8814-75FDF39A8CE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Line 83">
                  <a:extLst>
                    <a:ext uri="{FF2B5EF4-FFF2-40B4-BE49-F238E27FC236}">
                      <a16:creationId xmlns:a16="http://schemas.microsoft.com/office/drawing/2014/main" id="{58D635F3-CD70-43D2-9FAE-690BB6A8C02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Line 86">
                  <a:extLst>
                    <a:ext uri="{FF2B5EF4-FFF2-40B4-BE49-F238E27FC236}">
                      <a16:creationId xmlns:a16="http://schemas.microsoft.com/office/drawing/2014/main" id="{7D4A71ED-4313-45E2-9078-0A2179F6096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Line 89">
                  <a:extLst>
                    <a:ext uri="{FF2B5EF4-FFF2-40B4-BE49-F238E27FC236}">
                      <a16:creationId xmlns:a16="http://schemas.microsoft.com/office/drawing/2014/main" id="{F71A8BF4-8580-4405-93CC-68682C9EFB5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0" name="Group 109">
              <a:extLst>
                <a:ext uri="{FF2B5EF4-FFF2-40B4-BE49-F238E27FC236}">
                  <a16:creationId xmlns:a16="http://schemas.microsoft.com/office/drawing/2014/main" id="{503EA70C-259E-4844-83FD-A8152374DDA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20" name="Group 119">
                <a:extLst>
                  <a:ext uri="{FF2B5EF4-FFF2-40B4-BE49-F238E27FC236}">
                    <a16:creationId xmlns:a16="http://schemas.microsoft.com/office/drawing/2014/main" id="{2D8DEFBA-3794-41DB-BA53-A168E4B02E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4" name="Straight Connector 123">
                  <a:extLst>
                    <a:ext uri="{FF2B5EF4-FFF2-40B4-BE49-F238E27FC236}">
                      <a16:creationId xmlns:a16="http://schemas.microsoft.com/office/drawing/2014/main" id="{F74D1351-C939-4ABA-A2D0-F13C1F3BF5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D672A249-195A-4DAD-984C-AC6C894A6F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6" name="Rectangle 30">
                  <a:extLst>
                    <a:ext uri="{FF2B5EF4-FFF2-40B4-BE49-F238E27FC236}">
                      <a16:creationId xmlns:a16="http://schemas.microsoft.com/office/drawing/2014/main" id="{B2751033-92CC-43C5-B09D-BEAC92129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30">
                  <a:extLst>
                    <a:ext uri="{FF2B5EF4-FFF2-40B4-BE49-F238E27FC236}">
                      <a16:creationId xmlns:a16="http://schemas.microsoft.com/office/drawing/2014/main" id="{810A9024-F6AE-46E1-AF5B-23C1BAF52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6148CDE3-7E34-46A7-A2A1-B2418BA6CD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22" name="Freeform: Shape 121">
                  <a:extLst>
                    <a:ext uri="{FF2B5EF4-FFF2-40B4-BE49-F238E27FC236}">
                      <a16:creationId xmlns:a16="http://schemas.microsoft.com/office/drawing/2014/main" id="{DFB487FA-CAC6-469F-8D07-227D88323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23" name="Freeform: Shape 122">
                  <a:extLst>
                    <a:ext uri="{FF2B5EF4-FFF2-40B4-BE49-F238E27FC236}">
                      <a16:creationId xmlns:a16="http://schemas.microsoft.com/office/drawing/2014/main" id="{64B6721C-6379-4342-B632-2288DDDD1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11" name="Group 110">
              <a:extLst>
                <a:ext uri="{FF2B5EF4-FFF2-40B4-BE49-F238E27FC236}">
                  <a16:creationId xmlns:a16="http://schemas.microsoft.com/office/drawing/2014/main" id="{58C06E09-320E-44ED-8B43-2BB2CE74A8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12" name="Group 111">
                <a:extLst>
                  <a:ext uri="{FF2B5EF4-FFF2-40B4-BE49-F238E27FC236}">
                    <a16:creationId xmlns:a16="http://schemas.microsoft.com/office/drawing/2014/main" id="{2F42D42C-CE47-479C-A563-298CD9035FC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17" name="Freeform 68">
                  <a:extLst>
                    <a:ext uri="{FF2B5EF4-FFF2-40B4-BE49-F238E27FC236}">
                      <a16:creationId xmlns:a16="http://schemas.microsoft.com/office/drawing/2014/main" id="{65202664-9154-4377-8C3E-9BA25B78A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69">
                  <a:extLst>
                    <a:ext uri="{FF2B5EF4-FFF2-40B4-BE49-F238E27FC236}">
                      <a16:creationId xmlns:a16="http://schemas.microsoft.com/office/drawing/2014/main" id="{F0361EFD-383F-40DA-936A-1EC55BBA67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9" name="Line 70">
                  <a:extLst>
                    <a:ext uri="{FF2B5EF4-FFF2-40B4-BE49-F238E27FC236}">
                      <a16:creationId xmlns:a16="http://schemas.microsoft.com/office/drawing/2014/main" id="{0899FE39-C088-493A-A9ED-9C70D9427F5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3" name="Group 112">
                <a:extLst>
                  <a:ext uri="{FF2B5EF4-FFF2-40B4-BE49-F238E27FC236}">
                    <a16:creationId xmlns:a16="http://schemas.microsoft.com/office/drawing/2014/main" id="{04A185DA-EED5-4241-BCE2-7DFF9775B9D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14" name="Freeform 68">
                  <a:extLst>
                    <a:ext uri="{FF2B5EF4-FFF2-40B4-BE49-F238E27FC236}">
                      <a16:creationId xmlns:a16="http://schemas.microsoft.com/office/drawing/2014/main" id="{1D1D1F03-0895-4603-B54A-30778D288D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69">
                  <a:extLst>
                    <a:ext uri="{FF2B5EF4-FFF2-40B4-BE49-F238E27FC236}">
                      <a16:creationId xmlns:a16="http://schemas.microsoft.com/office/drawing/2014/main" id="{4205B00F-0C22-4C32-B408-130BD2BCA2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6" name="Line 70">
                  <a:extLst>
                    <a:ext uri="{FF2B5EF4-FFF2-40B4-BE49-F238E27FC236}">
                      <a16:creationId xmlns:a16="http://schemas.microsoft.com/office/drawing/2014/main" id="{0307197D-6DFE-4C69-95F1-42678413BAF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736CEB74-97D2-8CDC-62BA-4419EA24F871}"/>
              </a:ext>
            </a:extLst>
          </p:cNvPr>
          <p:cNvSpPr>
            <a:spLocks noGrp="1"/>
          </p:cNvSpPr>
          <p:nvPr>
            <p:ph type="title"/>
          </p:nvPr>
        </p:nvSpPr>
        <p:spPr>
          <a:xfrm>
            <a:off x="1078100" y="542671"/>
            <a:ext cx="10026650" cy="1124202"/>
          </a:xfrm>
        </p:spPr>
        <p:txBody>
          <a:bodyPr wrap="square" anchor="ctr">
            <a:normAutofit/>
          </a:bodyPr>
          <a:lstStyle/>
          <a:p>
            <a:pPr algn="ctr"/>
            <a:r>
              <a:rPr lang="en-US"/>
              <a:t>Introduction</a:t>
            </a:r>
          </a:p>
        </p:txBody>
      </p:sp>
      <p:sp>
        <p:nvSpPr>
          <p:cNvPr id="32" name="Rectangle 31">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Content Placeholder 2">
            <a:extLst>
              <a:ext uri="{FF2B5EF4-FFF2-40B4-BE49-F238E27FC236}">
                <a16:creationId xmlns:a16="http://schemas.microsoft.com/office/drawing/2014/main" id="{AAD8C024-EDC1-6F23-24DF-208824DA2CCC}"/>
              </a:ext>
            </a:extLst>
          </p:cNvPr>
          <p:cNvGraphicFramePr>
            <a:graphicFrameLocks noGrp="1"/>
          </p:cNvGraphicFramePr>
          <p:nvPr>
            <p:ph idx="1"/>
            <p:extLst>
              <p:ext uri="{D42A27DB-BD31-4B8C-83A1-F6EECF244321}">
                <p14:modId xmlns:p14="http://schemas.microsoft.com/office/powerpoint/2010/main" val="3693369726"/>
              </p:ext>
            </p:extLst>
          </p:nvPr>
        </p:nvGraphicFramePr>
        <p:xfrm>
          <a:off x="541338" y="2843212"/>
          <a:ext cx="11109674" cy="3472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40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CC95A936-DE62-7A65-B0CC-59C93838870A}"/>
              </a:ext>
            </a:extLst>
          </p:cNvPr>
          <p:cNvSpPr>
            <a:spLocks noGrp="1"/>
          </p:cNvSpPr>
          <p:nvPr>
            <p:ph type="title"/>
          </p:nvPr>
        </p:nvSpPr>
        <p:spPr>
          <a:xfrm>
            <a:off x="1078100" y="542671"/>
            <a:ext cx="10026650" cy="1124202"/>
          </a:xfrm>
        </p:spPr>
        <p:txBody>
          <a:bodyPr wrap="square" anchor="ctr">
            <a:normAutofit/>
          </a:bodyPr>
          <a:lstStyle/>
          <a:p>
            <a:pPr algn="ctr"/>
            <a:r>
              <a:rPr lang="en-US"/>
              <a:t>Project Overview</a:t>
            </a:r>
          </a:p>
        </p:txBody>
      </p:sp>
      <p:sp>
        <p:nvSpPr>
          <p:cNvPr id="70" name="Rectangle 69">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Content Placeholder 2">
            <a:extLst>
              <a:ext uri="{FF2B5EF4-FFF2-40B4-BE49-F238E27FC236}">
                <a16:creationId xmlns:a16="http://schemas.microsoft.com/office/drawing/2014/main" id="{6AF60858-F97E-569E-2947-D848CD60B39C}"/>
              </a:ext>
            </a:extLst>
          </p:cNvPr>
          <p:cNvGraphicFramePr>
            <a:graphicFrameLocks noGrp="1"/>
          </p:cNvGraphicFramePr>
          <p:nvPr>
            <p:ph idx="1"/>
            <p:extLst>
              <p:ext uri="{D42A27DB-BD31-4B8C-83A1-F6EECF244321}">
                <p14:modId xmlns:p14="http://schemas.microsoft.com/office/powerpoint/2010/main" val="775028544"/>
              </p:ext>
            </p:extLst>
          </p:nvPr>
        </p:nvGraphicFramePr>
        <p:xfrm>
          <a:off x="541338" y="2843212"/>
          <a:ext cx="11109674" cy="3472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4676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8" name="Rectangle 117">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F4CF83-7B7E-CEC8-24F7-40D7E2D77A77}"/>
              </a:ext>
            </a:extLst>
          </p:cNvPr>
          <p:cNvSpPr>
            <a:spLocks noGrp="1"/>
          </p:cNvSpPr>
          <p:nvPr>
            <p:ph type="title"/>
          </p:nvPr>
        </p:nvSpPr>
        <p:spPr>
          <a:xfrm>
            <a:off x="990000" y="945926"/>
            <a:ext cx="3531600" cy="1815882"/>
          </a:xfrm>
        </p:spPr>
        <p:txBody>
          <a:bodyPr anchor="t">
            <a:normAutofit/>
          </a:bodyPr>
          <a:lstStyle/>
          <a:p>
            <a:r>
              <a:rPr lang="en-US"/>
              <a:t>Tech Stack</a:t>
            </a:r>
          </a:p>
        </p:txBody>
      </p:sp>
      <p:pic>
        <p:nvPicPr>
          <p:cNvPr id="115" name="Graphic 114" descr="Database">
            <a:extLst>
              <a:ext uri="{FF2B5EF4-FFF2-40B4-BE49-F238E27FC236}">
                <a16:creationId xmlns:a16="http://schemas.microsoft.com/office/drawing/2014/main" id="{2E6DA3B9-34C1-E2A2-A95F-5979E6F2F9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9500" y="3428999"/>
            <a:ext cx="2339975" cy="2339975"/>
          </a:xfrm>
          <a:prstGeom prst="rect">
            <a:avLst/>
          </a:prstGeom>
        </p:spPr>
      </p:pic>
      <p:graphicFrame>
        <p:nvGraphicFramePr>
          <p:cNvPr id="120" name="Content Placeholder 2">
            <a:extLst>
              <a:ext uri="{FF2B5EF4-FFF2-40B4-BE49-F238E27FC236}">
                <a16:creationId xmlns:a16="http://schemas.microsoft.com/office/drawing/2014/main" id="{94F59C3D-C7C0-4930-5AB3-DF269A2B9F39}"/>
              </a:ext>
            </a:extLst>
          </p:cNvPr>
          <p:cNvGraphicFramePr>
            <a:graphicFrameLocks noGrp="1"/>
          </p:cNvGraphicFramePr>
          <p:nvPr>
            <p:ph idx="1"/>
          </p:nvPr>
        </p:nvGraphicFramePr>
        <p:xfrm>
          <a:off x="4997457" y="935999"/>
          <a:ext cx="6114543" cy="48329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60413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58" name="Straight Connector 157">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30" name="Group 129">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2"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1"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60" name="Rectangle 159">
            <a:extLst>
              <a:ext uri="{FF2B5EF4-FFF2-40B4-BE49-F238E27FC236}">
                <a16:creationId xmlns:a16="http://schemas.microsoft.com/office/drawing/2014/main" id="{72C53508-B3F0-4B95-A7BB-3FB94033C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95915B-FF0A-39AD-3FDA-CD30C908F6F3}"/>
              </a:ext>
            </a:extLst>
          </p:cNvPr>
          <p:cNvSpPr>
            <a:spLocks noGrp="1"/>
          </p:cNvSpPr>
          <p:nvPr>
            <p:ph type="title"/>
          </p:nvPr>
        </p:nvSpPr>
        <p:spPr>
          <a:xfrm>
            <a:off x="7113600" y="1311279"/>
            <a:ext cx="4060800" cy="2049502"/>
          </a:xfrm>
        </p:spPr>
        <p:txBody>
          <a:bodyPr vert="horz" lIns="91440" tIns="45720" rIns="91440" bIns="45720" rtlCol="0" anchor="b" anchorCtr="0">
            <a:normAutofit/>
          </a:bodyPr>
          <a:lstStyle/>
          <a:p>
            <a:pPr algn="ctr"/>
            <a:r>
              <a:rPr lang="en-US" sz="4800"/>
              <a:t>Project Demo</a:t>
            </a:r>
          </a:p>
        </p:txBody>
      </p:sp>
      <p:pic>
        <p:nvPicPr>
          <p:cNvPr id="7" name="Picture 6" descr="A screenshot of a computer error message&#10;&#10;Description automatically generated">
            <a:extLst>
              <a:ext uri="{FF2B5EF4-FFF2-40B4-BE49-F238E27FC236}">
                <a16:creationId xmlns:a16="http://schemas.microsoft.com/office/drawing/2014/main" id="{E8197775-15A0-1568-7288-524D74E894E1}"/>
              </a:ext>
            </a:extLst>
          </p:cNvPr>
          <p:cNvPicPr>
            <a:picLocks noChangeAspect="1"/>
          </p:cNvPicPr>
          <p:nvPr/>
        </p:nvPicPr>
        <p:blipFill>
          <a:blip r:embed="rId2"/>
          <a:stretch>
            <a:fillRect/>
          </a:stretch>
        </p:blipFill>
        <p:spPr>
          <a:xfrm>
            <a:off x="540000" y="1357653"/>
            <a:ext cx="2366607" cy="1118759"/>
          </a:xfrm>
          <a:prstGeom prst="rect">
            <a:avLst/>
          </a:prstGeom>
        </p:spPr>
      </p:pic>
      <p:pic>
        <p:nvPicPr>
          <p:cNvPr id="5" name="Picture 4" descr="A screenshot of a game&#10;&#10;Description automatically generated">
            <a:extLst>
              <a:ext uri="{FF2B5EF4-FFF2-40B4-BE49-F238E27FC236}">
                <a16:creationId xmlns:a16="http://schemas.microsoft.com/office/drawing/2014/main" id="{C41F84E6-3B79-1EEC-51CF-F44F558C83DD}"/>
              </a:ext>
            </a:extLst>
          </p:cNvPr>
          <p:cNvPicPr>
            <a:picLocks noChangeAspect="1"/>
          </p:cNvPicPr>
          <p:nvPr/>
        </p:nvPicPr>
        <p:blipFill>
          <a:blip r:embed="rId3"/>
          <a:stretch>
            <a:fillRect/>
          </a:stretch>
        </p:blipFill>
        <p:spPr>
          <a:xfrm>
            <a:off x="3550806" y="540033"/>
            <a:ext cx="1604205" cy="2754000"/>
          </a:xfrm>
          <a:prstGeom prst="rect">
            <a:avLst/>
          </a:prstGeom>
        </p:spPr>
      </p:pic>
      <p:cxnSp>
        <p:nvCxnSpPr>
          <p:cNvPr id="161" name="Straight Connector 160">
            <a:extLst>
              <a:ext uri="{FF2B5EF4-FFF2-40B4-BE49-F238E27FC236}">
                <a16:creationId xmlns:a16="http://schemas.microsoft.com/office/drawing/2014/main" id="{58EBA113-6605-4291-A31D-0BEA2EFFB5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9" name="Group 138">
            <a:extLst>
              <a:ext uri="{FF2B5EF4-FFF2-40B4-BE49-F238E27FC236}">
                <a16:creationId xmlns:a16="http://schemas.microsoft.com/office/drawing/2014/main" id="{7DC925D4-A222-4AF4-B410-4AFDEE4557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H="1">
            <a:off x="6674373" y="402322"/>
            <a:ext cx="641182" cy="1069728"/>
            <a:chOff x="6484113" y="2967038"/>
            <a:chExt cx="641182" cy="1069728"/>
          </a:xfrm>
        </p:grpSpPr>
        <p:grpSp>
          <p:nvGrpSpPr>
            <p:cNvPr id="140" name="Group 139">
              <a:extLst>
                <a:ext uri="{FF2B5EF4-FFF2-40B4-BE49-F238E27FC236}">
                  <a16:creationId xmlns:a16="http://schemas.microsoft.com/office/drawing/2014/main" id="{0DBBB94E-15E5-42D1-A617-70B91FC06DD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45" name="Freeform 68">
                <a:extLst>
                  <a:ext uri="{FF2B5EF4-FFF2-40B4-BE49-F238E27FC236}">
                    <a16:creationId xmlns:a16="http://schemas.microsoft.com/office/drawing/2014/main" id="{2C81B35A-4CE9-4440-B050-12A299FA65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69">
                <a:extLst>
                  <a:ext uri="{FF2B5EF4-FFF2-40B4-BE49-F238E27FC236}">
                    <a16:creationId xmlns:a16="http://schemas.microsoft.com/office/drawing/2014/main" id="{A0D17983-4044-441A-ADBD-E035D9AE7E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7" name="Line 70">
                <a:extLst>
                  <a:ext uri="{FF2B5EF4-FFF2-40B4-BE49-F238E27FC236}">
                    <a16:creationId xmlns:a16="http://schemas.microsoft.com/office/drawing/2014/main" id="{19F1FD06-FDAD-4A4F-BFA2-40C00615ED5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1" name="Group 140">
              <a:extLst>
                <a:ext uri="{FF2B5EF4-FFF2-40B4-BE49-F238E27FC236}">
                  <a16:creationId xmlns:a16="http://schemas.microsoft.com/office/drawing/2014/main" id="{7EFDE4C0-4728-4BFA-AB30-F128558D043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3" y="3104366"/>
              <a:ext cx="317159" cy="932400"/>
              <a:chOff x="6808136" y="2967038"/>
              <a:chExt cx="317159" cy="932400"/>
            </a:xfrm>
          </p:grpSpPr>
          <p:sp>
            <p:nvSpPr>
              <p:cNvPr id="142" name="Freeform 68">
                <a:extLst>
                  <a:ext uri="{FF2B5EF4-FFF2-40B4-BE49-F238E27FC236}">
                    <a16:creationId xmlns:a16="http://schemas.microsoft.com/office/drawing/2014/main" id="{1D506130-A061-4892-B4AB-FC514FF04A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69">
                <a:extLst>
                  <a:ext uri="{FF2B5EF4-FFF2-40B4-BE49-F238E27FC236}">
                    <a16:creationId xmlns:a16="http://schemas.microsoft.com/office/drawing/2014/main" id="{49AD3E33-5B3A-488D-9055-A66F489647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4" name="Line 70">
                <a:extLst>
                  <a:ext uri="{FF2B5EF4-FFF2-40B4-BE49-F238E27FC236}">
                    <a16:creationId xmlns:a16="http://schemas.microsoft.com/office/drawing/2014/main" id="{A5CE7C61-384B-4565-8779-29E91BEF4C5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pic>
        <p:nvPicPr>
          <p:cNvPr id="8" name="Picture 7" descr="A screenshot of a computer&#10;&#10;Description automatically generated">
            <a:extLst>
              <a:ext uri="{FF2B5EF4-FFF2-40B4-BE49-F238E27FC236}">
                <a16:creationId xmlns:a16="http://schemas.microsoft.com/office/drawing/2014/main" id="{66918854-B3A0-83FE-0F33-522E59BBD41D}"/>
              </a:ext>
            </a:extLst>
          </p:cNvPr>
          <p:cNvPicPr>
            <a:picLocks noChangeAspect="1"/>
          </p:cNvPicPr>
          <p:nvPr/>
        </p:nvPicPr>
        <p:blipFill>
          <a:blip r:embed="rId4"/>
          <a:stretch>
            <a:fillRect/>
          </a:stretch>
        </p:blipFill>
        <p:spPr>
          <a:xfrm>
            <a:off x="540000" y="4449029"/>
            <a:ext cx="2366607" cy="983942"/>
          </a:xfrm>
          <a:prstGeom prst="rect">
            <a:avLst/>
          </a:prstGeom>
        </p:spPr>
      </p:pic>
      <p:pic>
        <p:nvPicPr>
          <p:cNvPr id="6" name="Picture 5" descr="A screen shot of a game&#10;&#10;Description automatically generated">
            <a:extLst>
              <a:ext uri="{FF2B5EF4-FFF2-40B4-BE49-F238E27FC236}">
                <a16:creationId xmlns:a16="http://schemas.microsoft.com/office/drawing/2014/main" id="{B7004C09-DDAD-1478-584D-A6222E33D966}"/>
              </a:ext>
            </a:extLst>
          </p:cNvPr>
          <p:cNvPicPr>
            <a:picLocks noChangeAspect="1"/>
          </p:cNvPicPr>
          <p:nvPr/>
        </p:nvPicPr>
        <p:blipFill>
          <a:blip r:embed="rId5"/>
          <a:stretch>
            <a:fillRect/>
          </a:stretch>
        </p:blipFill>
        <p:spPr>
          <a:xfrm>
            <a:off x="3227933" y="3564000"/>
            <a:ext cx="2249952" cy="2754000"/>
          </a:xfrm>
          <a:prstGeom prst="rect">
            <a:avLst/>
          </a:prstGeom>
        </p:spPr>
      </p:pic>
      <p:grpSp>
        <p:nvGrpSpPr>
          <p:cNvPr id="162" name="Group 161">
            <a:extLst>
              <a:ext uri="{FF2B5EF4-FFF2-40B4-BE49-F238E27FC236}">
                <a16:creationId xmlns:a16="http://schemas.microsoft.com/office/drawing/2014/main" id="{5EE5DB50-1341-4A9E-A206-967EBBDE44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11020477" y="5368081"/>
            <a:ext cx="641182" cy="1069728"/>
            <a:chOff x="6484113" y="2967038"/>
            <a:chExt cx="641182" cy="1069728"/>
          </a:xfrm>
        </p:grpSpPr>
        <p:grpSp>
          <p:nvGrpSpPr>
            <p:cNvPr id="150" name="Group 149">
              <a:extLst>
                <a:ext uri="{FF2B5EF4-FFF2-40B4-BE49-F238E27FC236}">
                  <a16:creationId xmlns:a16="http://schemas.microsoft.com/office/drawing/2014/main" id="{19A84626-F20C-4555-AFAF-1A2B70D3D9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5" name="Freeform 68">
                <a:extLst>
                  <a:ext uri="{FF2B5EF4-FFF2-40B4-BE49-F238E27FC236}">
                    <a16:creationId xmlns:a16="http://schemas.microsoft.com/office/drawing/2014/main" id="{561A2DEB-32E0-497B-AFF5-12455326DC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69">
                <a:extLst>
                  <a:ext uri="{FF2B5EF4-FFF2-40B4-BE49-F238E27FC236}">
                    <a16:creationId xmlns:a16="http://schemas.microsoft.com/office/drawing/2014/main" id="{F74C0FA4-7280-478C-9F0A-5C44367405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7" name="Line 70">
                <a:extLst>
                  <a:ext uri="{FF2B5EF4-FFF2-40B4-BE49-F238E27FC236}">
                    <a16:creationId xmlns:a16="http://schemas.microsoft.com/office/drawing/2014/main" id="{6055EE13-719B-42CB-B390-656E3D7ED4B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1" name="Group 150">
              <a:extLst>
                <a:ext uri="{FF2B5EF4-FFF2-40B4-BE49-F238E27FC236}">
                  <a16:creationId xmlns:a16="http://schemas.microsoft.com/office/drawing/2014/main" id="{0AFE4A8F-11DC-406B-81CA-1EFF5D00CE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3" y="3104366"/>
              <a:ext cx="317159" cy="932400"/>
              <a:chOff x="6808136" y="2967038"/>
              <a:chExt cx="317159" cy="932400"/>
            </a:xfrm>
          </p:grpSpPr>
          <p:sp>
            <p:nvSpPr>
              <p:cNvPr id="152" name="Freeform 68">
                <a:extLst>
                  <a:ext uri="{FF2B5EF4-FFF2-40B4-BE49-F238E27FC236}">
                    <a16:creationId xmlns:a16="http://schemas.microsoft.com/office/drawing/2014/main" id="{1220809B-3187-4A4E-B1B4-931C71836C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69">
                <a:extLst>
                  <a:ext uri="{FF2B5EF4-FFF2-40B4-BE49-F238E27FC236}">
                    <a16:creationId xmlns:a16="http://schemas.microsoft.com/office/drawing/2014/main" id="{FA8BADC2-4522-4CCB-B068-9C3AC1F1EF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4" name="Line 70">
                <a:extLst>
                  <a:ext uri="{FF2B5EF4-FFF2-40B4-BE49-F238E27FC236}">
                    <a16:creationId xmlns:a16="http://schemas.microsoft.com/office/drawing/2014/main" id="{8507DFE2-C18B-40C2-A945-EFDD0D8EC93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847957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4" name="Straight Connector 43">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47" name="Group 46">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49"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48"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52" name="Rectangle 51">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B5B7BF-22A4-48E4-E069-A110C26523B2}"/>
              </a:ext>
            </a:extLst>
          </p:cNvPr>
          <p:cNvSpPr>
            <a:spLocks noGrp="1"/>
          </p:cNvSpPr>
          <p:nvPr>
            <p:ph type="title"/>
          </p:nvPr>
        </p:nvSpPr>
        <p:spPr>
          <a:xfrm>
            <a:off x="990000" y="1089025"/>
            <a:ext cx="4075200" cy="1532951"/>
          </a:xfrm>
        </p:spPr>
        <p:txBody>
          <a:bodyPr vert="horz" lIns="91440" tIns="45720" rIns="91440" bIns="45720" rtlCol="0" anchor="b" anchorCtr="0">
            <a:normAutofit/>
          </a:bodyPr>
          <a:lstStyle/>
          <a:p>
            <a:pPr algn="ctr">
              <a:lnSpc>
                <a:spcPct val="90000"/>
              </a:lnSpc>
            </a:pPr>
            <a:r>
              <a:rPr lang="en-US" sz="4800"/>
              <a:t>Challenges Along The Way</a:t>
            </a:r>
          </a:p>
        </p:txBody>
      </p:sp>
      <p:grpSp>
        <p:nvGrpSpPr>
          <p:cNvPr id="54" name="Group 53">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55" name="Rectangle 54">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57" name="Group 56">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62"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4"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8" name="Group 57">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59"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1"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66" name="Rectangle 65">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5" name="Content Placeholder 2">
            <a:extLst>
              <a:ext uri="{FF2B5EF4-FFF2-40B4-BE49-F238E27FC236}">
                <a16:creationId xmlns:a16="http://schemas.microsoft.com/office/drawing/2014/main" id="{6AFC4CC9-1DD5-044A-7940-A6083A17F69F}"/>
              </a:ext>
            </a:extLst>
          </p:cNvPr>
          <p:cNvGraphicFramePr>
            <a:graphicFrameLocks noGrp="1"/>
          </p:cNvGraphicFramePr>
          <p:nvPr>
            <p:ph idx="1"/>
            <p:extLst>
              <p:ext uri="{D42A27DB-BD31-4B8C-83A1-F6EECF244321}">
                <p14:modId xmlns:p14="http://schemas.microsoft.com/office/powerpoint/2010/main" val="1949168833"/>
              </p:ext>
            </p:extLst>
          </p:nvPr>
        </p:nvGraphicFramePr>
        <p:xfrm>
          <a:off x="6654799" y="531814"/>
          <a:ext cx="4996207" cy="5783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5139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AAD44-0132-A567-514F-B7AB3DF7B916}"/>
              </a:ext>
            </a:extLst>
          </p:cNvPr>
          <p:cNvSpPr>
            <a:spLocks noGrp="1"/>
          </p:cNvSpPr>
          <p:nvPr>
            <p:ph type="title"/>
          </p:nvPr>
        </p:nvSpPr>
        <p:spPr>
          <a:xfrm>
            <a:off x="990000" y="945926"/>
            <a:ext cx="3531600" cy="1815882"/>
          </a:xfrm>
        </p:spPr>
        <p:txBody>
          <a:bodyPr anchor="t">
            <a:normAutofit/>
          </a:bodyPr>
          <a:lstStyle/>
          <a:p>
            <a:r>
              <a:rPr lang="en-US"/>
              <a:t>Conclusion</a:t>
            </a:r>
          </a:p>
        </p:txBody>
      </p:sp>
      <p:pic>
        <p:nvPicPr>
          <p:cNvPr id="7" name="Graphic 6" descr="Cheers">
            <a:extLst>
              <a:ext uri="{FF2B5EF4-FFF2-40B4-BE49-F238E27FC236}">
                <a16:creationId xmlns:a16="http://schemas.microsoft.com/office/drawing/2014/main" id="{8A021A3B-58AE-6162-6179-425DB8789F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9500" y="3428999"/>
            <a:ext cx="2339975" cy="2339975"/>
          </a:xfrm>
          <a:prstGeom prst="rect">
            <a:avLst/>
          </a:prstGeom>
        </p:spPr>
      </p:pic>
      <p:graphicFrame>
        <p:nvGraphicFramePr>
          <p:cNvPr id="39" name="Content Placeholder 2">
            <a:extLst>
              <a:ext uri="{FF2B5EF4-FFF2-40B4-BE49-F238E27FC236}">
                <a16:creationId xmlns:a16="http://schemas.microsoft.com/office/drawing/2014/main" id="{C477E5E8-5EB0-83F8-ACC3-A8C98CD266C2}"/>
              </a:ext>
            </a:extLst>
          </p:cNvPr>
          <p:cNvGraphicFramePr>
            <a:graphicFrameLocks noGrp="1"/>
          </p:cNvGraphicFramePr>
          <p:nvPr>
            <p:ph idx="1"/>
            <p:extLst>
              <p:ext uri="{D42A27DB-BD31-4B8C-83A1-F6EECF244321}">
                <p14:modId xmlns:p14="http://schemas.microsoft.com/office/powerpoint/2010/main" val="151304522"/>
              </p:ext>
            </p:extLst>
          </p:nvPr>
        </p:nvGraphicFramePr>
        <p:xfrm>
          <a:off x="4997457" y="935999"/>
          <a:ext cx="6114543" cy="48329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8256959"/>
      </p:ext>
    </p:extLst>
  </p:cSld>
  <p:clrMapOvr>
    <a:masterClrMapping/>
  </p:clrMapOvr>
</p:sld>
</file>

<file path=ppt/theme/theme1.xml><?xml version="1.0" encoding="utf-8"?>
<a:theme xmlns:a="http://schemas.openxmlformats.org/drawingml/2006/main" name="FrostyVTI">
  <a:themeElements>
    <a:clrScheme name="AnalogousFromLightSeedLeftStep">
      <a:dk1>
        <a:srgbClr val="000000"/>
      </a:dk1>
      <a:lt1>
        <a:srgbClr val="FFFFFF"/>
      </a:lt1>
      <a:dk2>
        <a:srgbClr val="412430"/>
      </a:dk2>
      <a:lt2>
        <a:srgbClr val="E8E2E8"/>
      </a:lt2>
      <a:accent1>
        <a:srgbClr val="84AC82"/>
      </a:accent1>
      <a:accent2>
        <a:srgbClr val="8DAA74"/>
      </a:accent2>
      <a:accent3>
        <a:srgbClr val="9FA47C"/>
      </a:accent3>
      <a:accent4>
        <a:srgbClr val="B09F78"/>
      </a:accent4>
      <a:accent5>
        <a:srgbClr val="C0998A"/>
      </a:accent5>
      <a:accent6>
        <a:srgbClr val="BA7F87"/>
      </a:accent6>
      <a:hlink>
        <a:srgbClr val="AB69AE"/>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7</Slides>
  <Notes>1</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FrostyVTI</vt:lpstr>
      <vt:lpstr>Forestview Technologies Final Project: Arcade Simulator</vt:lpstr>
      <vt:lpstr>Introduction</vt:lpstr>
      <vt:lpstr>Project Overview</vt:lpstr>
      <vt:lpstr>Tech Stack</vt:lpstr>
      <vt:lpstr>Project Demo</vt:lpstr>
      <vt:lpstr>Challenges Along The Way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2024-02-01T14:37:38Z</dcterms:created>
  <dcterms:modified xsi:type="dcterms:W3CDTF">2024-04-30T17:08:33Z</dcterms:modified>
</cp:coreProperties>
</file>