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ess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Muhammad Talha Ali</dc:creator>
  <cp:lastModifiedBy>Muhammad Talha Ali</cp:lastModifiedBy>
  <cp:revision>1</cp:revision>
  <dcterms:created xsi:type="dcterms:W3CDTF">2019-10-22T08:33:04Z</dcterms:created>
  <dcterms:modified xsi:type="dcterms:W3CDTF">2019-10-22T08:34:27Z</dcterms:modified>
</cp:coreProperties>
</file>