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85020" autoAdjust="0"/>
  </p:normalViewPr>
  <p:slideViewPr>
    <p:cSldViewPr snapToGrid="0">
      <p:cViewPr varScale="1">
        <p:scale>
          <a:sx n="70" d="100"/>
          <a:sy n="70" d="100"/>
        </p:scale>
        <p:origin x="6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27C2-DED0-60AD-674F-0D47F48C4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011B6-6E02-6A32-BCEE-2881266AE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530C5-9B67-C59F-31F7-42087EA1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AD04-97AF-47B7-BFDD-5C807340A0F2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7C959-F50E-726D-5836-F26F4966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9C77-8B35-7792-C4CC-DDF334D4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23E0-59F1-45E3-B908-EABFAC901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68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3B31-7064-6EF6-4212-C5CCA063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20A8F-CEFC-8972-6227-3C8CD823C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4A5B4-379B-34AA-A235-507FFAA2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AD04-97AF-47B7-BFDD-5C807340A0F2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17C4F-4D05-40C9-EB24-9210061F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0345-0F6A-B5CC-41BA-C7A5CBF3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23E0-59F1-45E3-B908-EABFAC901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68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98442-C6B8-6187-70C6-8B0B0D59C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458DB-CAD7-99E8-1654-5BAC080C3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8DE37-575A-189D-91AA-084EC294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AD04-97AF-47B7-BFDD-5C807340A0F2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6F4A9-2646-4355-46C7-0F1DE86E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B2C9-F875-3BD3-D3F4-3CF15E2E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23E0-59F1-45E3-B908-EABFAC901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46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11-47C9-0DF5-EA07-9B40DC4F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DB634-BA6C-C8BC-A637-5311B2EB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578EB-B8CD-37EB-692D-59316FFA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AD04-97AF-47B7-BFDD-5C807340A0F2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9B628-93FD-34EA-4CBC-F2964721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4A96B-063E-CE82-885B-C87BC125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23E0-59F1-45E3-B908-EABFAC901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82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49F92-6F1E-0F9A-443B-45606E77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8AB08-3189-F247-0EC4-E19D0246F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24AF4-1442-59C9-FB63-384F62B8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AD04-97AF-47B7-BFDD-5C807340A0F2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E5D56-C57C-3780-BA8A-05E55540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A7CCB-E469-837B-4C50-67820F19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23E0-59F1-45E3-B908-EABFAC901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52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86F6-D515-B5C2-2EE1-4F5B840D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29FDE-5547-9122-66B1-E8F97721C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60B64-10DB-1B51-1EA1-746714770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A03B4-067A-2D88-26FD-A5208C8F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AD04-97AF-47B7-BFDD-5C807340A0F2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B765C-E758-61FC-FD9E-CBC7FAC5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FDF2A-60E5-0DDF-EB5B-163F6F95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23E0-59F1-45E3-B908-EABFAC901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58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2C04-A745-C8AF-9B93-7778B968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7ACC0-F54B-B2DA-B412-A20475E8B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137BF-20D9-C975-A6EE-6443432B8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7011D-5F07-8541-6BD2-2148EF7DA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41473-5246-5D79-7D11-4AE696686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6B489-A431-A1AB-ED4E-3681427A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AD04-97AF-47B7-BFDD-5C807340A0F2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498FF-5528-94FB-71BE-3D48AC13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B4F425-C532-739F-E7DA-1DAD61E9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23E0-59F1-45E3-B908-EABFAC901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96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9B79-0F7E-544F-7213-B34C8069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2C292-1C5D-D29D-9088-9F35DF33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AD04-97AF-47B7-BFDD-5C807340A0F2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96104-1AA7-6467-1EBC-592ADC76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170C2-01D6-76D3-839E-E68AC046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23E0-59F1-45E3-B908-EABFAC901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6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3E6F0-4542-2BFC-1CE9-3FE3840F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AD04-97AF-47B7-BFDD-5C807340A0F2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B56CF-D1B1-440A-1AF2-86DF48B5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7E766-72AC-60CE-765F-F19365E5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23E0-59F1-45E3-B908-EABFAC901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65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3D13-B741-0567-AE1C-6DB9835C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6CAF9-E767-3C98-622A-5B45233B3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5AC9A-9BD8-D9BE-C7C0-7E50FCB7B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0203B-01FA-D57B-740A-ED408BD9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AD04-97AF-47B7-BFDD-5C807340A0F2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6F8F4-2ED3-E747-BB8D-6831F918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D8A95-63DB-15E8-9160-E6B72B87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23E0-59F1-45E3-B908-EABFAC901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48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7404-5345-FFAE-6898-444F86B8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0B72C-7B36-FBD1-E31E-34E420A86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DED80-C092-A7D1-18A3-CC1A01CFA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69CB9-B48C-1CEF-05D0-C3735694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AD04-97AF-47B7-BFDD-5C807340A0F2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BCED9-2FAF-1AC1-07FD-B11036D7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40D28-7CB0-105B-5574-AB268A75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23E0-59F1-45E3-B908-EABFAC901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45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56A26-004F-EBF3-FDC9-4B57372C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AA9D3-425B-7945-8653-161B985CD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7A941-CD62-9D3C-914D-4DF991BFD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4AD04-97AF-47B7-BFDD-5C807340A0F2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3A9E1-BC62-6370-E7CE-A486D90F3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E8737-2A7E-6A1C-8318-A44A33E4D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C23E0-59F1-45E3-B908-EABFAC901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12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business_analysis/business_analysis_requirements_management.htm" TargetMode="External"/><Relationship Id="rId2" Type="http://schemas.openxmlformats.org/officeDocument/2006/relationships/hyperlink" Target="https://www.tutorialspoint.com/software_testing/index.ht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9E478D-9DA1-6436-AE2B-A137B88A44F5}"/>
              </a:ext>
            </a:extLst>
          </p:cNvPr>
          <p:cNvSpPr txBox="1"/>
          <p:nvPr/>
        </p:nvSpPr>
        <p:spPr>
          <a:xfrm>
            <a:off x="586410" y="344701"/>
            <a:ext cx="1070444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 Decision Table is a table that shows the relationship between inputs and rules, cases, </a:t>
            </a:r>
            <a:r>
              <a:rPr lang="en-US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and test complicated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conditions. It's a very useful tool for both  </a:t>
            </a:r>
            <a:r>
              <a:rPr lang="en-US" b="1" i="0" u="none" strike="noStrike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hlinkClick r:id="rId2"/>
              </a:rPr>
              <a:t>software testing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 and </a:t>
            </a:r>
            <a:r>
              <a:rPr lang="en-US" b="1" i="0" u="none" strike="noStrike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hlinkClick r:id="rId3"/>
              </a:rPr>
              <a:t>requirements management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This is a methodical methodology in which the various input combinations and the accompanying system behavior (Output) are tabulated.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Example:</a:t>
            </a:r>
            <a:r>
              <a:rPr lang="en-US" b="0" i="0" dirty="0">
                <a:effectLst/>
                <a:latin typeface="Verdana" panose="020B0604030504040204" pitchFamily="34" charset="0"/>
              </a:rPr>
              <a:t> How to Create a Login Screen Decision Base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 condition is simple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 − The user will be routed to the homepage if they give the right username and password. An error warning will appear if any of the inputs are incorrect.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B399A-7046-B1C2-7D92-62DC4EF9F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148" y="4570634"/>
            <a:ext cx="7954485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0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E178E3-B1EF-C90F-1CCA-475E1C59A0DE}"/>
              </a:ext>
            </a:extLst>
          </p:cNvPr>
          <p:cNvSpPr txBox="1"/>
          <p:nvPr/>
        </p:nvSpPr>
        <p:spPr>
          <a:xfrm>
            <a:off x="484532" y="273183"/>
            <a:ext cx="9166363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Example 2 − How to Make an Upload Screen Decision Table</a:t>
            </a:r>
          </a:p>
          <a:p>
            <a:pPr algn="l"/>
            <a:endParaRPr lang="en-US" dirty="0">
              <a:latin typeface="Verdan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You can only upload images in the '.jpg' format.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a file with a size of fewer than 32 kilobytes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137*177 pixels is the resolution.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inheri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inheri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inherit"/>
            </a:endParaRPr>
          </a:p>
          <a:p>
            <a:endParaRPr lang="en-US" b="0" i="0" dirty="0">
              <a:effectLst/>
              <a:latin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97B57-A752-9C98-47DA-71543305C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41" y="2254402"/>
            <a:ext cx="9025302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3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0E19E9-64A2-52D7-58ED-4595F0D3A773}"/>
              </a:ext>
            </a:extLst>
          </p:cNvPr>
          <p:cNvSpPr txBox="1"/>
          <p:nvPr/>
        </p:nvSpPr>
        <p:spPr>
          <a:xfrm>
            <a:off x="631371" y="403162"/>
            <a:ext cx="10853057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dirty="0">
                <a:effectLst/>
                <a:latin typeface="Verdana" panose="020B0604030504040204" pitchFamily="34" charset="0"/>
              </a:rPr>
              <a:t>Decision Table Testing's Benefits</a:t>
            </a:r>
          </a:p>
          <a:p>
            <a:pPr algn="l"/>
            <a:endParaRPr lang="en-IN" sz="2400" dirty="0">
              <a:latin typeface="Verdan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When the system behavior varies depending on the input and is not consistent over a range of inputs, neither equivalent partitioning nor boundary value analysis can help, but a decision table can.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The representation is basic enough to be simply understood and may be utilized for both development and business.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This table will aid in the creation of successful combinations and can improve testing coverage.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Any complicated business situation may readily be transformed into a decision table.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This strategy can provide coverage when we are aiming for 100 percent coverage, which is usually the case when the number of input choices is modest.</a:t>
            </a:r>
          </a:p>
          <a:p>
            <a:pPr algn="l"/>
            <a:endParaRPr lang="en-IN" sz="2400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43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644283-4B3A-B459-FA1A-B4AABA851617}"/>
              </a:ext>
            </a:extLst>
          </p:cNvPr>
          <p:cNvSpPr txBox="1"/>
          <p:nvPr/>
        </p:nvSpPr>
        <p:spPr>
          <a:xfrm>
            <a:off x="729343" y="1132114"/>
            <a:ext cx="102652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effectLst/>
                <a:latin typeface="Verdana" panose="020B0604030504040204" pitchFamily="34" charset="0"/>
              </a:rPr>
              <a:t>Decision Table Testing's Drawbacks</a:t>
            </a:r>
          </a:p>
          <a:p>
            <a:pPr algn="l"/>
            <a:endParaRPr lang="en-US" sz="2800" dirty="0">
              <a:latin typeface="Verdana" panose="020B0604030504040204" pitchFamily="34" charset="0"/>
            </a:endParaRPr>
          </a:p>
          <a:p>
            <a:pPr algn="l"/>
            <a:endParaRPr lang="en-US" sz="2800" b="0" i="0" dirty="0">
              <a:effectLst/>
              <a:latin typeface="Verdana" panose="020B0604030504040204" pitchFamily="34" charset="0"/>
            </a:endParaRP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biggest drawback is that as the number of inputs grows, the table becomes more complicated.</a:t>
            </a:r>
          </a:p>
        </p:txBody>
      </p:sp>
    </p:spTree>
    <p:extLst>
      <p:ext uri="{BB962C8B-B14F-4D97-AF65-F5344CB8AC3E}">
        <p14:creationId xmlns:p14="http://schemas.microsoft.com/office/powerpoint/2010/main" val="334147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A4C644-D2EE-2F1F-1391-66E7952D243F}"/>
              </a:ext>
            </a:extLst>
          </p:cNvPr>
          <p:cNvSpPr txBox="1"/>
          <p:nvPr/>
        </p:nvSpPr>
        <p:spPr>
          <a:xfrm>
            <a:off x="391885" y="909935"/>
            <a:ext cx="115497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itka Display Semibold" pitchFamily="2" charset="0"/>
              </a:rPr>
              <a:t>Structure English is derived from structured programming language which gives more understandable and precise description of process.</a:t>
            </a: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Sitka Display Semibold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Sitka Display Semibold" pitchFamily="2" charset="0"/>
              </a:rPr>
              <a:t>It is best used when sequences and loops in a program must be considered and the problem needs sequences of actions with decisions.</a:t>
            </a: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Sitka Display Semibold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Sitka Display Semibold" pitchFamily="2" charset="0"/>
              </a:rPr>
              <a:t>It does not have strict syntax rule. It expresses all logic in terms of sequential decision structures and iterations.</a:t>
            </a:r>
          </a:p>
          <a:p>
            <a:endParaRPr lang="en-IN" sz="2800" dirty="0">
              <a:latin typeface="Sitka Display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F12C7-75FD-4E78-7D70-2BB72C1DCD3B}"/>
              </a:ext>
            </a:extLst>
          </p:cNvPr>
          <p:cNvSpPr txBox="1"/>
          <p:nvPr/>
        </p:nvSpPr>
        <p:spPr>
          <a:xfrm>
            <a:off x="391885" y="16367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rgbClr val="000000"/>
                </a:solidFill>
                <a:effectLst/>
                <a:latin typeface="var(--ff-lato)"/>
              </a:rPr>
              <a:t>Structured English</a:t>
            </a:r>
          </a:p>
        </p:txBody>
      </p:sp>
    </p:spTree>
    <p:extLst>
      <p:ext uri="{BB962C8B-B14F-4D97-AF65-F5344CB8AC3E}">
        <p14:creationId xmlns:p14="http://schemas.microsoft.com/office/powerpoint/2010/main" val="118743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D03B33-C8A3-5755-A303-750399AE9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3" y="194756"/>
            <a:ext cx="10092111" cy="61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40C20C-AC9C-657E-E29B-4471B8DB41F0}"/>
              </a:ext>
            </a:extLst>
          </p:cNvPr>
          <p:cNvSpPr txBox="1"/>
          <p:nvPr/>
        </p:nvSpPr>
        <p:spPr>
          <a:xfrm>
            <a:off x="642257" y="555563"/>
            <a:ext cx="1080951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i="0" dirty="0">
                <a:solidFill>
                  <a:srgbClr val="000000"/>
                </a:solidFill>
                <a:effectLst/>
                <a:latin typeface="var(--ff-lato)"/>
              </a:rPr>
              <a:t>Pseudocode</a:t>
            </a:r>
          </a:p>
          <a:p>
            <a:pPr algn="l"/>
            <a:endParaRPr lang="en-IN" sz="3200" dirty="0">
              <a:solidFill>
                <a:srgbClr val="000000"/>
              </a:solidFill>
              <a:latin typeface="var(--ff-lato)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 pseudocode does not conform to any programming language and expresses logic in plain English.</a:t>
            </a:r>
          </a:p>
          <a:p>
            <a:pPr algn="l"/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may specify the physical programming logic without actual coding during and after the physical design.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used in conjunction with structured programming.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replaces the flowcharts of a program.</a:t>
            </a:r>
          </a:p>
          <a:p>
            <a:pPr algn="l"/>
            <a:endParaRPr lang="en-IN" sz="2400" b="0" i="0" dirty="0">
              <a:solidFill>
                <a:srgbClr val="000000"/>
              </a:solidFill>
              <a:effectLst/>
              <a:latin typeface="var(--ff-lato)"/>
            </a:endParaRPr>
          </a:p>
        </p:txBody>
      </p:sp>
    </p:spTree>
    <p:extLst>
      <p:ext uri="{BB962C8B-B14F-4D97-AF65-F5344CB8AC3E}">
        <p14:creationId xmlns:p14="http://schemas.microsoft.com/office/powerpoint/2010/main" val="407521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395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inherit</vt:lpstr>
      <vt:lpstr>Sitka Display Semibold</vt:lpstr>
      <vt:lpstr>var(--ff-lato)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Grhitha Karthika</dc:creator>
  <cp:lastModifiedBy>Grhitha Karthika</cp:lastModifiedBy>
  <cp:revision>2</cp:revision>
  <dcterms:created xsi:type="dcterms:W3CDTF">2024-08-08T16:11:27Z</dcterms:created>
  <dcterms:modified xsi:type="dcterms:W3CDTF">2024-08-09T06:51:24Z</dcterms:modified>
</cp:coreProperties>
</file>