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98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8C7C5-A915-4E31-9B6C-AB59DE2A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2692A-5524-4F61-B58C-150494D4E436}"/>
              </a:ext>
            </a:extLst>
          </p:cNvPr>
          <p:cNvSpPr txBox="1"/>
          <p:nvPr/>
        </p:nvSpPr>
        <p:spPr>
          <a:xfrm>
            <a:off x="781878" y="728870"/>
            <a:ext cx="10972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Output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a=5;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for(int i=1;i&lt;=a;i++){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for(int j=1; j&lt;=i;j++)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printf("%d",j);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printf("\n");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0;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1FE9CB-838B-4218-80E7-516A6EEE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C802A-0307-4F06-BB06-CCB4E298F060}"/>
              </a:ext>
            </a:extLst>
          </p:cNvPr>
          <p:cNvSpPr txBox="1"/>
          <p:nvPr/>
        </p:nvSpPr>
        <p:spPr>
          <a:xfrm>
            <a:off x="559097" y="145775"/>
            <a:ext cx="10108902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12  </a:t>
            </a:r>
          </a:p>
          <a:p>
            <a:r>
              <a:rPr lang="en-US" dirty="0">
                <a:solidFill>
                  <a:schemeClr val="bg1"/>
                </a:solidFill>
              </a:rPr>
              <a:t>123 </a:t>
            </a:r>
          </a:p>
          <a:p>
            <a:r>
              <a:rPr lang="en-US" dirty="0">
                <a:solidFill>
                  <a:schemeClr val="bg1"/>
                </a:solidFill>
              </a:rPr>
              <a:t>1234</a:t>
            </a:r>
          </a:p>
          <a:p>
            <a:r>
              <a:rPr lang="en-US" dirty="0">
                <a:solidFill>
                  <a:schemeClr val="bg1"/>
                </a:solidFill>
              </a:rPr>
              <a:t>12345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Sample 3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a=5;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for(int i=1;i&lt;=a;i++){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for(int j=i; j&lt;a;j++)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printf(" ");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for(int k=1;k&lt;=i;k++){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printf("* ");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printf("\n");}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0;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9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3D648-69A9-451E-A09E-904B60C6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5AEA8-B0E7-48D3-9C4A-22949AAFD5FA}"/>
              </a:ext>
            </a:extLst>
          </p:cNvPr>
          <p:cNvSpPr txBox="1"/>
          <p:nvPr/>
        </p:nvSpPr>
        <p:spPr>
          <a:xfrm>
            <a:off x="914400" y="904605"/>
            <a:ext cx="64405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Output  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* *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* * *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* * * *</a:t>
            </a:r>
          </a:p>
          <a:p>
            <a:r>
              <a:rPr lang="en-US" sz="2000" dirty="0">
                <a:solidFill>
                  <a:schemeClr val="bg1"/>
                </a:solidFill>
              </a:rPr>
              <a:t> * * * * 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24D3B-541A-41E4-90D2-204B6AC9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4D903-8CB3-4712-8DE5-96F08757081B}"/>
              </a:ext>
            </a:extLst>
          </p:cNvPr>
          <p:cNvSpPr txBox="1"/>
          <p:nvPr/>
        </p:nvSpPr>
        <p:spPr>
          <a:xfrm>
            <a:off x="331304" y="490329"/>
            <a:ext cx="1170167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Nested Loops in 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 supports nesting of loops in C.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Nesting of loops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the feature in C that allows the looping of statements inside another loop.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Syntax of Nested loop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Outer_loop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Inner_loop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inner loop statements.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outer loop statements.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Outer_loop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Inner_loop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are the valid loops that can be a 'for' loop, 'while' loop or 'do-while' loop.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544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36EDF9AD-5734-4966-B7B7-EBDCCD331DDB}"/>
              </a:ext>
            </a:extLst>
          </p:cNvPr>
          <p:cNvSpPr/>
          <p:nvPr/>
        </p:nvSpPr>
        <p:spPr>
          <a:xfrm>
            <a:off x="3167270" y="1086679"/>
            <a:ext cx="2451652" cy="1292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Condition 1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9D478A7-08FE-42F1-971A-C11521A1829A}"/>
              </a:ext>
            </a:extLst>
          </p:cNvPr>
          <p:cNvSpPr/>
          <p:nvPr/>
        </p:nvSpPr>
        <p:spPr>
          <a:xfrm>
            <a:off x="3226904" y="2671144"/>
            <a:ext cx="2332384" cy="1292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Condition2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A2C88-F36B-474C-B6CF-886CA67F576D}"/>
              </a:ext>
            </a:extLst>
          </p:cNvPr>
          <p:cNvSpPr/>
          <p:nvPr/>
        </p:nvSpPr>
        <p:spPr>
          <a:xfrm>
            <a:off x="6096000" y="1358350"/>
            <a:ext cx="2120348" cy="748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E675A-712A-446C-BB67-4A1F5AA0D6B5}"/>
              </a:ext>
            </a:extLst>
          </p:cNvPr>
          <p:cNvSpPr/>
          <p:nvPr/>
        </p:nvSpPr>
        <p:spPr>
          <a:xfrm>
            <a:off x="6096001" y="2998303"/>
            <a:ext cx="2120347" cy="748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8A38A-7465-4268-8CAC-6AC423A993FF}"/>
              </a:ext>
            </a:extLst>
          </p:cNvPr>
          <p:cNvSpPr/>
          <p:nvPr/>
        </p:nvSpPr>
        <p:spPr>
          <a:xfrm>
            <a:off x="3167270" y="267525"/>
            <a:ext cx="2332384" cy="434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E87E2A-D69A-4113-AA37-4B1CF0D5BBDD}"/>
              </a:ext>
            </a:extLst>
          </p:cNvPr>
          <p:cNvSpPr/>
          <p:nvPr/>
        </p:nvSpPr>
        <p:spPr>
          <a:xfrm>
            <a:off x="3531703" y="5771321"/>
            <a:ext cx="1603513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End For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7F60E-32FB-47B8-925D-159C3205C057}"/>
              </a:ext>
            </a:extLst>
          </p:cNvPr>
          <p:cNvSpPr/>
          <p:nvPr/>
        </p:nvSpPr>
        <p:spPr>
          <a:xfrm>
            <a:off x="3531702" y="4869342"/>
            <a:ext cx="1603513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End For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10B3C1-3597-4013-93D2-D380861CFF19}"/>
              </a:ext>
            </a:extLst>
          </p:cNvPr>
          <p:cNvSpPr/>
          <p:nvPr/>
        </p:nvSpPr>
        <p:spPr>
          <a:xfrm>
            <a:off x="3167270" y="4142955"/>
            <a:ext cx="2332384" cy="434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Statement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3834E-AA3E-4320-9FE7-38F2DF75965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93096" y="701534"/>
            <a:ext cx="0" cy="38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EAFFB2-FFB4-4B41-B29F-471906C3F98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93096" y="2378766"/>
            <a:ext cx="0" cy="29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AA5C5A-D702-41FB-9F07-60CD5B31A2EA}"/>
              </a:ext>
            </a:extLst>
          </p:cNvPr>
          <p:cNvCxnSpPr>
            <a:stCxn id="9" idx="2"/>
          </p:cNvCxnSpPr>
          <p:nvPr/>
        </p:nvCxnSpPr>
        <p:spPr>
          <a:xfrm>
            <a:off x="4393096" y="3963231"/>
            <a:ext cx="0" cy="1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9FE69B-FC29-479E-8471-5AA15C80394E}"/>
              </a:ext>
            </a:extLst>
          </p:cNvPr>
          <p:cNvCxnSpPr>
            <a:stCxn id="15" idx="3"/>
          </p:cNvCxnSpPr>
          <p:nvPr/>
        </p:nvCxnSpPr>
        <p:spPr>
          <a:xfrm flipV="1">
            <a:off x="5499654" y="4359959"/>
            <a:ext cx="17625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A06630-594F-4E7F-904F-301404F01462}"/>
              </a:ext>
            </a:extLst>
          </p:cNvPr>
          <p:cNvCxnSpPr/>
          <p:nvPr/>
        </p:nvCxnSpPr>
        <p:spPr>
          <a:xfrm flipV="1">
            <a:off x="7262191" y="3747047"/>
            <a:ext cx="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579F8A-CE93-43DB-BBB7-771B28806D7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7156174" y="2671144"/>
            <a:ext cx="1" cy="327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DFB025-D8FF-4880-8F9E-4F8D26AF3A26}"/>
              </a:ext>
            </a:extLst>
          </p:cNvPr>
          <p:cNvCxnSpPr/>
          <p:nvPr/>
        </p:nvCxnSpPr>
        <p:spPr>
          <a:xfrm flipH="1">
            <a:off x="4558748" y="2671144"/>
            <a:ext cx="259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4F2F95-A068-4184-A5F2-3FB52C4A8FB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133600" y="3317187"/>
            <a:ext cx="10933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47E52C-5A60-44EB-A609-FFC2B7F8C21B}"/>
              </a:ext>
            </a:extLst>
          </p:cNvPr>
          <p:cNvCxnSpPr/>
          <p:nvPr/>
        </p:nvCxnSpPr>
        <p:spPr>
          <a:xfrm>
            <a:off x="2133600" y="3317187"/>
            <a:ext cx="0" cy="185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7EE41C-600E-436E-BB7A-53710039494D}"/>
              </a:ext>
            </a:extLst>
          </p:cNvPr>
          <p:cNvCxnSpPr>
            <a:endCxn id="14" idx="2"/>
          </p:cNvCxnSpPr>
          <p:nvPr/>
        </p:nvCxnSpPr>
        <p:spPr>
          <a:xfrm>
            <a:off x="2133600" y="5174142"/>
            <a:ext cx="139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0C7B38-5E6A-4857-8BCC-A59C2DA815B0}"/>
              </a:ext>
            </a:extLst>
          </p:cNvPr>
          <p:cNvCxnSpPr>
            <a:stCxn id="14" idx="6"/>
          </p:cNvCxnSpPr>
          <p:nvPr/>
        </p:nvCxnSpPr>
        <p:spPr>
          <a:xfrm>
            <a:off x="5135215" y="5174142"/>
            <a:ext cx="3703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7DEEB5-4DE3-47F2-9762-824448B5B4B0}"/>
              </a:ext>
            </a:extLst>
          </p:cNvPr>
          <p:cNvCxnSpPr>
            <a:cxnSpLocks/>
          </p:cNvCxnSpPr>
          <p:nvPr/>
        </p:nvCxnSpPr>
        <p:spPr>
          <a:xfrm flipV="1">
            <a:off x="8839200" y="1732722"/>
            <a:ext cx="0" cy="344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E32DC5-7443-402E-A950-D93E4838E98D}"/>
              </a:ext>
            </a:extLst>
          </p:cNvPr>
          <p:cNvCxnSpPr>
            <a:endCxn id="10" idx="3"/>
          </p:cNvCxnSpPr>
          <p:nvPr/>
        </p:nvCxnSpPr>
        <p:spPr>
          <a:xfrm flipH="1">
            <a:off x="8216348" y="1732722"/>
            <a:ext cx="62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9F209-A055-422E-9957-D674453A0421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5618922" y="1732722"/>
            <a:ext cx="4770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DA024F-9DA8-4BB3-826B-C04EF8EA7B1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192696" y="1732722"/>
            <a:ext cx="197457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3C4A24-FA81-4F70-B727-1E486004BA3F}"/>
              </a:ext>
            </a:extLst>
          </p:cNvPr>
          <p:cNvCxnSpPr>
            <a:cxnSpLocks/>
          </p:cNvCxnSpPr>
          <p:nvPr/>
        </p:nvCxnSpPr>
        <p:spPr>
          <a:xfrm flipH="1">
            <a:off x="1152938" y="1732722"/>
            <a:ext cx="39760" cy="432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67CDB6-5C6E-40D8-80B6-72BE56D68295}"/>
              </a:ext>
            </a:extLst>
          </p:cNvPr>
          <p:cNvCxnSpPr>
            <a:cxnSpLocks/>
          </p:cNvCxnSpPr>
          <p:nvPr/>
        </p:nvCxnSpPr>
        <p:spPr>
          <a:xfrm flipV="1">
            <a:off x="1126435" y="6048059"/>
            <a:ext cx="2405267" cy="2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5B0A06-189E-4FC8-A01F-FBD18ADC7F3B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333458" y="6380921"/>
            <a:ext cx="2" cy="29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5BCF3D-775C-490F-AF25-087E80CF6BC9}"/>
              </a:ext>
            </a:extLst>
          </p:cNvPr>
          <p:cNvSpPr txBox="1"/>
          <p:nvPr/>
        </p:nvSpPr>
        <p:spPr>
          <a:xfrm>
            <a:off x="3783494" y="2399167"/>
            <a:ext cx="59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B70BBB-AC40-422B-9F42-ABE3133F3D23}"/>
              </a:ext>
            </a:extLst>
          </p:cNvPr>
          <p:cNvSpPr txBox="1"/>
          <p:nvPr/>
        </p:nvSpPr>
        <p:spPr>
          <a:xfrm>
            <a:off x="4472610" y="3821668"/>
            <a:ext cx="62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DB70CB-AA3D-4C0F-A85D-60768BAB10F6}"/>
              </a:ext>
            </a:extLst>
          </p:cNvPr>
          <p:cNvSpPr txBox="1"/>
          <p:nvPr/>
        </p:nvSpPr>
        <p:spPr>
          <a:xfrm>
            <a:off x="2491411" y="2966835"/>
            <a:ext cx="77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083B49-4157-4E95-82AB-7A2EC0480E1C}"/>
              </a:ext>
            </a:extLst>
          </p:cNvPr>
          <p:cNvSpPr txBox="1"/>
          <p:nvPr/>
        </p:nvSpPr>
        <p:spPr>
          <a:xfrm>
            <a:off x="2266122" y="1451124"/>
            <a:ext cx="940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7531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1D083-2BD2-49A5-8E41-99C6D131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7299F-BBBA-4AD1-ACF9-D25C4E634D94}"/>
              </a:ext>
            </a:extLst>
          </p:cNvPr>
          <p:cNvSpPr txBox="1"/>
          <p:nvPr/>
        </p:nvSpPr>
        <p:spPr>
          <a:xfrm>
            <a:off x="583095" y="566677"/>
            <a:ext cx="106282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Nested for loop</a:t>
            </a:r>
            <a:endParaRPr lang="en-US" sz="32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The nested for loop means any type of loop which is defined inside the 'for' loop.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for (initialization; condition; update) 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    for(initialization; condition; update)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          </a:t>
            </a:r>
            <a:r>
              <a:rPr lang="en-US" sz="200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 // inner loop statements.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   </a:t>
            </a:r>
            <a:r>
              <a:rPr lang="en-US" sz="200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 // outer loop statements.  </a:t>
            </a: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4233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4E429-1E2C-4288-AD21-62AB1C4E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BCE79-DAEE-4CC3-B1F4-9A9BE6738A80}"/>
              </a:ext>
            </a:extLst>
          </p:cNvPr>
          <p:cNvSpPr txBox="1"/>
          <p:nvPr/>
        </p:nvSpPr>
        <p:spPr>
          <a:xfrm>
            <a:off x="477078" y="291549"/>
            <a:ext cx="11224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Example of nested for loop</a:t>
            </a:r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#include 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n;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-regular"/>
              </a:rPr>
              <a:t>// variable declaration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printf("Enter the value of n :");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-regular"/>
              </a:rPr>
              <a:t> // Displaying the n tables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.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i=1;i&lt;=n;i++) 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-regular"/>
              </a:rPr>
              <a:t>// outer loop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j=1;j&lt;=10;j++) 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-regular"/>
              </a:rPr>
              <a:t>// inner loop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 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     printf("%d\t",(i*j));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-regular"/>
              </a:rPr>
              <a:t>// printing the value.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 }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 printf("\n");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}  </a:t>
            </a:r>
          </a:p>
        </p:txBody>
      </p:sp>
    </p:spTree>
    <p:extLst>
      <p:ext uri="{BB962C8B-B14F-4D97-AF65-F5344CB8AC3E}">
        <p14:creationId xmlns:p14="http://schemas.microsoft.com/office/powerpoint/2010/main" val="18780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D9D562-0A5B-4931-843B-AAB04305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E581B-B569-4365-9B1A-E8061A6CF73C}"/>
              </a:ext>
            </a:extLst>
          </p:cNvPr>
          <p:cNvSpPr txBox="1"/>
          <p:nvPr/>
        </p:nvSpPr>
        <p:spPr>
          <a:xfrm>
            <a:off x="503583" y="318052"/>
            <a:ext cx="864041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Nested while loop</a:t>
            </a:r>
            <a:endParaRPr lang="en-US" sz="32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endParaRPr lang="en-US" b="1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(condition)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(condition)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   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 inner loop statements.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         // update value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 outer loop statements.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 // update value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br>
              <a:rPr lang="en-US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C8DCF7-2BA5-4478-80CA-2BF800D0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73E0B-B4BB-404B-8B65-06B7BB5DB16A}"/>
              </a:ext>
            </a:extLst>
          </p:cNvPr>
          <p:cNvSpPr txBox="1"/>
          <p:nvPr/>
        </p:nvSpPr>
        <p:spPr>
          <a:xfrm>
            <a:off x="437321" y="477079"/>
            <a:ext cx="113571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Nested do-while loop</a:t>
            </a:r>
            <a:endParaRPr lang="en-US" sz="32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The nested do-while loop means any type of loop which is defined inside the 'do..while' loop.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do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do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{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  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 inner loop statements.  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  // update value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}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(condition);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 outer loop statements.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// update value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(condition);  </a:t>
            </a:r>
          </a:p>
        </p:txBody>
      </p:sp>
    </p:spTree>
    <p:extLst>
      <p:ext uri="{BB962C8B-B14F-4D97-AF65-F5344CB8AC3E}">
        <p14:creationId xmlns:p14="http://schemas.microsoft.com/office/powerpoint/2010/main" val="10451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98505C-7FEB-42FC-B253-1818E8A3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13762-7D34-4B87-99EF-0B8834ACBDEA}"/>
              </a:ext>
            </a:extLst>
          </p:cNvPr>
          <p:cNvSpPr txBox="1"/>
          <p:nvPr/>
        </p:nvSpPr>
        <p:spPr>
          <a:xfrm>
            <a:off x="702364" y="556592"/>
            <a:ext cx="1057523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What is infinite loop?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 infinite loop is a looping construct that does not terminate the loop and executes the loop forever. It is also called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indefinite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loop or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endless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loop. It either produces a continuous output or no output.</a:t>
            </a: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 Example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 &lt;stdio.h&gt;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i=0;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(1)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i++;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printf("i is :%d",i);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60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39A69-4804-45BF-B5F9-ABDF60D4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DDFCC9-FBF7-4AD2-9460-8C2A15D4C93C}"/>
              </a:ext>
            </a:extLst>
          </p:cNvPr>
          <p:cNvSpPr txBox="1"/>
          <p:nvPr/>
        </p:nvSpPr>
        <p:spPr>
          <a:xfrm>
            <a:off x="1033670" y="622853"/>
            <a:ext cx="104162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Pattern printing:</a:t>
            </a:r>
            <a:endParaRPr lang="en-US" sz="2400" b="1" u="sng" dirty="0">
              <a:solidFill>
                <a:schemeClr val="bg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Sample: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a=5;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for(int i=1;i&lt;=a;i++){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for(int j=1; j&lt;=a;j++)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printf("%d",j);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printf("\n");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0;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56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898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12</cp:revision>
  <dcterms:created xsi:type="dcterms:W3CDTF">2024-05-04T07:47:48Z</dcterms:created>
  <dcterms:modified xsi:type="dcterms:W3CDTF">2024-05-04T10:25:18Z</dcterms:modified>
</cp:coreProperties>
</file>