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8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6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1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4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-progra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tructure-in-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Master “C Language” In 30 Days Challenge.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		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This course is presented By: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“TECH INVOLVERS”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1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C171B-F0EE-4AB8-B700-92AAACE3EE06}"/>
              </a:ext>
            </a:extLst>
          </p:cNvPr>
          <p:cNvSpPr txBox="1"/>
          <p:nvPr/>
        </p:nvSpPr>
        <p:spPr>
          <a:xfrm>
            <a:off x="318052" y="339160"/>
            <a:ext cx="1081377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Detailed-Example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: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student{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rollno;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name[10];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student st[5];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"Enter Records of 5 students"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(i=0;i&lt;5;i++){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Rollno:"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,&amp;st[i].rollno);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Name:"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,&amp;st[i].name);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"\nStudent Information List:"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(i=0;i&lt;5;i++){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"\nRollno:%d, Name:%s"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,st[i].rollno,st[i].name);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E0303-6C3C-4EE7-A05E-BEC2B486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37" y="79513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CE233-0BCF-4C11-8B0B-32072C81CDF2}"/>
              </a:ext>
            </a:extLst>
          </p:cNvPr>
          <p:cNvSpPr txBox="1"/>
          <p:nvPr/>
        </p:nvSpPr>
        <p:spPr>
          <a:xfrm>
            <a:off x="6559826" y="569843"/>
            <a:ext cx="4081670" cy="59093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Records of 5 students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Rollno:1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Name:rohan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Rollno:2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Name:siraj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Rollno:3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Name:babar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Rollno:4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Name:James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Rollno:5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Enter Name:Sarfraz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Student Information List: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Rollno:1, Name:rohan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Rollno:2, Name:siraj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Rollno:3, Name:babar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Rollno:4, Name:James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Rollno:5, Name:Sarfraz</a:t>
            </a:r>
          </a:p>
        </p:txBody>
      </p:sp>
    </p:spTree>
    <p:extLst>
      <p:ext uri="{BB962C8B-B14F-4D97-AF65-F5344CB8AC3E}">
        <p14:creationId xmlns:p14="http://schemas.microsoft.com/office/powerpoint/2010/main" val="279499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D2E92-0877-4365-8940-913D2947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85AED-8394-453F-A377-CAFA2B3CBB61}"/>
              </a:ext>
            </a:extLst>
          </p:cNvPr>
          <p:cNvSpPr txBox="1"/>
          <p:nvPr/>
        </p:nvSpPr>
        <p:spPr>
          <a:xfrm>
            <a:off x="636103" y="477078"/>
            <a:ext cx="113306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Union in C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Union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can be defined as a user-defined data type which is a collection of different variables of different data types in the same memory location. The union can also be defined as many members, but only one member can contain a value at a particular point in time.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Union is a user-defined data type, but unlike structures, they share the same memory location.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i="0" u="sng" dirty="0">
                <a:solidFill>
                  <a:srgbClr val="333333"/>
                </a:solidFill>
                <a:effectLst/>
                <a:latin typeface="inter-regular"/>
              </a:rPr>
              <a:t>Example: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union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abc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}var;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var.a = 66;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 a =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var.a);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 b =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var.b);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93EC4-324D-4B03-A15D-06D255F4B0B0}"/>
              </a:ext>
            </a:extLst>
          </p:cNvPr>
          <p:cNvSpPr txBox="1"/>
          <p:nvPr/>
        </p:nvSpPr>
        <p:spPr>
          <a:xfrm>
            <a:off x="7633252" y="2690191"/>
            <a:ext cx="291547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a = 66</a:t>
            </a:r>
          </a:p>
          <a:p>
            <a:r>
              <a:rPr lang="en-US" dirty="0">
                <a:solidFill>
                  <a:schemeClr val="bg1"/>
                </a:solidFill>
              </a:rPr>
              <a:t>b = 66</a:t>
            </a:r>
          </a:p>
        </p:txBody>
      </p:sp>
    </p:spTree>
    <p:extLst>
      <p:ext uri="{BB962C8B-B14F-4D97-AF65-F5344CB8AC3E}">
        <p14:creationId xmlns:p14="http://schemas.microsoft.com/office/powerpoint/2010/main" val="2562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2CFE7-5BA4-426B-8C0A-5A645BA5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4B25A-565C-4977-BFEF-DA4FF35B7B9A}"/>
              </a:ext>
            </a:extLst>
          </p:cNvPr>
          <p:cNvSpPr txBox="1"/>
          <p:nvPr/>
        </p:nvSpPr>
        <p:spPr>
          <a:xfrm>
            <a:off x="530087" y="649357"/>
            <a:ext cx="11105322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Structure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C, there are cases where we need to store multiple attributes of an entity. Structure in c is a user-defined data type that enables us to store the collection of different data types. Each element of a structure is called a member.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dirty="0">
                <a:solidFill>
                  <a:srgbClr val="333333"/>
                </a:solidFill>
                <a:latin typeface="inter-bold"/>
              </a:rPr>
              <a:t>.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struct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keyword is used to define the structure.</a:t>
            </a:r>
          </a:p>
          <a:p>
            <a:pPr algn="just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Syntax: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structure_name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data_type member1;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data_type member2;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.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.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   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data_type memebe[N];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22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D6721-608F-43D7-9393-FEB95F15A377}"/>
              </a:ext>
            </a:extLst>
          </p:cNvPr>
          <p:cNvSpPr txBox="1"/>
          <p:nvPr/>
        </p:nvSpPr>
        <p:spPr>
          <a:xfrm>
            <a:off x="357809" y="318053"/>
            <a:ext cx="87861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Example:</a:t>
            </a:r>
          </a:p>
          <a:p>
            <a:pPr algn="just"/>
            <a:endParaRPr lang="en-US" sz="1100" b="1" dirty="0">
              <a:solidFill>
                <a:srgbClr val="006699"/>
              </a:solidFill>
              <a:latin typeface="inter-regular"/>
            </a:endParaRPr>
          </a:p>
          <a:p>
            <a:pPr lvl="2"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lvl="2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id;  </a:t>
            </a:r>
          </a:p>
          <a:p>
            <a:pPr lvl="2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name[10];  </a:t>
            </a:r>
          </a:p>
          <a:p>
            <a:pPr lvl="2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lvl="2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B980-F9E4-4BCD-B0D2-13FEFB02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587878"/>
            <a:ext cx="7724775" cy="38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759CC3-A3B9-450B-B479-B2AE5466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5C1950-7E3C-4E28-8DD2-E19F0DCB8E36}"/>
              </a:ext>
            </a:extLst>
          </p:cNvPr>
          <p:cNvSpPr txBox="1"/>
          <p:nvPr/>
        </p:nvSpPr>
        <p:spPr>
          <a:xfrm>
            <a:off x="662609" y="357809"/>
            <a:ext cx="109728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Declaring structure variable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two ways to declare structure variable</a:t>
            </a:r>
            <a:endParaRPr lang="en-US" sz="2000" dirty="0">
              <a:solidFill>
                <a:srgbClr val="610B38"/>
              </a:solidFill>
              <a:latin typeface="erdana"/>
            </a:endParaRPr>
          </a:p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1st way: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Let's see the example to declare the structure variable by struct keyword.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It should be declared within the main function.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id;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name[50];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write given code inside the main() function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e1, e2;  </a:t>
            </a:r>
          </a:p>
          <a:p>
            <a:pPr algn="just"/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The variables e1 and e2 can be used to access the values stored in the structure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.</a:t>
            </a:r>
          </a:p>
          <a:p>
            <a:pPr algn="just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66542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35477-61D1-440A-BA43-5CA51AD8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05F5E-958D-4E8D-8EDA-34D4910D92D9}"/>
              </a:ext>
            </a:extLst>
          </p:cNvPr>
          <p:cNvSpPr txBox="1"/>
          <p:nvPr/>
        </p:nvSpPr>
        <p:spPr>
          <a:xfrm>
            <a:off x="821634" y="502360"/>
            <a:ext cx="1090653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-bold"/>
              </a:rPr>
              <a:t>2nd way:</a:t>
            </a:r>
            <a:endParaRPr lang="en-US" sz="3200" b="1" i="0" u="sng" dirty="0">
              <a:solidFill>
                <a:schemeClr val="accent1">
                  <a:lumMod val="7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Let's see another way to declare variable at the time of defining the structure.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id;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name[50];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}e1,e2;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Accessing members of the structure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two ways to access structure members: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By . (member or dot operator)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-regular"/>
              </a:rPr>
              <a:t>By -&gt; (structure pointer operator)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Let's see the code to access the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id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member of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p1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variable by. (member) operator.</a:t>
            </a: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p1.id  or 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inter-regular"/>
              </a:rPr>
              <a:t>p1-&gt;id</a:t>
            </a:r>
            <a:endParaRPr lang="en-US" sz="20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487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B90CB0-8ABB-4329-A2D0-C5279016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307710-F5CE-4FB8-8F29-81F0E1C3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6662-BE7C-4F23-B8EA-180BAA2F3451}"/>
              </a:ext>
            </a:extLst>
          </p:cNvPr>
          <p:cNvSpPr txBox="1"/>
          <p:nvPr/>
        </p:nvSpPr>
        <p:spPr>
          <a:xfrm>
            <a:off x="861455" y="477658"/>
            <a:ext cx="101642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rdana"/>
              </a:rPr>
              <a:t>C Structure example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#include &lt;string.h&gt;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employee 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id; 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name[50]; 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}e1;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//declaring e1 variable for structure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main( )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//store first employee information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e1.id=101;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strcpy(e1.name,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altLang="en-US" dirty="0">
                <a:solidFill>
                  <a:srgbClr val="0000FF"/>
                </a:solidFill>
                <a:latin typeface="inter-regular"/>
              </a:rPr>
              <a:t>tech involvers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//copying string into char array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inter-regular"/>
              </a:rPr>
              <a:t>//printing first employee information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printf(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"employee 1 id : %d\n"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, e1.id);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  printf(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"employee 1 name : %s\n"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, e1.name);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ter-bold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1 id : 101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1 name :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involvers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9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FBD3FE-637C-45F6-8C24-21AE3EBA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D141A-3E8B-49F3-86A2-99DA8783B517}"/>
              </a:ext>
            </a:extLst>
          </p:cNvPr>
          <p:cNvSpPr txBox="1"/>
          <p:nvPr/>
        </p:nvSpPr>
        <p:spPr>
          <a:xfrm>
            <a:off x="331304" y="159026"/>
            <a:ext cx="112378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typedef in C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typedef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keyword used in C programming to provide some meaningful names to the already existing variable in the </a:t>
            </a:r>
            <a:r>
              <a:rPr lang="en-US" sz="2000" b="0" i="0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 program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It behaves similarly as we define the alias for the commands. </a:t>
            </a:r>
            <a:endParaRPr lang="en-US" sz="2000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Syntax of typedef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&lt;existing_name&gt; &lt;alias_name&gt;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400" b="1" i="0" u="sng" dirty="0">
                <a:solidFill>
                  <a:srgbClr val="000000"/>
                </a:solidFill>
                <a:effectLst/>
                <a:latin typeface="inter-regular"/>
              </a:rPr>
              <a:t>Example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age; 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stud;  </a:t>
            </a:r>
          </a:p>
          <a:p>
            <a:pPr algn="just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We will use it in 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inter-regular"/>
              </a:rPr>
              <a:t>main( )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to declare as follows: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tud s1,s2;  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90382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5CEA2-B11B-4360-A760-67F8C725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1573F-8C32-4A80-8AB7-FAD354E3587E}"/>
              </a:ext>
            </a:extLst>
          </p:cNvPr>
          <p:cNvSpPr txBox="1"/>
          <p:nvPr/>
        </p:nvSpPr>
        <p:spPr>
          <a:xfrm>
            <a:off x="265043" y="1"/>
            <a:ext cx="887895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inter-regular"/>
              </a:rPr>
              <a:t>Example: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#include &lt;stdio.h&gt;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}stud;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stud s1;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"Enter the details of student s1: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the name of the student:"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,&amp;s1.name);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"\nEnter the age of student:"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scanf(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,&amp;s1.age);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 Name of the student is : %s"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s1.name);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"\n Age of the student is :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s1.age);  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5F22-DD77-4A84-B822-C01B8A231E5E}"/>
              </a:ext>
            </a:extLst>
          </p:cNvPr>
          <p:cNvSpPr txBox="1"/>
          <p:nvPr/>
        </p:nvSpPr>
        <p:spPr>
          <a:xfrm>
            <a:off x="6864626" y="1272209"/>
            <a:ext cx="4028661" cy="2031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u="sng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Output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Arial Unicode MS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 Unicode MS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Enter the details of student s1: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Enter the name of the student :Peter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Enter the age of student: 28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Name of the student is :Peter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Age of the student is : 28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5AE52-61D7-45F9-9292-3141348C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69C1C-32AE-43D5-8416-B6B381D050EE}"/>
              </a:ext>
            </a:extLst>
          </p:cNvPr>
          <p:cNvSpPr txBox="1"/>
          <p:nvPr/>
        </p:nvSpPr>
        <p:spPr>
          <a:xfrm>
            <a:off x="662609" y="132522"/>
            <a:ext cx="11131826" cy="1702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C Array of Structures:</a:t>
            </a: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An array of structres in </a:t>
            </a:r>
            <a:r>
              <a:rPr lang="en-US" sz="2000" dirty="0">
                <a:solidFill>
                  <a:schemeClr val="bg1"/>
                </a:solidFill>
                <a:latin typeface="inter-regular"/>
              </a:rPr>
              <a:t>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can be defined as the collection of multiple structures variables where each variable contains information about different entities. The array of 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structures in 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-regular"/>
              </a:rPr>
              <a:t> are used to store information about multiple entities of different data types. The array of structures is also known as the collection of structures.</a:t>
            </a:r>
            <a:endParaRPr lang="en-US" sz="2000" b="0" i="0" dirty="0">
              <a:solidFill>
                <a:schemeClr val="bg1"/>
              </a:solidFill>
              <a:effectLst/>
              <a:latin typeface="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556E6-BE29-4BED-B1B3-25BAD2DA5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0" y="1834704"/>
            <a:ext cx="9211339" cy="48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11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1162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Unicode MS</vt:lpstr>
      <vt:lpstr>Calibri</vt:lpstr>
      <vt:lpstr>Calibri Light</vt:lpstr>
      <vt:lpstr>erdana</vt:lpstr>
      <vt:lpstr>inter-bold</vt:lpstr>
      <vt:lpstr>inter-regular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Ifrah Khan</cp:lastModifiedBy>
  <cp:revision>8</cp:revision>
  <dcterms:created xsi:type="dcterms:W3CDTF">2024-06-27T12:08:33Z</dcterms:created>
  <dcterms:modified xsi:type="dcterms:W3CDTF">2024-06-27T13:32:35Z</dcterms:modified>
</cp:coreProperties>
</file>