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2" r:id="rId6"/>
    <p:sldId id="267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napToGrid="0">
      <p:cViewPr>
        <p:scale>
          <a:sx n="75" d="100"/>
          <a:sy n="75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324C-D2CE-44E3-B7E8-FB04F4CC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43AB-384D-408C-AC32-884AED55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73D3-3B3A-44BD-AB67-548D0CEB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66CE-16BF-43CE-9C99-C704A318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93D9-3BDA-44F7-AC40-3A72CD6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3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424-D021-4D35-80D6-C13DC31F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9C7B6-53D7-43BE-BC38-FEC103CE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E9EA-619D-4B46-8A4D-CC03DBD9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6AC4-9D60-4F3B-9B46-0771CC7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2F4E-05B4-4BB7-B2B2-C9DDC1AF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06EAB-529D-489C-B2D6-2B3D54C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A48CF-A1A2-4768-B6F5-CB6C0233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7733-47B0-44BD-9A6E-66E2980E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4692-5F91-4610-9C55-708818D1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4E6B-6DCA-4272-9C60-9CB9817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2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B44-BF61-4A35-BE40-26BD0CF2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F955-9DDD-4084-972E-B2DA1D20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E909-74C8-4D4E-94CF-1EE6A629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630C-F75A-435E-AA2C-AAF345C4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226E-4F78-4DD2-911B-462EB237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8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EE3C-1D4E-43E8-B7C2-4BB9BAE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AA8D-ED0C-402B-85E0-15C130F7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DBEE-773F-4E46-BBA9-2603ACC7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E46E-86F8-4453-BB12-04E4BDA7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570D-07D7-4B40-A843-AE38CE2B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5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B92-2D34-4EF6-A1D1-7BEB6096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18E0-5F91-42DD-B126-3D85D27EF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788EC-9083-408B-A646-68264B0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2D65-70B1-483F-AF4C-8A4661F5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8B0B3-BECF-41B9-85AA-55F4A3A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CFBD9-7F61-4ABD-9272-9D97A380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973E-D4A2-4282-8C77-7492AE0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1F450-C558-4375-98AF-0CB347F0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5BD7-AE3A-4AD6-BEF4-72FF66A6A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6F077-485F-4086-A567-C14473FD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BF9C9-C854-4B41-9CF1-9937E4C6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CC9B3-064C-48A6-ACED-35EFF4FB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2A44-440D-474F-9127-C61C8E8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3B26-B611-41CA-B974-73D7B861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8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B5AF-0C8B-4559-935F-F83E6F03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9F225-1241-4041-A120-45BB90F6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0BB9-7146-4BE4-A9B9-ADA41874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5C78-B6B7-4E36-ACD1-BF52CA3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8B5F8-EA96-4044-86EE-949DA7D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713EA-88C8-436E-9BA9-2CA2B13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84F1A-D63C-4F16-86E8-3E15FD3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5DE7-1499-40EC-BF1E-FE434F03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68C2-4EA9-42CF-AA65-500D266C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7701-ED32-4024-AC1B-F110D165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D583-7454-4A1D-BB6B-306CF1B3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616E-0746-48ED-AACD-32376C20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B685-6270-4B0A-A95E-378DE08B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692D-FFE8-464C-81E1-AB9141FA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B6FAA-8DE7-43CB-A73E-76C0CE11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18-024A-4B3D-B61F-FDE67328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CFAB-462F-4E57-91F8-CD4D0460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F594-6B86-4963-8DEC-16122B83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A6FF-819A-42BF-9D32-8B1D4B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1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AE05-2061-4864-A015-1B80B56A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34BB-EA25-415A-9072-C12185B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8F84-337B-4FA0-B31F-3A47016C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1C7B-D0DC-4FDB-906F-A590BC2E077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3312-7693-4BE9-9CD8-CF6AE341C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773-F17D-4F63-B390-6FA1C19E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8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71075-7B36-458B-AD20-55E0AD7C19BF}"/>
              </a:ext>
            </a:extLst>
          </p:cNvPr>
          <p:cNvSpPr txBox="1"/>
          <p:nvPr/>
        </p:nvSpPr>
        <p:spPr>
          <a:xfrm>
            <a:off x="371060" y="251793"/>
            <a:ext cx="11403598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Master “C Language” In 30 Days Challenge.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This course is presented By: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“TECH INVOLVERS”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8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AAABCF-49BA-4E6C-BC5A-C5FA2A1D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AF5ADF-AC4C-48C9-ABDF-38AAD04E748D}"/>
              </a:ext>
            </a:extLst>
          </p:cNvPr>
          <p:cNvSpPr txBox="1"/>
          <p:nvPr/>
        </p:nvSpPr>
        <p:spPr>
          <a:xfrm>
            <a:off x="742950" y="304801"/>
            <a:ext cx="107061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Example for Function with argument and with return value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sum(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 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 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a,b,result;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"\nGoing to calculate the sum of two numbers:"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"\nEnter two numbers:"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scanf(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"%d 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,&amp;a,&amp;b);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result = sum(a,b);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"\nThe sum is : 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,result);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sum(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a,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b)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a+b;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21957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C6E72A-03B7-48E8-9492-7321973F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D71C42-D45D-4F5A-B895-3D35057261E6}"/>
              </a:ext>
            </a:extLst>
          </p:cNvPr>
          <p:cNvSpPr txBox="1"/>
          <p:nvPr/>
        </p:nvSpPr>
        <p:spPr>
          <a:xfrm>
            <a:off x="165100" y="127000"/>
            <a:ext cx="120269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Call by value and Call by reference in C</a:t>
            </a: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Call by value in C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call by value method, the value of the actual parameters is copied into the formal parameters.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call by value method, we can not modify the value of the actual parameter by the formal parameter.</a:t>
            </a:r>
          </a:p>
          <a:p>
            <a:pPr algn="just"/>
            <a:r>
              <a:rPr lang="en-US" sz="2000" b="1" i="0" u="sng" dirty="0">
                <a:solidFill>
                  <a:schemeClr val="bg1"/>
                </a:solidFill>
                <a:effectLst/>
                <a:latin typeface="erdana"/>
              </a:rPr>
              <a:t>Call by Value Example: Swapping the values of the two variables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&lt;stdio.h&gt;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swap(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 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,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 b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//prototype of the function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 = 10;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 = 20;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"Before swapping the values in main a = %d, b =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,a,b);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swap(a,b);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"After swapping values in main a = %d, b =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,a,b);  }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swap (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a,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temp;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temp = a;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a=b;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b=temp;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"After swapping values in function a = %d, b =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,a,b);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Formal parameters, a = 20, b = 10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300059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37472A-67BF-4FF8-B2A7-52C13E3F8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9FACD9B-46CA-4ADF-A9A1-C6E82274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801" y="43934"/>
            <a:ext cx="92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80998-5613-4DBC-9E54-1D6F9B93A66B}"/>
              </a:ext>
            </a:extLst>
          </p:cNvPr>
          <p:cNvSpPr txBox="1"/>
          <p:nvPr/>
        </p:nvSpPr>
        <p:spPr>
          <a:xfrm>
            <a:off x="296920" y="203200"/>
            <a:ext cx="9144000" cy="209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Output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Before swapping the values in main a = 10, b = 20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After swapping values in function a = 20, b = 10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After swapping values in main a = 10, b = 20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43B78-326A-4D27-9900-2042F44BDC36}"/>
              </a:ext>
            </a:extLst>
          </p:cNvPr>
          <p:cNvSpPr txBox="1"/>
          <p:nvPr/>
        </p:nvSpPr>
        <p:spPr>
          <a:xfrm>
            <a:off x="296920" y="1716683"/>
            <a:ext cx="10993380" cy="2999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b="1" i="0" u="sng" dirty="0">
              <a:solidFill>
                <a:schemeClr val="accent1">
                  <a:lumMod val="75000"/>
                </a:schemeClr>
              </a:solidFill>
              <a:effectLst/>
              <a:latin typeface="erdana"/>
            </a:endParaRPr>
          </a:p>
          <a:p>
            <a:pPr algn="just"/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erdana"/>
            </a:endParaRP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Call by reference in C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In call by reference, the address of the variable is passed into the function call as the actual parameter.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The value of the actual parameters can be modified by changing the formal parameters since the address of the actual parameters is passed.</a:t>
            </a:r>
          </a:p>
        </p:txBody>
      </p:sp>
    </p:spTree>
    <p:extLst>
      <p:ext uri="{BB962C8B-B14F-4D97-AF65-F5344CB8AC3E}">
        <p14:creationId xmlns:p14="http://schemas.microsoft.com/office/powerpoint/2010/main" val="21330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FAE73-7197-40DA-987E-0AD2C919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65300-36FA-49AA-8989-EA91A400DD59}"/>
              </a:ext>
            </a:extLst>
          </p:cNvPr>
          <p:cNvSpPr txBox="1"/>
          <p:nvPr/>
        </p:nvSpPr>
        <p:spPr>
          <a:xfrm>
            <a:off x="190500" y="126137"/>
            <a:ext cx="11811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Call by reference Example: Swapping the values of the two variables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&lt;stdio.h&gt;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swap(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*,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//prototype of the function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 = 10;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 = 20;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"Before swapping the values in main a = %d, b =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,a,b);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printing the value of a and b in main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swap(&amp;a,&amp;b);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"After swapping values in main a = %d, b =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,a,b);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The values of actual parameters do change in call by reference, a = 10, b = 20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swap (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*a,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*b)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temp;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temp = *a;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*a=*b;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*b=temp;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"After swapping values in function a = %d, b =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,*a,*b);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Formal parameters, a = 20, b = 10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8560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680133-3C20-4685-A75B-6EBA6EB1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2B56B9F-2C80-4CFA-B3A9-5E2B38D3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351758"/>
            <a:ext cx="79883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</a:rPr>
              <a:t>Output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Before swapping the values in main a = 10, b = 20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After swapping values in function a = 20, b = 10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After swapping values in main a = 20, b = 10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41AD4F-EAD5-4A10-95DA-31D55BA9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03003"/>
              </p:ext>
            </p:extLst>
          </p:nvPr>
        </p:nvGraphicFramePr>
        <p:xfrm>
          <a:off x="901700" y="1773766"/>
          <a:ext cx="10744200" cy="4188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179647356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3796368155"/>
                    </a:ext>
                  </a:extLst>
                </a:gridCol>
              </a:tblGrid>
              <a:tr h="88073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Call by value</a:t>
                      </a:r>
                    </a:p>
                    <a:p>
                      <a:pPr algn="l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Call by reference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74933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A copy of the value is passed into the function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An address of value is passed into the function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8514870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Changes made inside the function is limited to the function only. The values of the actual parameters do not change by changing the formal parameters.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Changes made inside the function validate outside of the function also. The values of the actual parameters do change by changing the formal parameters.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38350439"/>
                  </a:ext>
                </a:extLst>
              </a:tr>
              <a:tr h="1416084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Actual and formal arguments are created at the different memory location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Actual and formal arguments are created at the same memory location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05623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75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F94D3-6016-4769-AB83-6AE3C09460B2}"/>
              </a:ext>
            </a:extLst>
          </p:cNvPr>
          <p:cNvSpPr txBox="1"/>
          <p:nvPr/>
        </p:nvSpPr>
        <p:spPr>
          <a:xfrm>
            <a:off x="0" y="304800"/>
            <a:ext cx="1135380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 Pointers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pointer in C language is a variable which stores the address of another variable. This variable can be of type int, char, array, function, or any other pointer.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Declaring a pointer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*a;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//pointer to 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*c;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//pointer to 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sz="2400" b="1" i="0" u="sng" dirty="0">
                <a:solidFill>
                  <a:schemeClr val="bg1"/>
                </a:solidFill>
                <a:effectLst/>
                <a:latin typeface="erdana"/>
              </a:rPr>
              <a:t>Pointer Example</a:t>
            </a:r>
            <a:endParaRPr lang="en-US" sz="2000" dirty="0">
              <a:solidFill>
                <a:schemeClr val="bg1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main(){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number=50;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*p;  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p=&amp;number;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//stores the address of number variable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"Address of p variable is %x \n"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,p);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p contains the address of the number therefore printing p gives the address of number. 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"Value of p variable is %d \n"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,*p);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As we know that * is used to dereference a pointer therefore if we print *p, we will get the value stored at the address contained by p.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7741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159BE3-1500-4546-8DF5-039F3640B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7AED1-2FD2-4D25-A9E8-E275EE3EBBCB}"/>
              </a:ext>
            </a:extLst>
          </p:cNvPr>
          <p:cNvSpPr txBox="1"/>
          <p:nvPr/>
        </p:nvSpPr>
        <p:spPr>
          <a:xfrm>
            <a:off x="660466" y="571501"/>
            <a:ext cx="974032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Pointer Program to swap two numbers without using the 3rd variable.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main(){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a=10,b=20,*p1=&amp;a,*p2=&amp;b;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"Before swap: *p1=%d *p2=%d"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,*p1,*p2);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*p1=*p1+*p2;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*p2=*p1-*p2;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*p1=*p1-*p2;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"\nAfter swap: *p1=%d *p2=%d"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,*p1,*p2);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}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Output</a:t>
            </a: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Before swap: *p1=10 *p2=20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After swap: *p1=20 *p2=10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38E493-5AED-4C3B-AB9F-1BF483132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C6E7-BD20-40F6-9ED5-30F52D0A9351}"/>
              </a:ext>
            </a:extLst>
          </p:cNvPr>
          <p:cNvSpPr txBox="1"/>
          <p:nvPr/>
        </p:nvSpPr>
        <p:spPr>
          <a:xfrm>
            <a:off x="331304" y="265042"/>
            <a:ext cx="11466996" cy="595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 Functions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In c, we can divide a large program into the basic building blocks known as function. The function contains the set of programming statements enclosed by {}. A function can be called multiple times to provide reusability and modularity to the C program. The function is also known as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procedure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or,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subroutine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in other programming languages.</a:t>
            </a:r>
          </a:p>
          <a:p>
            <a:pPr algn="just"/>
            <a:endParaRPr lang="en-US" sz="2800" b="1" i="0" u="sng" dirty="0">
              <a:solidFill>
                <a:schemeClr val="accent1">
                  <a:lumMod val="75000"/>
                </a:schemeClr>
              </a:solidFill>
              <a:effectLst/>
              <a:latin typeface="erdana"/>
            </a:endParaRPr>
          </a:p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Advantage of functions in C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By using functions, we can avoid rewriting same logic/code again and again in a program.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We can call C functions any number of times in a program and from any place in a program.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We can track a large C program easily when it is divided into multiple functions.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Reusability is the main achievement of C functions.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22756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A30508-9761-4DE1-9C93-E485ABA6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5A36D-9602-47A9-A9FE-38CEBB5E0E37}"/>
              </a:ext>
            </a:extLst>
          </p:cNvPr>
          <p:cNvSpPr txBox="1"/>
          <p:nvPr/>
        </p:nvSpPr>
        <p:spPr>
          <a:xfrm>
            <a:off x="152400" y="241301"/>
            <a:ext cx="12039600" cy="684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Types of Functions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Library Functions:</a:t>
            </a: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are the functions which are declared in the C header files such as scanf(), printf(), gets(), puts(), ceil(), floor() etc.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User-defined functions:</a:t>
            </a: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are the functions which are created by the C programmer, so that he/she can use it many times. </a:t>
            </a:r>
          </a:p>
          <a:p>
            <a:pPr algn="just">
              <a:lnSpc>
                <a:spcPct val="150000"/>
              </a:lnSpc>
            </a:pPr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Function Aspects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Function declaration</a:t>
            </a: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 function must be declared globally in a c program to tell the compiler about the function name, function parameters, and return type.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Function call</a:t>
            </a: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Function can be called from anywhere in the program. The parameter list must not differ in function calling and function declaration.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Function definition</a:t>
            </a: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It contains the actual statements which are to be executed. It is the most important aspect to which the control comes when the function is called.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4646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26686A-7913-4A27-B567-1994C2F1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6C927C-E1F6-42AE-81FE-DC0AD3BBBEF5}"/>
              </a:ext>
            </a:extLst>
          </p:cNvPr>
          <p:cNvSpPr txBox="1"/>
          <p:nvPr/>
        </p:nvSpPr>
        <p:spPr>
          <a:xfrm>
            <a:off x="469899" y="88900"/>
            <a:ext cx="11252201" cy="258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b="1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Nunito" pitchFamily="2" charset="0"/>
              </a:rPr>
              <a:t>Formal Parameter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Nunito" pitchFamily="2" charset="0"/>
              </a:rPr>
              <a:t>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Nunito" pitchFamily="2" charset="0"/>
              </a:rPr>
              <a:t> A variable and its type as it appears in the prototype of the function or method.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Nunito" pitchFamily="2" charset="0"/>
              </a:rPr>
              <a:t>Actual Parameter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Nunito" pitchFamily="2" charset="0"/>
              </a:rPr>
              <a:t>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Nunito" pitchFamily="2" charset="0"/>
              </a:rPr>
              <a:t> The variable or expression corresponding to a formal parameter that appears in the function or method call in the calling environment.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16E268-826E-4D81-8B49-66A744F97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46291"/>
              </p:ext>
            </p:extLst>
          </p:nvPr>
        </p:nvGraphicFramePr>
        <p:xfrm>
          <a:off x="811696" y="2223110"/>
          <a:ext cx="9996004" cy="3914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5378">
                  <a:extLst>
                    <a:ext uri="{9D8B030D-6E8A-4147-A177-3AD203B41FA5}">
                      <a16:colId xmlns:a16="http://schemas.microsoft.com/office/drawing/2014/main" val="671313860"/>
                    </a:ext>
                  </a:extLst>
                </a:gridCol>
                <a:gridCol w="6920626">
                  <a:extLst>
                    <a:ext uri="{9D8B030D-6E8A-4147-A177-3AD203B41FA5}">
                      <a16:colId xmlns:a16="http://schemas.microsoft.com/office/drawing/2014/main" val="2337092862"/>
                    </a:ext>
                  </a:extLst>
                </a:gridCol>
              </a:tblGrid>
              <a:tr h="98894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 function aspects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Syntax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663771081"/>
                  </a:ext>
                </a:extLst>
              </a:tr>
              <a:tr h="1143634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Function declaration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return_type function_name (argument list);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10731834"/>
                  </a:ext>
                </a:extLst>
              </a:tr>
              <a:tr h="891173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Function call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function_name (argument_list)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11295384"/>
                  </a:ext>
                </a:extLst>
              </a:tr>
              <a:tr h="891173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Function definition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return_type function_name (argument list) {function body;}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66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72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677B86-AE3D-4AF2-9669-DA2E05B5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58108-EE9A-4583-B4AA-5B4129A0D827}"/>
              </a:ext>
            </a:extLst>
          </p:cNvPr>
          <p:cNvSpPr txBox="1"/>
          <p:nvPr/>
        </p:nvSpPr>
        <p:spPr>
          <a:xfrm>
            <a:off x="685800" y="546100"/>
            <a:ext cx="86487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Return Value</a:t>
            </a: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sz="2000" b="1" i="0" u="sng" dirty="0">
                <a:solidFill>
                  <a:schemeClr val="bg1"/>
                </a:solidFill>
                <a:effectLst/>
                <a:latin typeface="inter-bold"/>
              </a:rPr>
              <a:t>Example without return value:</a:t>
            </a:r>
            <a:endParaRPr lang="en-US" sz="2000" b="1" i="0" u="sng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hello(){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"hello c"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algn="just"/>
            <a:r>
              <a:rPr lang="en-US" sz="2000" b="1" i="0" u="sng" dirty="0">
                <a:solidFill>
                  <a:schemeClr val="bg1"/>
                </a:solidFill>
                <a:effectLst/>
                <a:latin typeface="inter-bold"/>
              </a:rPr>
              <a:t>Example with  integer  return value:</a:t>
            </a:r>
            <a:endParaRPr lang="en-US" sz="2000" b="0" i="0" u="sng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get(){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10;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US" sz="2000" b="1" i="0" u="sng" dirty="0">
                <a:solidFill>
                  <a:schemeClr val="bg1"/>
                </a:solidFill>
                <a:effectLst/>
                <a:latin typeface="inter-bold"/>
              </a:rPr>
              <a:t>Example with  </a:t>
            </a:r>
            <a:r>
              <a:rPr lang="en-US" sz="2000" b="1" u="sng" dirty="0">
                <a:solidFill>
                  <a:schemeClr val="bg1"/>
                </a:solidFill>
                <a:latin typeface="inter-bold"/>
              </a:rPr>
              <a:t>float</a:t>
            </a:r>
            <a:r>
              <a:rPr lang="en-US" sz="2000" b="1" i="0" u="sng" dirty="0">
                <a:solidFill>
                  <a:schemeClr val="bg1"/>
                </a:solidFill>
                <a:effectLst/>
                <a:latin typeface="inter-bold"/>
              </a:rPr>
              <a:t>  return value:</a:t>
            </a:r>
            <a:endParaRPr lang="en-US" sz="2000" b="0" i="0" u="sng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get(){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10.2;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206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613912-D525-4CE9-AA80-40DC7A27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1CF1EA-0803-4204-96F2-CCD217DE0A58}"/>
              </a:ext>
            </a:extLst>
          </p:cNvPr>
          <p:cNvSpPr txBox="1"/>
          <p:nvPr/>
        </p:nvSpPr>
        <p:spPr>
          <a:xfrm>
            <a:off x="571500" y="749300"/>
            <a:ext cx="10896600" cy="3928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200" b="1" i="0" dirty="0">
                <a:solidFill>
                  <a:schemeClr val="accent1">
                    <a:lumMod val="75000"/>
                  </a:schemeClr>
                </a:solidFill>
                <a:latin typeface="erdana"/>
              </a:rPr>
              <a:t>Different aspects of function calling</a:t>
            </a: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Function without arguments and without return value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Function without arguments and with return value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Function with arguments and without return value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Function with arguments and with return value</a:t>
            </a:r>
          </a:p>
        </p:txBody>
      </p:sp>
    </p:spTree>
    <p:extLst>
      <p:ext uri="{BB962C8B-B14F-4D97-AF65-F5344CB8AC3E}">
        <p14:creationId xmlns:p14="http://schemas.microsoft.com/office/powerpoint/2010/main" val="198161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050F63-C203-4824-B371-B8AEE98F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26C4CE5-88BA-47F0-95CF-A23FEF4F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44141-77E7-423F-9AC4-69E8E4381EEB}"/>
              </a:ext>
            </a:extLst>
          </p:cNvPr>
          <p:cNvSpPr txBox="1"/>
          <p:nvPr/>
        </p:nvSpPr>
        <p:spPr>
          <a:xfrm>
            <a:off x="546100" y="546099"/>
            <a:ext cx="10401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Example for Function without argument and without return value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printName();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main ()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"Hello 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 printName();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printName()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US" altLang="en-US" dirty="0">
                <a:solidFill>
                  <a:srgbClr val="0000FF"/>
                </a:solidFill>
                <a:latin typeface="inter-regular"/>
              </a:rPr>
              <a:t>Tech involvers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}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Output</a:t>
            </a:r>
            <a:endParaRPr kumimoji="0" lang="en-US" altLang="en-US" sz="2000" b="1" i="0" u="sng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Hello Tech involvers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6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9D7D7-6F61-405B-9217-753DD491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D0B42-1556-4AAF-8763-9E9A1A34D2B0}"/>
              </a:ext>
            </a:extLst>
          </p:cNvPr>
          <p:cNvSpPr txBox="1"/>
          <p:nvPr/>
        </p:nvSpPr>
        <p:spPr>
          <a:xfrm>
            <a:off x="406400" y="241300"/>
            <a:ext cx="109728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Example for Function without argument and with return value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sum();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result;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"\nGoing to calculate the sum of two numbers:"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result = sum();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,result);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sum()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a,b;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"\nEnter two numbers"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scanf(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"%d 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,&amp;a,&amp;b);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a+b;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198981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819AEF-590D-42FC-8FF6-7D95F9EF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B25528-E39B-4133-90E7-D289AE2AF7BC}"/>
              </a:ext>
            </a:extLst>
          </p:cNvPr>
          <p:cNvSpPr txBox="1"/>
          <p:nvPr/>
        </p:nvSpPr>
        <p:spPr>
          <a:xfrm>
            <a:off x="635000" y="495300"/>
            <a:ext cx="98552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Example for Function with argument and without return value</a:t>
            </a:r>
          </a:p>
          <a:p>
            <a:pPr algn="just"/>
            <a:endParaRPr lang="en-US" dirty="0">
              <a:solidFill>
                <a:srgbClr val="0000FF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sum(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 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 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a,b,result;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"\nGoing to calculate the sum of two numbers:"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"\nEnter two numbers:"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scanf(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"%d 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,&amp;a,&amp;b);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sum(a,b);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sum(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a,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b)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"\nThe sum is 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,a+b);  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04268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1880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Algerian</vt:lpstr>
      <vt:lpstr>Arial</vt:lpstr>
      <vt:lpstr>Arial Unicode MS</vt:lpstr>
      <vt:lpstr>Calibri</vt:lpstr>
      <vt:lpstr>Calibri Light</vt:lpstr>
      <vt:lpstr>erdana</vt:lpstr>
      <vt:lpstr>inter-bold</vt:lpstr>
      <vt:lpstr>inter-regular</vt:lpstr>
      <vt:lpstr>Nunito</vt:lpstr>
      <vt:lpstr>Times New Roman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Ifrah Khan</dc:creator>
  <cp:lastModifiedBy>Ifrah Khan</cp:lastModifiedBy>
  <cp:revision>10</cp:revision>
  <dcterms:created xsi:type="dcterms:W3CDTF">2024-05-06T08:48:33Z</dcterms:created>
  <dcterms:modified xsi:type="dcterms:W3CDTF">2024-05-06T10:41:01Z</dcterms:modified>
</cp:coreProperties>
</file>