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9256142" cy="2677648"/>
          </a:xfrm>
        </p:spPr>
        <p:txBody>
          <a:bodyPr/>
          <a:lstStyle/>
          <a:p>
            <a:r>
              <a:rPr lang="en-US" b="1" dirty="0"/>
              <a:t>C Programming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9256142" cy="861420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Programming fundamentals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005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myInt</a:t>
            </a:r>
            <a:r>
              <a:rPr lang="en-US" dirty="0"/>
              <a:t>;</a:t>
            </a:r>
          </a:p>
          <a:p>
            <a:r>
              <a:rPr lang="en-US" dirty="0"/>
              <a:t>float </a:t>
            </a:r>
            <a:r>
              <a:rPr lang="en-US" dirty="0" err="1"/>
              <a:t>myFloat</a:t>
            </a:r>
            <a:r>
              <a:rPr lang="en-US" dirty="0"/>
              <a:t>;</a:t>
            </a:r>
          </a:p>
          <a:p>
            <a:r>
              <a:rPr lang="en-US" dirty="0"/>
              <a:t>double </a:t>
            </a:r>
            <a:r>
              <a:rPr lang="en-US" dirty="0" err="1"/>
              <a:t>myDouble</a:t>
            </a:r>
            <a:r>
              <a:rPr lang="en-US" dirty="0"/>
              <a:t>;</a:t>
            </a:r>
          </a:p>
          <a:p>
            <a:r>
              <a:rPr lang="en-US" dirty="0"/>
              <a:t>char </a:t>
            </a:r>
            <a:r>
              <a:rPr lang="en-US" dirty="0" err="1"/>
              <a:t>myChar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printf</a:t>
            </a:r>
            <a:r>
              <a:rPr lang="en-US" dirty="0"/>
              <a:t>("%</a:t>
            </a:r>
            <a:r>
              <a:rPr lang="en-US" dirty="0" err="1"/>
              <a:t>lu</a:t>
            </a:r>
            <a:r>
              <a:rPr lang="en-US" dirty="0"/>
              <a:t>\n",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myInt</a:t>
            </a:r>
            <a:r>
              <a:rPr lang="en-US" dirty="0"/>
              <a:t>));</a:t>
            </a:r>
          </a:p>
          <a:p>
            <a:r>
              <a:rPr lang="en-US" dirty="0" err="1"/>
              <a:t>printf</a:t>
            </a:r>
            <a:r>
              <a:rPr lang="en-US" dirty="0"/>
              <a:t>("%</a:t>
            </a:r>
            <a:r>
              <a:rPr lang="en-US" dirty="0" err="1"/>
              <a:t>lu</a:t>
            </a:r>
            <a:r>
              <a:rPr lang="en-US" dirty="0"/>
              <a:t>\n",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myFloat</a:t>
            </a:r>
            <a:r>
              <a:rPr lang="en-US" dirty="0"/>
              <a:t>));</a:t>
            </a:r>
          </a:p>
          <a:p>
            <a:r>
              <a:rPr lang="en-US" dirty="0" err="1"/>
              <a:t>printf</a:t>
            </a:r>
            <a:r>
              <a:rPr lang="en-US" dirty="0"/>
              <a:t>("%</a:t>
            </a:r>
            <a:r>
              <a:rPr lang="en-US" dirty="0" err="1"/>
              <a:t>lu</a:t>
            </a:r>
            <a:r>
              <a:rPr lang="en-US" dirty="0"/>
              <a:t>\n",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myDouble</a:t>
            </a:r>
            <a:r>
              <a:rPr lang="en-US" dirty="0"/>
              <a:t>));</a:t>
            </a:r>
          </a:p>
          <a:p>
            <a:r>
              <a:rPr lang="en-US" dirty="0" err="1"/>
              <a:t>printf</a:t>
            </a:r>
            <a:r>
              <a:rPr lang="en-US" dirty="0"/>
              <a:t>("%</a:t>
            </a:r>
            <a:r>
              <a:rPr lang="en-US" dirty="0" err="1"/>
              <a:t>lu</a:t>
            </a:r>
            <a:r>
              <a:rPr lang="en-US" dirty="0"/>
              <a:t>\n",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myChar</a:t>
            </a:r>
            <a:r>
              <a:rPr lang="en-US" dirty="0"/>
              <a:t>));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501" y="3004457"/>
            <a:ext cx="5253362" cy="295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22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Convert the value </a:t>
            </a:r>
            <a:r>
              <a:rPr lang="en-US" sz="2400" dirty="0" smtClean="0"/>
              <a:t>of </a:t>
            </a:r>
            <a:r>
              <a:rPr lang="en-US" sz="2400" dirty="0"/>
              <a:t>one data type to another type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There are two types of conversion in C: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Implicit Conversion (automatically)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Explicit Conversion (manually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7058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Implicit conversion is done automatically by the compiler when you assign a value of one type to another.</a:t>
            </a:r>
          </a:p>
          <a:p>
            <a:r>
              <a:rPr lang="en-US" dirty="0"/>
              <a:t>For example, if you assign an </a:t>
            </a:r>
            <a:r>
              <a:rPr lang="en-US" dirty="0" err="1"/>
              <a:t>int</a:t>
            </a:r>
            <a:r>
              <a:rPr lang="en-US" dirty="0"/>
              <a:t> value to a float type:</a:t>
            </a:r>
          </a:p>
          <a:p>
            <a:r>
              <a:rPr lang="en-US" dirty="0"/>
              <a:t>This can be risky, as you might lose control over specific values in certain situations.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96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6934" y="2360793"/>
            <a:ext cx="8659433" cy="22005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934" y="4692003"/>
            <a:ext cx="6478567" cy="216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34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 conversion is done manually by placing the type in parentheses () in front of the value.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680" y="3277390"/>
            <a:ext cx="9197791" cy="274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31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#include &lt;</a:t>
            </a:r>
            <a:r>
              <a:rPr lang="en-US" sz="3600" dirty="0" err="1"/>
              <a:t>stdio.h</a:t>
            </a:r>
            <a:r>
              <a:rPr lang="en-US" sz="3600" dirty="0" smtClean="0"/>
              <a:t>&gt;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err="1"/>
              <a:t>int</a:t>
            </a:r>
            <a:r>
              <a:rPr lang="en-US" sz="3600" dirty="0"/>
              <a:t> main() {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  </a:t>
            </a:r>
            <a:r>
              <a:rPr lang="en-US" sz="3600" dirty="0" err="1"/>
              <a:t>printf</a:t>
            </a:r>
            <a:r>
              <a:rPr lang="en-US" sz="3600" dirty="0"/>
              <a:t>("Hello World!");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  return 0;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}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0994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 </a:t>
            </a:r>
            <a:r>
              <a:rPr lang="en-US" sz="2400" b="1" dirty="0"/>
              <a:t>computer program</a:t>
            </a:r>
            <a:r>
              <a:rPr lang="en-US" sz="2400" dirty="0"/>
              <a:t> is a list of "instructions" to be "executed" by a computer.</a:t>
            </a:r>
          </a:p>
          <a:p>
            <a:r>
              <a:rPr lang="en-US" sz="2400" dirty="0"/>
              <a:t>In a programming language, these programming instructions are called </a:t>
            </a:r>
            <a:r>
              <a:rPr lang="en-US" sz="2400" b="1" dirty="0"/>
              <a:t>statements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/>
              <a:t>From the example </a:t>
            </a:r>
            <a:r>
              <a:rPr lang="en-US" sz="2400" dirty="0" smtClean="0"/>
              <a:t>below, </a:t>
            </a:r>
            <a:r>
              <a:rPr lang="en-US" sz="2400" dirty="0"/>
              <a:t>we have three statements</a:t>
            </a:r>
            <a:r>
              <a:rPr lang="en-US" sz="2400" dirty="0" smtClean="0"/>
              <a:t>:</a:t>
            </a:r>
            <a:endParaRPr lang="en-US" sz="2400" dirty="0"/>
          </a:p>
          <a:p>
            <a:r>
              <a:rPr lang="en-US" sz="2400" dirty="0" err="1"/>
              <a:t>printf</a:t>
            </a:r>
            <a:r>
              <a:rPr lang="en-US" sz="2400" dirty="0"/>
              <a:t>("Hello World!");</a:t>
            </a:r>
          </a:p>
          <a:p>
            <a:r>
              <a:rPr lang="en-US" sz="2400" dirty="0" err="1"/>
              <a:t>printf</a:t>
            </a:r>
            <a:r>
              <a:rPr lang="en-US" sz="2400" dirty="0"/>
              <a:t>("Have a good day!");</a:t>
            </a:r>
          </a:p>
          <a:p>
            <a:r>
              <a:rPr lang="en-US" sz="2400" dirty="0"/>
              <a:t>return 0;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5374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073263" cy="3416300"/>
          </a:xfrm>
        </p:spPr>
        <p:txBody>
          <a:bodyPr>
            <a:normAutofit/>
          </a:bodyPr>
          <a:lstStyle/>
          <a:p>
            <a:r>
              <a:rPr lang="en-US" sz="2400" dirty="0"/>
              <a:t>Comments can be used to explain code, and to make it more readable. It can also be used to prevent execution when testing alternative code.</a:t>
            </a:r>
          </a:p>
          <a:p>
            <a:r>
              <a:rPr lang="en-US" sz="2400" dirty="0"/>
              <a:t>Comments can be </a:t>
            </a:r>
            <a:r>
              <a:rPr lang="en-US" sz="2400" b="1" dirty="0" smtClean="0"/>
              <a:t>singled-lined</a:t>
            </a:r>
            <a:r>
              <a:rPr lang="en-US" sz="2400" dirty="0" smtClean="0"/>
              <a:t> (//)or</a:t>
            </a:r>
            <a:r>
              <a:rPr lang="en-US" sz="2400" dirty="0"/>
              <a:t> </a:t>
            </a:r>
            <a:r>
              <a:rPr lang="en-US" sz="2400" b="1" dirty="0" smtClean="0"/>
              <a:t>multi-lined </a:t>
            </a:r>
            <a:r>
              <a:rPr lang="en-US" sz="2400" dirty="0" smtClean="0"/>
              <a:t>(/*  */).</a:t>
            </a:r>
          </a:p>
          <a:p>
            <a:endParaRPr lang="en-US" sz="2400" dirty="0" smtClean="0"/>
          </a:p>
          <a:p>
            <a:r>
              <a:rPr lang="en-US" sz="2400" dirty="0" smtClean="0"/>
              <a:t>// Print hello world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400" dirty="0" err="1" smtClean="0"/>
              <a:t>printf</a:t>
            </a:r>
            <a:r>
              <a:rPr lang="en-US" sz="2400" dirty="0" smtClean="0"/>
              <a:t>("Hello World!");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83935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214" y="2989290"/>
            <a:ext cx="4516218" cy="26016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478" y="2989290"/>
            <a:ext cx="4662439" cy="260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2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Variables are containers for storing data values, like numbers and characters</a:t>
            </a:r>
            <a:r>
              <a:rPr lang="en-US" sz="2400" dirty="0" smtClean="0"/>
              <a:t>.</a:t>
            </a:r>
          </a:p>
          <a:p>
            <a:r>
              <a:rPr lang="en-US" sz="2400" b="1" dirty="0" err="1"/>
              <a:t>int</a:t>
            </a:r>
            <a:r>
              <a:rPr lang="en-US" sz="2400" dirty="0"/>
              <a:t> - stores integers (whole numbers), </a:t>
            </a:r>
            <a:r>
              <a:rPr lang="en-US" sz="2400" u="sng" dirty="0"/>
              <a:t>without decimals, such as 123 or -123</a:t>
            </a:r>
          </a:p>
          <a:p>
            <a:r>
              <a:rPr lang="en-US" sz="2400" b="1" dirty="0"/>
              <a:t>float</a:t>
            </a:r>
            <a:r>
              <a:rPr lang="en-US" sz="2400" dirty="0"/>
              <a:t> - stores floating point numbers, </a:t>
            </a:r>
            <a:r>
              <a:rPr lang="en-US" sz="2400" u="sng" dirty="0"/>
              <a:t>with decimals, such as 19.99 or -19.99</a:t>
            </a:r>
          </a:p>
          <a:p>
            <a:r>
              <a:rPr lang="en-US" sz="2400" b="1" dirty="0"/>
              <a:t>char</a:t>
            </a:r>
            <a:r>
              <a:rPr lang="en-US" sz="2400" dirty="0"/>
              <a:t> - stores single </a:t>
            </a:r>
            <a:r>
              <a:rPr lang="en-US" sz="2400" u="sng" dirty="0"/>
              <a:t>characters, such as 'a' or 'B'. </a:t>
            </a:r>
            <a:r>
              <a:rPr lang="en-US" sz="2400" dirty="0"/>
              <a:t>Characters are surrounded by single quotes</a:t>
            </a:r>
          </a:p>
        </p:txBody>
      </p:sp>
    </p:spTree>
    <p:extLst>
      <p:ext uri="{BB962C8B-B14F-4D97-AF65-F5344CB8AC3E}">
        <p14:creationId xmlns:p14="http://schemas.microsoft.com/office/powerpoint/2010/main" val="2874871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(Creating)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type </a:t>
            </a:r>
            <a:r>
              <a:rPr lang="en-US" sz="2800" dirty="0" err="1"/>
              <a:t>variableName</a:t>
            </a:r>
            <a:r>
              <a:rPr lang="en-US" sz="2800" dirty="0"/>
              <a:t> = value;</a:t>
            </a:r>
          </a:p>
          <a:p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myNum</a:t>
            </a:r>
            <a:r>
              <a:rPr lang="en-US" sz="2800" dirty="0"/>
              <a:t> = 15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float </a:t>
            </a:r>
            <a:r>
              <a:rPr lang="en-US" sz="2800" dirty="0" err="1" smtClean="0"/>
              <a:t>num</a:t>
            </a:r>
            <a:r>
              <a:rPr lang="en-US" sz="2800" dirty="0" smtClean="0"/>
              <a:t>=75.78;</a:t>
            </a:r>
          </a:p>
          <a:p>
            <a:r>
              <a:rPr lang="en-US" sz="2800" dirty="0" smtClean="0"/>
              <a:t>char </a:t>
            </a:r>
            <a:r>
              <a:rPr lang="en-US" sz="2800" dirty="0" err="1" smtClean="0"/>
              <a:t>alph</a:t>
            </a:r>
            <a:r>
              <a:rPr lang="en-US" sz="2800" dirty="0" smtClean="0"/>
              <a:t>=‘a’;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6238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Specifiers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968760" cy="3509917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err="1" smtClean="0"/>
              <a:t>Utogether</a:t>
            </a:r>
            <a:r>
              <a:rPr lang="en-US" sz="2400" dirty="0" smtClean="0"/>
              <a:t> </a:t>
            </a:r>
            <a:r>
              <a:rPr lang="en-US" sz="2400" dirty="0"/>
              <a:t>with the </a:t>
            </a:r>
            <a:r>
              <a:rPr lang="en-US" sz="2400" u="sng" dirty="0" err="1"/>
              <a:t>printf</a:t>
            </a:r>
            <a:r>
              <a:rPr lang="en-US" sz="2400" u="sng" dirty="0"/>
              <a:t>() function </a:t>
            </a:r>
            <a:r>
              <a:rPr lang="en-US" sz="2400" dirty="0"/>
              <a:t>to tell the compiler what type of data the variable is </a:t>
            </a:r>
            <a:r>
              <a:rPr lang="en-US" sz="2400" dirty="0" smtClean="0"/>
              <a:t>storing.</a:t>
            </a:r>
          </a:p>
          <a:p>
            <a:r>
              <a:rPr lang="en-US" sz="2400" dirty="0" smtClean="0"/>
              <a:t>It </a:t>
            </a:r>
            <a:r>
              <a:rPr lang="en-US" sz="2400" dirty="0"/>
              <a:t>is basically a placeholder for the variable value</a:t>
            </a:r>
            <a:r>
              <a:rPr lang="en-US" sz="2400" dirty="0" smtClean="0"/>
              <a:t>.</a:t>
            </a:r>
          </a:p>
          <a:p>
            <a:endParaRPr lang="en-US" dirty="0" smtClean="0"/>
          </a:p>
          <a:p>
            <a:r>
              <a:rPr lang="en-US" sz="2400" dirty="0" err="1" smtClean="0"/>
              <a:t>int</a:t>
            </a:r>
            <a:r>
              <a:rPr lang="en-US" sz="2400" dirty="0"/>
              <a:t> </a:t>
            </a:r>
            <a:r>
              <a:rPr lang="en-US" sz="2400" dirty="0" err="1"/>
              <a:t>myNum</a:t>
            </a:r>
            <a:r>
              <a:rPr lang="en-US" sz="2400" dirty="0"/>
              <a:t> = </a:t>
            </a:r>
            <a:r>
              <a:rPr lang="en-US" sz="2400" dirty="0" smtClean="0"/>
              <a:t>15; float</a:t>
            </a:r>
            <a:r>
              <a:rPr lang="en-US" sz="2400" dirty="0"/>
              <a:t> </a:t>
            </a:r>
            <a:r>
              <a:rPr lang="en-US" sz="2400" dirty="0" err="1"/>
              <a:t>myFloatNum</a:t>
            </a:r>
            <a:r>
              <a:rPr lang="en-US" sz="2400" dirty="0"/>
              <a:t> = 5.99; </a:t>
            </a:r>
            <a:r>
              <a:rPr lang="en-US" sz="2400" dirty="0" smtClean="0"/>
              <a:t>char</a:t>
            </a:r>
            <a:r>
              <a:rPr lang="en-US" sz="2400" dirty="0"/>
              <a:t> </a:t>
            </a:r>
            <a:r>
              <a:rPr lang="en-US" sz="2400" dirty="0" err="1"/>
              <a:t>myLetter</a:t>
            </a:r>
            <a:r>
              <a:rPr lang="en-US" sz="2400" dirty="0"/>
              <a:t> = 'D';</a:t>
            </a:r>
            <a:endParaRPr lang="en-US" sz="3200" dirty="0" smtClean="0"/>
          </a:p>
          <a:p>
            <a:r>
              <a:rPr lang="pt-BR" sz="2400" dirty="0"/>
              <a:t>printf("%d\n", myNum);</a:t>
            </a:r>
            <a:r>
              <a:rPr lang="pt-BR" sz="3200" dirty="0"/>
              <a:t/>
            </a:r>
            <a:br>
              <a:rPr lang="pt-BR" sz="3200" dirty="0"/>
            </a:br>
            <a:r>
              <a:rPr lang="pt-BR" sz="2400" dirty="0"/>
              <a:t>printf("%f\n", myFloatNum);</a:t>
            </a:r>
            <a:r>
              <a:rPr lang="pt-BR" sz="3200" dirty="0"/>
              <a:t/>
            </a:r>
            <a:br>
              <a:rPr lang="pt-BR" sz="3200" dirty="0"/>
            </a:br>
            <a:r>
              <a:rPr lang="pt-BR" sz="2400" dirty="0"/>
              <a:t>printf("%c\n", myLetter</a:t>
            </a:r>
            <a:r>
              <a:rPr lang="pt-BR" sz="2400" dirty="0" smtClean="0"/>
              <a:t>);</a:t>
            </a:r>
          </a:p>
          <a:p>
            <a:r>
              <a:rPr lang="pt-BR" sz="2400" b="1" dirty="0" smtClean="0"/>
              <a:t>%d or %i </a:t>
            </a:r>
            <a:r>
              <a:rPr lang="pt-BR" sz="2400" dirty="0" smtClean="0"/>
              <a:t>for int, %f for float, %c for char, </a:t>
            </a:r>
            <a:r>
              <a:rPr lang="en-US" sz="2400" dirty="0"/>
              <a:t>%lf for double, </a:t>
            </a:r>
            <a:r>
              <a:rPr lang="en-US" sz="2400" b="1" dirty="0"/>
              <a:t>%s </a:t>
            </a:r>
            <a:r>
              <a:rPr lang="en-US" sz="2400" dirty="0"/>
              <a:t>for string, </a:t>
            </a:r>
            <a:r>
              <a:rPr lang="en-US" sz="2400" b="1" u="sng" dirty="0"/>
              <a:t>%</a:t>
            </a:r>
            <a:r>
              <a:rPr lang="en-US" sz="2400" b="1" u="sng" dirty="0" err="1"/>
              <a:t>lu</a:t>
            </a:r>
            <a:r>
              <a:rPr lang="en-US" sz="2400" b="1" u="sng" dirty="0"/>
              <a:t> </a:t>
            </a:r>
            <a:r>
              <a:rPr lang="en-US" sz="2400" u="sng" dirty="0"/>
              <a:t>for printing result</a:t>
            </a:r>
            <a:endParaRPr lang="pt-BR" sz="2400" u="sng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0525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Precision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 </a:t>
            </a:r>
            <a:r>
              <a:rPr lang="en-US" dirty="0" err="1"/>
              <a:t>myFloatNum</a:t>
            </a:r>
            <a:r>
              <a:rPr lang="en-US" dirty="0"/>
              <a:t> = 3.5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err="1"/>
              <a:t>printf</a:t>
            </a:r>
            <a:r>
              <a:rPr lang="en-US" dirty="0"/>
              <a:t>(</a:t>
            </a:r>
            <a:r>
              <a:rPr lang="en-US" b="1" dirty="0"/>
              <a:t>"%f\n", </a:t>
            </a:r>
            <a:r>
              <a:rPr lang="en-US" dirty="0" err="1"/>
              <a:t>myFloatNum</a:t>
            </a:r>
            <a:r>
              <a:rPr lang="en-US" dirty="0"/>
              <a:t>);   // Default will show 6 digits after the decimal point</a:t>
            </a:r>
          </a:p>
          <a:p>
            <a:r>
              <a:rPr lang="en-US" dirty="0" err="1"/>
              <a:t>printf</a:t>
            </a:r>
            <a:r>
              <a:rPr lang="en-US" dirty="0"/>
              <a:t>(</a:t>
            </a:r>
            <a:r>
              <a:rPr lang="en-US" b="1" dirty="0"/>
              <a:t>"%.1f\n"</a:t>
            </a:r>
            <a:r>
              <a:rPr lang="en-US" dirty="0"/>
              <a:t>, </a:t>
            </a:r>
            <a:r>
              <a:rPr lang="en-US" dirty="0" err="1"/>
              <a:t>myFloatNum</a:t>
            </a:r>
            <a:r>
              <a:rPr lang="en-US" dirty="0"/>
              <a:t>); // Only show 1 digit</a:t>
            </a:r>
          </a:p>
          <a:p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b="1" dirty="0"/>
              <a:t>%.</a:t>
            </a:r>
            <a:r>
              <a:rPr lang="en-US" b="1" dirty="0" smtClean="0"/>
              <a:t>2f\n"</a:t>
            </a:r>
            <a:r>
              <a:rPr lang="en-US" dirty="0" smtClean="0"/>
              <a:t>, </a:t>
            </a:r>
            <a:r>
              <a:rPr lang="en-US" dirty="0" err="1"/>
              <a:t>myFloatNum</a:t>
            </a:r>
            <a:r>
              <a:rPr lang="en-US" dirty="0"/>
              <a:t>); // Only show 2 digits</a:t>
            </a:r>
          </a:p>
          <a:p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b="1" dirty="0"/>
              <a:t>%.</a:t>
            </a:r>
            <a:r>
              <a:rPr lang="en-US" b="1" dirty="0" smtClean="0"/>
              <a:t>4f"</a:t>
            </a:r>
            <a:r>
              <a:rPr lang="en-US" dirty="0" smtClean="0"/>
              <a:t>, </a:t>
            </a:r>
            <a:r>
              <a:rPr lang="en-US" dirty="0" err="1"/>
              <a:t>myFloatNum</a:t>
            </a:r>
            <a:r>
              <a:rPr lang="en-US" dirty="0"/>
              <a:t>);   // Only show 4 digits</a:t>
            </a:r>
          </a:p>
        </p:txBody>
      </p:sp>
    </p:spTree>
    <p:extLst>
      <p:ext uri="{BB962C8B-B14F-4D97-AF65-F5344CB8AC3E}">
        <p14:creationId xmlns:p14="http://schemas.microsoft.com/office/powerpoint/2010/main" val="20436306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</TotalTime>
  <Words>540</Words>
  <Application>Microsoft Office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 Boardroom</vt:lpstr>
      <vt:lpstr>C Programming Language</vt:lpstr>
      <vt:lpstr>Syntax:</vt:lpstr>
      <vt:lpstr>Statement</vt:lpstr>
      <vt:lpstr>Comments</vt:lpstr>
      <vt:lpstr>Execution</vt:lpstr>
      <vt:lpstr>Variables</vt:lpstr>
      <vt:lpstr>Declaring (Creating) Variables</vt:lpstr>
      <vt:lpstr>Format Specifiers</vt:lpstr>
      <vt:lpstr>Decimal Precision</vt:lpstr>
      <vt:lpstr>Memory Size</vt:lpstr>
      <vt:lpstr>Type Conversion</vt:lpstr>
      <vt:lpstr>Implicit</vt:lpstr>
      <vt:lpstr>Contd.</vt:lpstr>
      <vt:lpstr>Explicit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 Language</dc:title>
  <dc:creator>Zunorain</dc:creator>
  <cp:lastModifiedBy>Zunorain</cp:lastModifiedBy>
  <cp:revision>7</cp:revision>
  <dcterms:created xsi:type="dcterms:W3CDTF">2024-03-17T15:07:36Z</dcterms:created>
  <dcterms:modified xsi:type="dcterms:W3CDTF">2024-03-17T15:49:26Z</dcterms:modified>
</cp:coreProperties>
</file>