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125514" cy="2677648"/>
          </a:xfrm>
        </p:spPr>
        <p:txBody>
          <a:bodyPr/>
          <a:lstStyle/>
          <a:p>
            <a:r>
              <a:rPr lang="en-US" b="1" dirty="0" smtClean="0"/>
              <a:t>C Programming Language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125514" cy="86142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Programming fundamentals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Today`s lecture goal</a:t>
            </a:r>
          </a:p>
          <a:p>
            <a:pPr marL="0" indent="0">
              <a:buNone/>
            </a:pPr>
            <a:r>
              <a:rPr lang="en-US" sz="2400" dirty="0" smtClean="0"/>
              <a:t>Basics concepts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Variables</a:t>
            </a:r>
          </a:p>
          <a:p>
            <a:pPr marL="0" indent="0">
              <a:buNone/>
            </a:pPr>
            <a:r>
              <a:rPr lang="en-US" sz="2400" dirty="0" smtClean="0"/>
              <a:t>Display output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Get Input</a:t>
            </a:r>
          </a:p>
          <a:p>
            <a:pPr marL="0" indent="0">
              <a:buNone/>
            </a:pPr>
            <a:r>
              <a:rPr lang="en-US" sz="2400" dirty="0" smtClean="0"/>
              <a:t>Solve basic problems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32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 is a general-purpose programming </a:t>
            </a:r>
            <a:r>
              <a:rPr lang="en-US" sz="2400" dirty="0" smtClean="0"/>
              <a:t>language</a:t>
            </a:r>
          </a:p>
          <a:p>
            <a:r>
              <a:rPr lang="en-US" sz="2400" dirty="0" smtClean="0"/>
              <a:t>Developed by Dennis Ritchie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t </a:t>
            </a:r>
            <a:r>
              <a:rPr lang="en-US" sz="2400" dirty="0"/>
              <a:t>the Bell Laboratories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2764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develop operating </a:t>
            </a:r>
            <a:r>
              <a:rPr lang="en-US" sz="2400" dirty="0" smtClean="0"/>
              <a:t>systems, databases, applications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write the UNIX operating system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2870"/>
            <a:ext cx="3913435" cy="381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main()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printf</a:t>
            </a:r>
            <a:r>
              <a:rPr lang="en-US" sz="2800" dirty="0"/>
              <a:t>("Hello World</a:t>
            </a:r>
            <a:r>
              <a:rPr lang="en-US" sz="2800" dirty="0" smtClean="0"/>
              <a:t>!");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return 0;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9098" y="2472871"/>
            <a:ext cx="6008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</a:t>
            </a:r>
            <a:r>
              <a:rPr lang="en-US" b="1" dirty="0"/>
              <a:t>file library</a:t>
            </a:r>
            <a:r>
              <a:rPr lang="en-US" dirty="0"/>
              <a:t> that lets us work with input and output functions. Header files add functionality to C programs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called a function. Any code inside its curly brackets {} will be executed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() is a function used to output/print text to the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return 0 ends the main() function.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441371" y="2625634"/>
            <a:ext cx="1254035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41370" y="3270309"/>
            <a:ext cx="1254035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20194" y="4463262"/>
            <a:ext cx="875211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41369" y="5216492"/>
            <a:ext cx="1254035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/>
              <a:t>Specifiers: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87217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/>
              <a:t>together with the </a:t>
            </a:r>
            <a:r>
              <a:rPr lang="en-US" sz="2400" dirty="0" err="1"/>
              <a:t>printf</a:t>
            </a:r>
            <a:r>
              <a:rPr lang="en-US" sz="2400" dirty="0"/>
              <a:t>() function to tell the compiler what type of data the variable is storing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basically a placeholder for the variable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Starts </a:t>
            </a:r>
            <a:r>
              <a:rPr lang="en-US" sz="2400" dirty="0"/>
              <a:t>with a percentage sign %, followed by a character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Use </a:t>
            </a:r>
            <a:r>
              <a:rPr lang="en-US" sz="2400" b="1" u="sng" dirty="0"/>
              <a:t>%d for </a:t>
            </a:r>
            <a:r>
              <a:rPr lang="en-US" sz="2400" b="1" u="sng" dirty="0" err="1"/>
              <a:t>int</a:t>
            </a:r>
            <a:r>
              <a:rPr lang="en-US" sz="2400" b="1" u="sng" dirty="0"/>
              <a:t>, %c for </a:t>
            </a:r>
            <a:r>
              <a:rPr lang="en-US" sz="2400" b="1" u="sng" dirty="0" smtClean="0"/>
              <a:t>char, %s </a:t>
            </a:r>
            <a:r>
              <a:rPr lang="en-US" sz="2400" b="1" u="sng" smtClean="0"/>
              <a:t>for string </a:t>
            </a:r>
            <a:r>
              <a:rPr lang="en-US" sz="2400" b="1" u="sng" dirty="0"/>
              <a:t>and %f for float</a:t>
            </a:r>
          </a:p>
        </p:txBody>
      </p:sp>
    </p:spTree>
    <p:extLst>
      <p:ext uri="{BB962C8B-B14F-4D97-AF65-F5344CB8AC3E}">
        <p14:creationId xmlns:p14="http://schemas.microsoft.com/office/powerpoint/2010/main" val="42511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ules </a:t>
            </a:r>
            <a:r>
              <a:rPr lang="en-US" b="1" dirty="0"/>
              <a:t>for naming variables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Names </a:t>
            </a:r>
            <a:r>
              <a:rPr lang="en-US" sz="2400" dirty="0"/>
              <a:t>can contain letters, digits and </a:t>
            </a:r>
            <a:r>
              <a:rPr lang="en-US" sz="2400" dirty="0" smtClean="0"/>
              <a:t>underscores(_).</a:t>
            </a:r>
            <a:endParaRPr lang="en-US" sz="2400" dirty="0"/>
          </a:p>
          <a:p>
            <a:r>
              <a:rPr lang="en-US" sz="2400" dirty="0"/>
              <a:t>Names must begin with a letter or an underscore </a:t>
            </a:r>
            <a:r>
              <a:rPr lang="en-US" sz="2400" dirty="0" smtClean="0"/>
              <a:t>(_).</a:t>
            </a:r>
            <a:endParaRPr lang="en-US" sz="2400" dirty="0"/>
          </a:p>
          <a:p>
            <a:r>
              <a:rPr lang="en-US" sz="2400" dirty="0"/>
              <a:t>Names are case-sensitive (</a:t>
            </a:r>
            <a:r>
              <a:rPr lang="en-US" sz="2400" dirty="0" err="1"/>
              <a:t>myVar</a:t>
            </a:r>
            <a:r>
              <a:rPr lang="en-US" sz="2400" dirty="0"/>
              <a:t> and </a:t>
            </a:r>
            <a:r>
              <a:rPr lang="en-US" sz="2400" dirty="0" err="1"/>
              <a:t>myvar</a:t>
            </a:r>
            <a:r>
              <a:rPr lang="en-US" sz="2400" dirty="0"/>
              <a:t> are different variables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/>
              <a:t>Names cannot contain whitespaces or special characters like !, #, %, etc.</a:t>
            </a:r>
          </a:p>
          <a:p>
            <a:r>
              <a:rPr lang="en-US" sz="2400" dirty="0"/>
              <a:t>Reserved words (such as </a:t>
            </a:r>
            <a:r>
              <a:rPr lang="en-US" sz="2400" dirty="0" err="1"/>
              <a:t>int</a:t>
            </a:r>
            <a:r>
              <a:rPr lang="en-US" sz="2400" dirty="0"/>
              <a:t>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36751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&amp;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smtClean="0"/>
              <a:t>Programming Lecture.");</a:t>
            </a:r>
            <a:endParaRPr lang="en-US" sz="2400" dirty="0"/>
          </a:p>
          <a:p>
            <a:r>
              <a:rPr lang="en-US" sz="2400" dirty="0" err="1"/>
              <a:t>printf</a:t>
            </a:r>
            <a:r>
              <a:rPr lang="en-US" sz="2400" dirty="0"/>
              <a:t>("I shall be the </a:t>
            </a:r>
            <a:r>
              <a:rPr lang="en-US" sz="2400" dirty="0" smtClean="0"/>
              <a:t>game </a:t>
            </a:r>
            <a:r>
              <a:rPr lang="en-US" sz="2400" dirty="0"/>
              <a:t>changer.");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("I shall </a:t>
            </a:r>
            <a:r>
              <a:rPr lang="en-US" sz="2400" dirty="0" smtClean="0"/>
              <a:t>be </a:t>
            </a:r>
            <a:r>
              <a:rPr lang="en-US" sz="2400" dirty="0"/>
              <a:t>millionaire</a:t>
            </a:r>
            <a:r>
              <a:rPr lang="en-US" sz="2400" dirty="0" smtClean="0"/>
              <a:t>.");</a:t>
            </a:r>
          </a:p>
          <a:p>
            <a:pPr marL="0" indent="0">
              <a:buNone/>
            </a:pPr>
            <a:r>
              <a:rPr lang="en-US" sz="2400" b="1" u="sng" dirty="0" smtClean="0"/>
              <a:t>Results:</a:t>
            </a:r>
            <a:endParaRPr lang="en-US" sz="2400" b="1" u="sng" dirty="0"/>
          </a:p>
          <a:p>
            <a:r>
              <a:rPr lang="en-US" sz="2400" dirty="0"/>
              <a:t>Programming Lecture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 shall be the game changer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 shall be millionaire.</a:t>
            </a:r>
          </a:p>
        </p:txBody>
      </p:sp>
    </p:spTree>
    <p:extLst>
      <p:ext uri="{BB962C8B-B14F-4D97-AF65-F5344CB8AC3E}">
        <p14:creationId xmlns:p14="http://schemas.microsoft.com/office/powerpoint/2010/main" val="17119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645" y="2538185"/>
            <a:ext cx="4749457" cy="345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char character;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your first name and press enter: 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("%c", &amp;character);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 %c", character);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7354" y="2755900"/>
            <a:ext cx="426613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mtClean="0"/>
              <a:t>#include &lt;stdio.h&gt;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int main() {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    int number;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    printf("Enter Number: ");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    scanf("%d",&amp;number);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    printf("You entered %d", number);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  return 0;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393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 Programming Language</vt:lpstr>
      <vt:lpstr>Basic Concepts</vt:lpstr>
      <vt:lpstr>Introduction</vt:lpstr>
      <vt:lpstr>Purpose</vt:lpstr>
      <vt:lpstr>Syntax</vt:lpstr>
      <vt:lpstr>Format Specifiers:</vt:lpstr>
      <vt:lpstr>Rules for naming variables are:</vt:lpstr>
      <vt:lpstr>Output &amp; Result</vt:lpstr>
      <vt:lpstr>Input: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</dc:title>
  <dc:creator>Zunorain</dc:creator>
  <cp:lastModifiedBy>Zunorain</cp:lastModifiedBy>
  <cp:revision>9</cp:revision>
  <dcterms:created xsi:type="dcterms:W3CDTF">2024-03-10T13:30:25Z</dcterms:created>
  <dcterms:modified xsi:type="dcterms:W3CDTF">2024-03-10T16:58:56Z</dcterms:modified>
</cp:coreProperties>
</file>