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4" r:id="rId3"/>
    <p:sldId id="266" r:id="rId4"/>
    <p:sldId id="258" r:id="rId5"/>
    <p:sldId id="262" r:id="rId6"/>
    <p:sldId id="263" r:id="rId7"/>
    <p:sldId id="265" r:id="rId8"/>
    <p:sldId id="261" r:id="rId9"/>
    <p:sldId id="276" r:id="rId10"/>
    <p:sldId id="275" r:id="rId11"/>
    <p:sldId id="270" r:id="rId12"/>
    <p:sldId id="271" r:id="rId13"/>
    <p:sldId id="272" r:id="rId14"/>
    <p:sldId id="273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ssain Muhay Ud Din" initials="HMUD" lastIdx="1" clrIdx="0">
    <p:extLst>
      <p:ext uri="{19B8F6BF-5375-455C-9EA6-DF929625EA0E}">
        <p15:presenceInfo xmlns:p15="http://schemas.microsoft.com/office/powerpoint/2012/main" userId="1270bd64e0b1b9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1D384C-1266-4515-952B-87C2CC28E1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Bus Managenent System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236F2-0C1C-4195-996A-C1A36D605A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E0AF1-D92A-42C3-A2F3-F3220F37BC6B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3363C-92C9-4ED9-8A5D-B76AF3FAA5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5A2B0-A8A0-4582-BDCB-4A078AC7F6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C29F3-EF10-4E5B-8C3D-15071B52F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9465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Bus Managenent System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24BBA-9EA1-46CE-9FD2-E1E1875F47CF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7972E-21AE-4141-AFB0-C88AE6E329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3280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72E7D8B-998D-416A-A82E-A580F6DED96E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32BC-2706-4053-9FA6-A3082340C96E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5BC1-717A-417F-9C54-9EB0124E76F7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9766-9E86-468B-A680-2BAFA499D5DC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27B9-5950-4A48-A560-6C771266EDD6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66CC-FDC6-4097-8E49-50AFC6909829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36A4-721F-445C-8B37-7E67B8294B10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7FBD2A-963D-495F-A3FC-8E36A38FDD2D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41BC7CC-B086-4BD5-9589-925AA13B1F38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2634-84BF-4A42-8B03-2222DE010306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115B-7ECC-4CDB-8DE4-5FA2B784CB09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45D1-C77F-4AEE-996E-45EC8DD736D3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33C7-45A8-4877-8DF3-0BEE5D6044B3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5070-5047-46C8-9ED6-D3011C48E149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BA-AE8D-42BE-A9CA-659362A7AA57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A93F-C2FB-4CEE-87B6-D8B819B12867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F09B-D6AB-41A4-ABDD-83F9FA05F7CA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A7EC98F-9C47-4115-9D3F-6ABD474864E2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us-auto-automobile-vehicle-drive-31256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5F0DE0-DF77-4FD7-8291-4F9C81ACD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782958"/>
            <a:ext cx="10334680" cy="1593782"/>
          </a:xfrm>
        </p:spPr>
        <p:txBody>
          <a:bodyPr/>
          <a:lstStyle/>
          <a:p>
            <a:r>
              <a:rPr lang="en-GB" b="1" dirty="0"/>
              <a:t>                                      </a:t>
            </a:r>
            <a:r>
              <a:rPr lang="en-GB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en-GB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management system</a:t>
            </a: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Group no:15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E6D3D-7B1C-4743-B4FB-5BB23D8D8954}"/>
              </a:ext>
            </a:extLst>
          </p:cNvPr>
          <p:cNvSpPr txBox="1"/>
          <p:nvPr/>
        </p:nvSpPr>
        <p:spPr>
          <a:xfrm>
            <a:off x="2147860" y="4237297"/>
            <a:ext cx="8348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PRESENTED BY: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1.</a:t>
            </a:r>
            <a:r>
              <a:rPr lang="en-GB" b="1" dirty="0" smtClean="0">
                <a:solidFill>
                  <a:schemeClr val="bg1"/>
                </a:solidFill>
              </a:rPr>
              <a:t>Muhammad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Talha </a:t>
            </a:r>
            <a:r>
              <a:rPr lang="en-GB" dirty="0" smtClean="0">
                <a:solidFill>
                  <a:schemeClr val="bg1"/>
                </a:solidFill>
              </a:rPr>
              <a:t>…………………………………………………….</a:t>
            </a:r>
            <a:r>
              <a:rPr lang="en-GB" dirty="0">
                <a:solidFill>
                  <a:schemeClr val="bg1"/>
                </a:solidFill>
              </a:rPr>
              <a:t>193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2.Hussain Muhay Ud Din</a:t>
            </a:r>
            <a:r>
              <a:rPr lang="en-GB" dirty="0">
                <a:solidFill>
                  <a:schemeClr val="bg1"/>
                </a:solidFill>
              </a:rPr>
              <a:t>……………………………………………508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83E6CD-1F76-4C9B-9818-3CAC14F3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0F5FB2-6C54-4938-A61A-0AAC21744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062294" y="919620"/>
            <a:ext cx="4067411" cy="170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3179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13CA6E-211A-4D0D-918F-DD637DED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B3E047-80B0-4CBA-A47E-B45BFCFF5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00" y="4696363"/>
            <a:ext cx="112730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File Handling: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reads from and writes to text files to persist bus and booking records.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5A1FD8-0597-48DD-84DB-05C2AEC10A30}"/>
              </a:ext>
            </a:extLst>
          </p:cNvPr>
          <p:cNvSpPr/>
          <p:nvPr/>
        </p:nvSpPr>
        <p:spPr>
          <a:xfrm>
            <a:off x="618500" y="874455"/>
            <a:ext cx="1094629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highlight>
                  <a:srgbClr val="FFFF00"/>
                </a:highlight>
                <a:latin typeface="Arial" panose="020B0604020202020204" pitchFamily="34" charset="0"/>
              </a:rPr>
              <a:t>Loops</a:t>
            </a:r>
            <a:r>
              <a:rPr lang="en-US" altLang="en-US" sz="2000" b="1" dirty="0">
                <a:latin typeface="Arial" panose="020B0604020202020204" pitchFamily="34" charset="0"/>
              </a:rPr>
              <a:t>: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 Unicode MS"/>
              </a:rPr>
              <a:t>while</a:t>
            </a:r>
            <a:r>
              <a:rPr lang="en-US" altLang="en-US" sz="2000" dirty="0"/>
              <a:t> loops are used in file reading and handling input to retry on invalid entries</a:t>
            </a:r>
            <a:br>
              <a:rPr lang="en-US" altLang="en-US" sz="2000" dirty="0"/>
            </a:br>
            <a:r>
              <a:rPr lang="en-US" altLang="en-US" sz="2000" dirty="0"/>
              <a:t>.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 Unicode MS"/>
              </a:rPr>
              <a:t>do-while</a:t>
            </a:r>
            <a:r>
              <a:rPr lang="en-US" altLang="en-US" sz="2000" dirty="0"/>
              <a:t> loop is used in </a:t>
            </a:r>
            <a:r>
              <a:rPr lang="en-US" altLang="en-US" sz="2000" dirty="0">
                <a:latin typeface="Arial Unicode MS"/>
              </a:rPr>
              <a:t>booking()</a:t>
            </a:r>
            <a:r>
              <a:rPr lang="en-US" altLang="en-US" sz="2000" dirty="0"/>
              <a:t> method for seat booking process.</a:t>
            </a:r>
            <a:br>
              <a:rPr lang="en-US" altLang="en-US" sz="2000" dirty="0"/>
            </a:br>
            <a:endParaRPr lang="en-US" altLang="en-US" sz="20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highlight>
                  <a:srgbClr val="FFFF00"/>
                </a:highlight>
                <a:latin typeface="Arial" panose="020B0604020202020204" pitchFamily="34" charset="0"/>
              </a:rPr>
              <a:t>Conditional Statements:</a:t>
            </a:r>
            <a:endParaRPr lang="en-US" altLang="en-US" sz="2000" dirty="0"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 Unicode MS"/>
              </a:rPr>
              <a:t>if-else</a:t>
            </a:r>
            <a:r>
              <a:rPr lang="en-US" altLang="en-US" sz="2000" dirty="0"/>
              <a:t> statements are used to check conditions such as file existence and duplicate records.</a:t>
            </a:r>
            <a:br>
              <a:rPr lang="en-US" altLang="en-US" sz="2000" dirty="0"/>
            </a:br>
            <a:endParaRPr lang="en-US" altLang="en-US" sz="2000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 Unicode MS"/>
              </a:rPr>
              <a:t>switch</a:t>
            </a:r>
            <a:r>
              <a:rPr lang="en-US" altLang="en-US" sz="2000" dirty="0"/>
              <a:t> statements are used for menu selection in both </a:t>
            </a:r>
            <a:r>
              <a:rPr lang="en-US" altLang="en-US" sz="2000" dirty="0">
                <a:latin typeface="Arial Unicode MS"/>
              </a:rPr>
              <a:t>Bus</a:t>
            </a:r>
            <a:r>
              <a:rPr lang="en-US" altLang="en-US" sz="2000" dirty="0"/>
              <a:t> and </a:t>
            </a:r>
            <a:r>
              <a:rPr lang="en-US" altLang="en-US" sz="2000" dirty="0" err="1">
                <a:latin typeface="Arial Unicode MS"/>
              </a:rPr>
              <a:t>Booking_System</a:t>
            </a:r>
            <a:r>
              <a:rPr lang="en-US" altLang="en-US" sz="2000" dirty="0"/>
              <a:t> classes</a:t>
            </a:r>
            <a:r>
              <a:rPr lang="en-US" altLang="en-US" dirty="0"/>
              <a:t>.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526939-8A98-42F9-8C35-059676EF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637663-8E7B-4703-B687-C5FA1EE17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4" y="295729"/>
            <a:ext cx="6162260" cy="3954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DC3789-2097-4796-906B-716B937C7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670" y="3394731"/>
            <a:ext cx="6718852" cy="3274497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B16332FC-FF07-4403-B054-2C631A2DE82B}"/>
              </a:ext>
            </a:extLst>
          </p:cNvPr>
          <p:cNvSpPr/>
          <p:nvPr/>
        </p:nvSpPr>
        <p:spPr>
          <a:xfrm rot="7596091">
            <a:off x="5705060" y="2981738"/>
            <a:ext cx="1205948" cy="11794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97BA5-90E2-4CCC-A3EC-FE8126FA3262}"/>
              </a:ext>
            </a:extLst>
          </p:cNvPr>
          <p:cNvSpPr txBox="1"/>
          <p:nvPr/>
        </p:nvSpPr>
        <p:spPr>
          <a:xfrm>
            <a:off x="423102" y="402686"/>
            <a:ext cx="569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3604B6-178E-4347-958D-EDE754711F47}"/>
              </a:ext>
            </a:extLst>
          </p:cNvPr>
          <p:cNvSpPr txBox="1"/>
          <p:nvPr/>
        </p:nvSpPr>
        <p:spPr>
          <a:xfrm>
            <a:off x="6838122" y="2557670"/>
            <a:ext cx="980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62A413-5811-4BCD-8DD6-E86CA0F5416D}"/>
              </a:ext>
            </a:extLst>
          </p:cNvPr>
          <p:cNvSpPr txBox="1"/>
          <p:nvPr/>
        </p:nvSpPr>
        <p:spPr>
          <a:xfrm>
            <a:off x="6679096" y="604595"/>
            <a:ext cx="351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+mj-lt"/>
              </a:rPr>
              <a:t>OUTPUT : </a:t>
            </a:r>
          </a:p>
        </p:txBody>
      </p:sp>
    </p:spTree>
    <p:extLst>
      <p:ext uri="{BB962C8B-B14F-4D97-AF65-F5344CB8AC3E}">
        <p14:creationId xmlns:p14="http://schemas.microsoft.com/office/powerpoint/2010/main" val="75717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7F65D0-6ABE-4BAE-85D3-07C6C599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1CF169-5A98-4E8D-B355-E51867853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42" y="1759033"/>
            <a:ext cx="5890658" cy="44750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A723D1-3A24-4922-8BDC-270A22B91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716" y="1759033"/>
            <a:ext cx="5691942" cy="44750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B2B49D-8077-46DF-B0BE-C8A3EABE3868}"/>
              </a:ext>
            </a:extLst>
          </p:cNvPr>
          <p:cNvSpPr txBox="1"/>
          <p:nvPr/>
        </p:nvSpPr>
        <p:spPr>
          <a:xfrm>
            <a:off x="1113116" y="448739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BUS DETAILS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E4DDCE-2F4A-4863-84B5-21655D15C663}"/>
              </a:ext>
            </a:extLst>
          </p:cNvPr>
          <p:cNvSpPr txBox="1"/>
          <p:nvPr/>
        </p:nvSpPr>
        <p:spPr>
          <a:xfrm>
            <a:off x="7414658" y="332293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BOOKING DETAILS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95F4A64-C2C6-475D-90BC-A2E6AB17F171}"/>
              </a:ext>
            </a:extLst>
          </p:cNvPr>
          <p:cNvSpPr/>
          <p:nvPr/>
        </p:nvSpPr>
        <p:spPr>
          <a:xfrm>
            <a:off x="1802296" y="1063416"/>
            <a:ext cx="838199" cy="5931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9336D69-A6EF-44FC-B18F-73A248468864}"/>
              </a:ext>
            </a:extLst>
          </p:cNvPr>
          <p:cNvSpPr/>
          <p:nvPr/>
        </p:nvSpPr>
        <p:spPr>
          <a:xfrm>
            <a:off x="8521148" y="910404"/>
            <a:ext cx="675861" cy="5931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08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F703EE-7D6A-4235-916C-235706A0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910649-1017-4986-8170-EAFDAD43B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26" y="537886"/>
            <a:ext cx="7087292" cy="39534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36B431-10AA-4038-9274-5ABCA9D4C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408" y="2749962"/>
            <a:ext cx="6652591" cy="39820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DB35E4-4FE3-4E5F-BC4F-E03E4E302FBB}"/>
              </a:ext>
            </a:extLst>
          </p:cNvPr>
          <p:cNvSpPr txBox="1"/>
          <p:nvPr/>
        </p:nvSpPr>
        <p:spPr>
          <a:xfrm>
            <a:off x="784499" y="5302045"/>
            <a:ext cx="475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VIEW BUSES DETAIL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D3EC4E63-A21C-44F0-98CC-8940E2F2866D}"/>
              </a:ext>
            </a:extLst>
          </p:cNvPr>
          <p:cNvSpPr/>
          <p:nvPr/>
        </p:nvSpPr>
        <p:spPr>
          <a:xfrm>
            <a:off x="2002389" y="4551535"/>
            <a:ext cx="622852" cy="6902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7105E-7AA5-46DC-A445-A8B645C62684}"/>
              </a:ext>
            </a:extLst>
          </p:cNvPr>
          <p:cNvSpPr txBox="1"/>
          <p:nvPr/>
        </p:nvSpPr>
        <p:spPr>
          <a:xfrm>
            <a:off x="7871790" y="1063416"/>
            <a:ext cx="385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ROUTES OF BUSES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30ACA81-BBB4-4F81-94B4-C3425754A193}"/>
              </a:ext>
            </a:extLst>
          </p:cNvPr>
          <p:cNvSpPr/>
          <p:nvPr/>
        </p:nvSpPr>
        <p:spPr>
          <a:xfrm>
            <a:off x="8865704" y="1749287"/>
            <a:ext cx="781879" cy="781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0075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8E844C-63A2-4E79-8BE5-0CD30FCC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5C32A1-6797-40C7-8472-21F500474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" y="0"/>
            <a:ext cx="6370601" cy="39820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30FE66-4E15-4D77-B2A5-03E2BEA0D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19399"/>
            <a:ext cx="6221137" cy="3943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AC6C8-32F5-4A4F-BE0D-F1A96702BAF8}"/>
              </a:ext>
            </a:extLst>
          </p:cNvPr>
          <p:cNvSpPr txBox="1"/>
          <p:nvPr/>
        </p:nvSpPr>
        <p:spPr>
          <a:xfrm>
            <a:off x="7381460" y="985594"/>
            <a:ext cx="4346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BUS SEATS DETAILS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D7E7E8-FBF1-40F3-953A-C96A334AD29B}"/>
              </a:ext>
            </a:extLst>
          </p:cNvPr>
          <p:cNvSpPr txBox="1"/>
          <p:nvPr/>
        </p:nvSpPr>
        <p:spPr>
          <a:xfrm>
            <a:off x="1000539" y="5011004"/>
            <a:ext cx="4797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RESERVATION SLIP FROM BOOKING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B028CC14-CA2D-4C52-A538-29247079A906}"/>
              </a:ext>
            </a:extLst>
          </p:cNvPr>
          <p:cNvSpPr/>
          <p:nvPr/>
        </p:nvSpPr>
        <p:spPr>
          <a:xfrm>
            <a:off x="2491409" y="3982006"/>
            <a:ext cx="1007165" cy="9478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3001D05-F0C3-4EF7-9C2F-C2F465744819}"/>
              </a:ext>
            </a:extLst>
          </p:cNvPr>
          <p:cNvSpPr/>
          <p:nvPr/>
        </p:nvSpPr>
        <p:spPr>
          <a:xfrm>
            <a:off x="8415130" y="1722783"/>
            <a:ext cx="1007166" cy="954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90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40C301-4B03-4FF5-B9C9-AA0DA798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E722F2-4D58-46EA-A82A-9BF96F4386C7}"/>
              </a:ext>
            </a:extLst>
          </p:cNvPr>
          <p:cNvSpPr txBox="1"/>
          <p:nvPr/>
        </p:nvSpPr>
        <p:spPr>
          <a:xfrm>
            <a:off x="2902226" y="2557669"/>
            <a:ext cx="84283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/>
              <a:t>THANK YOU”</a:t>
            </a:r>
          </a:p>
        </p:txBody>
      </p:sp>
      <p:pic>
        <p:nvPicPr>
          <p:cNvPr id="5" name="Graphic 4" descr="Internet">
            <a:extLst>
              <a:ext uri="{FF2B5EF4-FFF2-40B4-BE49-F238E27FC236}">
                <a16:creationId xmlns:a16="http://schemas.microsoft.com/office/drawing/2014/main" id="{CB764EF8-B948-4011-B94B-6720E684B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002871" y="3881108"/>
            <a:ext cx="2299252" cy="2299252"/>
          </a:xfrm>
          <a:prstGeom prst="rect">
            <a:avLst/>
          </a:prstGeom>
        </p:spPr>
      </p:pic>
      <p:pic>
        <p:nvPicPr>
          <p:cNvPr id="7" name="Graphic 6" descr="Wireless router">
            <a:extLst>
              <a:ext uri="{FF2B5EF4-FFF2-40B4-BE49-F238E27FC236}">
                <a16:creationId xmlns:a16="http://schemas.microsoft.com/office/drawing/2014/main" id="{C14ECD60-A3AA-4A45-AEF6-64A243728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25826" y="606216"/>
            <a:ext cx="1954696" cy="195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2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78D2-5C19-4A70-99E2-1D0885BB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4E20B1-19E0-479D-9235-845669D5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6389FE-A395-4A6E-8CE9-7DA08D5D9600}"/>
              </a:ext>
            </a:extLst>
          </p:cNvPr>
          <p:cNvSpPr/>
          <p:nvPr/>
        </p:nvSpPr>
        <p:spPr>
          <a:xfrm>
            <a:off x="1154954" y="2517913"/>
            <a:ext cx="91975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project is a Bus Management System designed to manage bus records and booking systems. It includes functionalities for </a:t>
            </a:r>
            <a:br>
              <a:rPr lang="en-US" dirty="0"/>
            </a:br>
            <a:r>
              <a:rPr lang="en-US" dirty="0"/>
              <a:t>-adding  </a:t>
            </a:r>
            <a:br>
              <a:rPr lang="en-US" dirty="0"/>
            </a:br>
            <a:r>
              <a:rPr lang="en-US" dirty="0"/>
              <a:t>-viewing, </a:t>
            </a:r>
            <a:br>
              <a:rPr lang="en-US" dirty="0"/>
            </a:br>
            <a:r>
              <a:rPr lang="en-US" dirty="0"/>
              <a:t>-updating, </a:t>
            </a:r>
            <a:br>
              <a:rPr lang="en-US" dirty="0"/>
            </a:br>
            <a:r>
              <a:rPr lang="en-US" dirty="0"/>
              <a:t>-deleting bus records, </a:t>
            </a:r>
            <a:br>
              <a:rPr lang="en-US" dirty="0"/>
            </a:br>
            <a:r>
              <a:rPr lang="en-US" dirty="0"/>
              <a:t>-managing bus routes.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Additionally, it supports booking seats on buses and handling booking records.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540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2F19-F52D-4F99-8B0F-3837BA7D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OF PROJECT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289AA8-AAAF-4623-A552-0D194CB1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EBF2B5-2D4B-48DF-B368-372C13F9EE27}"/>
              </a:ext>
            </a:extLst>
          </p:cNvPr>
          <p:cNvSpPr/>
          <p:nvPr/>
        </p:nvSpPr>
        <p:spPr>
          <a:xfrm>
            <a:off x="463827" y="344137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Bus Management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Add new bus records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View single or all bus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Update bus records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Delete bus records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View bus routes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E2AF5-6386-4D13-AE33-348BFE000AFA}"/>
              </a:ext>
            </a:extLst>
          </p:cNvPr>
          <p:cNvSpPr/>
          <p:nvPr/>
        </p:nvSpPr>
        <p:spPr>
          <a:xfrm>
            <a:off x="6868367" y="3256705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Booking Management: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Book seats on buses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View bus seat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Search booking records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Update booking records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Delete booking records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Show all booking 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DAB98-E8D0-4F8F-8F80-975A79232281}"/>
              </a:ext>
            </a:extLst>
          </p:cNvPr>
          <p:cNvSpPr txBox="1"/>
          <p:nvPr/>
        </p:nvSpPr>
        <p:spPr>
          <a:xfrm>
            <a:off x="1154954" y="2597426"/>
            <a:ext cx="120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02DC34-1DB3-4C44-80D1-802F125F8D39}"/>
              </a:ext>
            </a:extLst>
          </p:cNvPr>
          <p:cNvSpPr txBox="1"/>
          <p:nvPr/>
        </p:nvSpPr>
        <p:spPr>
          <a:xfrm>
            <a:off x="8295861" y="2619224"/>
            <a:ext cx="120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DF860C-4813-4317-8BFE-211DC818852E}"/>
              </a:ext>
            </a:extLst>
          </p:cNvPr>
          <p:cNvCxnSpPr/>
          <p:nvPr/>
        </p:nvCxnSpPr>
        <p:spPr>
          <a:xfrm>
            <a:off x="5535660" y="2699249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32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F13DD5-BB69-4E84-BDC2-E7D956FB8E17}"/>
              </a:ext>
            </a:extLst>
          </p:cNvPr>
          <p:cNvSpPr/>
          <p:nvPr/>
        </p:nvSpPr>
        <p:spPr>
          <a:xfrm>
            <a:off x="551772" y="2653677"/>
            <a:ext cx="110884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cs typeface="Arial" panose="020B0604020202020204" pitchFamily="34" charset="0"/>
              </a:rPr>
              <a:t>Viewing Bus Details:</a:t>
            </a:r>
            <a:endParaRPr lang="en-US" dirty="0"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Users can view details of a single bus by entering the bus number.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cs typeface="Arial" panose="020B0604020202020204" pitchFamily="34" charset="0"/>
              </a:rPr>
              <a:t>The system can also display a list of all buses with their details.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/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altLang="en-US" b="1" dirty="0">
                <a:cs typeface="Arial" panose="020B0604020202020204" pitchFamily="34" charset="0"/>
              </a:rPr>
              <a:t>Update Bus Details</a:t>
            </a:r>
            <a:r>
              <a:rPr lang="en-US" altLang="en-US" dirty="0">
                <a:cs typeface="Arial" panose="020B0604020202020204" pitchFamily="34" charset="0"/>
              </a:rPr>
              <a:t>: Select a bus to update and input new details.</a:t>
            </a:r>
            <a:br>
              <a:rPr lang="en-US" altLang="en-US" dirty="0">
                <a:cs typeface="Arial" panose="020B0604020202020204" pitchFamily="34" charset="0"/>
              </a:rPr>
            </a:br>
            <a:endParaRPr lang="en-US" altLang="en-US" dirty="0"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cs typeface="Arial" panose="020B0604020202020204" pitchFamily="34" charset="0"/>
              </a:rPr>
              <a:t>Delete Bus Record</a:t>
            </a:r>
            <a:r>
              <a:rPr lang="en-US" altLang="en-US" dirty="0">
                <a:cs typeface="Arial" panose="020B0604020202020204" pitchFamily="34" charset="0"/>
              </a:rPr>
              <a:t>: Select and delete a bus record.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Arial" panose="020B0604020202020204" pitchFamily="34" charset="0"/>
            </a:endParaRPr>
          </a:p>
          <a:p>
            <a:r>
              <a:rPr lang="en-US" b="1" dirty="0">
                <a:cs typeface="Arial" panose="020B0604020202020204" pitchFamily="34" charset="0"/>
              </a:rPr>
              <a:t>Bus Routes:</a:t>
            </a:r>
            <a:endParaRPr lang="en-US" dirty="0"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This section displays predefined routes for five different locations (Lahore, Faisalabad, Islamabad, Rawalpindi, Multan).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Users can select a route to view its details, which includes departure and arrival times for various destinations.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AE017FA-1849-4157-A64D-984E11EA0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39" y="1703431"/>
            <a:ext cx="10236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a Bus Record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Navigate to the "Add Bus Record" option, input the bus details, and ensure no duplicate records exist.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2D150-CEBF-44EE-AC64-5D6A3827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B1CDB-9918-414E-A43B-61873891F4AC}"/>
              </a:ext>
            </a:extLst>
          </p:cNvPr>
          <p:cNvSpPr txBox="1"/>
          <p:nvPr/>
        </p:nvSpPr>
        <p:spPr>
          <a:xfrm>
            <a:off x="535439" y="530087"/>
            <a:ext cx="7468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BUS MANAGEMENT </a:t>
            </a:r>
          </a:p>
        </p:txBody>
      </p:sp>
    </p:spTree>
    <p:extLst>
      <p:ext uri="{BB962C8B-B14F-4D97-AF65-F5344CB8AC3E}">
        <p14:creationId xmlns:p14="http://schemas.microsoft.com/office/powerpoint/2010/main" val="182789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BF5A49-D2F0-4D7E-A501-30B42EEC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0C8A2C-1832-4B3F-9D76-AD071CF33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861" y="679572"/>
            <a:ext cx="7388561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Classes: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ManagementSystem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(Abstract base class)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(Derived class for bus management)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Booking_System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(Derived class for booking management)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5938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4103AE-1037-4B90-ADE7-18E4BA4C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4BE3B78-817F-4107-B8AC-89FDE3BBD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522" y="295729"/>
            <a:ext cx="9130748" cy="664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Methods 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Unicode MS"/>
              </a:rPr>
              <a:t>Bus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Class: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menu()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new_bus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bus_details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single_bus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all_buses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update_bus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del_bus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bus_route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33500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09FAD8-990F-4F78-BA8D-265263D5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7DDB65-C589-496E-BCF8-823E2C4CB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261" y="430413"/>
            <a:ext cx="9573974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Methods in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Unicode MS"/>
              </a:rPr>
              <a:t>Booking_System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Class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menu()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booking()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bus_seatsdetails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search_booking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update_booking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del_booking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show_booking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37172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A09846-CC76-41DD-AD9E-1E5CA372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DF82EC-7A5B-4AFB-A14B-80E685FD582B}"/>
              </a:ext>
            </a:extLst>
          </p:cNvPr>
          <p:cNvSpPr/>
          <p:nvPr/>
        </p:nvSpPr>
        <p:spPr>
          <a:xfrm>
            <a:off x="3048000" y="61284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/>
              <a:t>ManagementSystem</a:t>
            </a:r>
            <a:r>
              <a:rPr lang="en-GB" dirty="0"/>
              <a:t> (abstract)</a:t>
            </a:r>
          </a:p>
          <a:p>
            <a:r>
              <a:rPr lang="en-GB" dirty="0"/>
              <a:t>     |</a:t>
            </a:r>
          </a:p>
          <a:p>
            <a:r>
              <a:rPr lang="en-GB" dirty="0"/>
              <a:t>     |--&gt; Bus</a:t>
            </a:r>
          </a:p>
          <a:p>
            <a:r>
              <a:rPr lang="en-GB" dirty="0"/>
              <a:t>     |       |- menu()</a:t>
            </a:r>
          </a:p>
          <a:p>
            <a:r>
              <a:rPr lang="en-GB" dirty="0"/>
              <a:t>     |       |- </a:t>
            </a:r>
            <a:r>
              <a:rPr lang="en-GB" dirty="0" err="1"/>
              <a:t>new_bus</a:t>
            </a:r>
            <a:r>
              <a:rPr lang="en-GB" dirty="0"/>
              <a:t>()</a:t>
            </a:r>
          </a:p>
          <a:p>
            <a:r>
              <a:rPr lang="en-GB" dirty="0"/>
              <a:t>     |       |- </a:t>
            </a:r>
            <a:r>
              <a:rPr lang="en-GB" dirty="0" err="1"/>
              <a:t>bus_details</a:t>
            </a:r>
            <a:r>
              <a:rPr lang="en-GB" dirty="0"/>
              <a:t>()</a:t>
            </a:r>
          </a:p>
          <a:p>
            <a:r>
              <a:rPr lang="en-GB" dirty="0"/>
              <a:t>     |       |- </a:t>
            </a:r>
            <a:r>
              <a:rPr lang="en-GB" dirty="0" err="1"/>
              <a:t>single_bus</a:t>
            </a:r>
            <a:r>
              <a:rPr lang="en-GB" dirty="0"/>
              <a:t>()</a:t>
            </a:r>
          </a:p>
          <a:p>
            <a:r>
              <a:rPr lang="en-GB" dirty="0"/>
              <a:t>     |       |- </a:t>
            </a:r>
            <a:r>
              <a:rPr lang="en-GB" dirty="0" err="1"/>
              <a:t>all_buses</a:t>
            </a:r>
            <a:r>
              <a:rPr lang="en-GB" dirty="0"/>
              <a:t>()</a:t>
            </a:r>
          </a:p>
          <a:p>
            <a:r>
              <a:rPr lang="en-GB" dirty="0"/>
              <a:t>     |       |- </a:t>
            </a:r>
            <a:r>
              <a:rPr lang="en-GB" dirty="0" err="1"/>
              <a:t>update_bus</a:t>
            </a:r>
            <a:r>
              <a:rPr lang="en-GB" dirty="0"/>
              <a:t>()</a:t>
            </a:r>
          </a:p>
          <a:p>
            <a:r>
              <a:rPr lang="en-GB" dirty="0"/>
              <a:t>     |       |- </a:t>
            </a:r>
            <a:r>
              <a:rPr lang="en-GB" dirty="0" err="1"/>
              <a:t>del_bus</a:t>
            </a:r>
            <a:r>
              <a:rPr lang="en-GB" dirty="0"/>
              <a:t>()</a:t>
            </a:r>
          </a:p>
          <a:p>
            <a:r>
              <a:rPr lang="en-GB" dirty="0"/>
              <a:t>     |       |- </a:t>
            </a:r>
            <a:r>
              <a:rPr lang="en-GB" dirty="0" err="1"/>
              <a:t>bus_route</a:t>
            </a:r>
            <a:r>
              <a:rPr lang="en-GB" dirty="0"/>
              <a:t>()</a:t>
            </a:r>
          </a:p>
          <a:p>
            <a:r>
              <a:rPr lang="en-GB" dirty="0"/>
              <a:t>     |</a:t>
            </a:r>
          </a:p>
          <a:p>
            <a:r>
              <a:rPr lang="en-GB" dirty="0"/>
              <a:t>     |--&gt; </a:t>
            </a:r>
            <a:r>
              <a:rPr lang="en-GB" dirty="0" err="1"/>
              <a:t>Booking_System</a:t>
            </a:r>
            <a:endParaRPr lang="en-GB" dirty="0"/>
          </a:p>
          <a:p>
            <a:r>
              <a:rPr lang="en-GB" dirty="0"/>
              <a:t>             |- menu()</a:t>
            </a:r>
          </a:p>
          <a:p>
            <a:r>
              <a:rPr lang="en-GB" dirty="0"/>
              <a:t>             |- booking()</a:t>
            </a:r>
          </a:p>
          <a:p>
            <a:r>
              <a:rPr lang="en-GB" dirty="0"/>
              <a:t>             |- </a:t>
            </a:r>
            <a:r>
              <a:rPr lang="en-GB" dirty="0" err="1"/>
              <a:t>bus_seatsdetails</a:t>
            </a:r>
            <a:r>
              <a:rPr lang="en-GB" dirty="0"/>
              <a:t>()</a:t>
            </a:r>
          </a:p>
          <a:p>
            <a:r>
              <a:rPr lang="en-GB" dirty="0"/>
              <a:t>             |- </a:t>
            </a:r>
            <a:r>
              <a:rPr lang="en-GB" dirty="0" err="1"/>
              <a:t>search_booking</a:t>
            </a:r>
            <a:r>
              <a:rPr lang="en-GB" dirty="0"/>
              <a:t>()</a:t>
            </a:r>
          </a:p>
          <a:p>
            <a:r>
              <a:rPr lang="en-GB" dirty="0"/>
              <a:t>             |- </a:t>
            </a:r>
            <a:r>
              <a:rPr lang="en-GB" dirty="0" err="1"/>
              <a:t>update_booking</a:t>
            </a:r>
            <a:r>
              <a:rPr lang="en-GB" dirty="0"/>
              <a:t>()</a:t>
            </a:r>
          </a:p>
          <a:p>
            <a:r>
              <a:rPr lang="en-GB" dirty="0"/>
              <a:t>             |- </a:t>
            </a:r>
            <a:r>
              <a:rPr lang="en-GB" dirty="0" err="1"/>
              <a:t>del_booking</a:t>
            </a:r>
            <a:r>
              <a:rPr lang="en-GB" dirty="0"/>
              <a:t>()</a:t>
            </a:r>
          </a:p>
          <a:p>
            <a:r>
              <a:rPr lang="en-GB" dirty="0"/>
              <a:t>             |- </a:t>
            </a:r>
            <a:r>
              <a:rPr lang="en-GB" dirty="0" err="1"/>
              <a:t>show_booking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0430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6DEE-E5DF-45AB-A53F-E7D6135B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CONCEPTS USED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BB7BBC-0C6A-41B0-AC48-1D330C00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16D200-E399-49AD-8281-7D91F5ED3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75" y="1818145"/>
            <a:ext cx="11111849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Inheritance: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ManagementSystem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 base class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Booking_System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inherit from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ManagementSystem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implement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menu()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Polymorphism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menu()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in the base class is a pure virtual function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Data Abstraction: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 details of bus and booking management are hidden from the user through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interfaces.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C4BE6-D0F6-4967-A502-6AF04EABEC12}"/>
              </a:ext>
            </a:extLst>
          </p:cNvPr>
          <p:cNvSpPr txBox="1"/>
          <p:nvPr/>
        </p:nvSpPr>
        <p:spPr>
          <a:xfrm>
            <a:off x="795131" y="3028890"/>
            <a:ext cx="7686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two derived classes </a:t>
            </a:r>
            <a:r>
              <a:rPr lang="en-US" altLang="en-US" sz="2000" dirty="0">
                <a:latin typeface="Arial Unicode MS"/>
              </a:rPr>
              <a:t>Bus</a:t>
            </a:r>
            <a:r>
              <a:rPr lang="en-US" altLang="en-US" sz="2000" dirty="0"/>
              <a:t> and </a:t>
            </a:r>
            <a:r>
              <a:rPr lang="en-US" altLang="en-US" sz="2000" dirty="0" err="1">
                <a:latin typeface="Arial Unicode MS"/>
              </a:rPr>
              <a:t>Booking_System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43014007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332</Words>
  <Application>Microsoft Office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Unicode MS</vt:lpstr>
      <vt:lpstr>Calibri</vt:lpstr>
      <vt:lpstr>Century Gothic</vt:lpstr>
      <vt:lpstr>Times New Roman</vt:lpstr>
      <vt:lpstr>Wingdings</vt:lpstr>
      <vt:lpstr>Wingdings 3</vt:lpstr>
      <vt:lpstr>Ion Boardroom</vt:lpstr>
      <vt:lpstr>PowerPoint Presentation</vt:lpstr>
      <vt:lpstr>INTRODUCTION </vt:lpstr>
      <vt:lpstr>FUNCTIONS OF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CONCEPTS USED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 Muhay Ud Din</dc:creator>
  <cp:lastModifiedBy>M.TALHA HAKEEM</cp:lastModifiedBy>
  <cp:revision>29</cp:revision>
  <dcterms:created xsi:type="dcterms:W3CDTF">2024-06-09T09:48:13Z</dcterms:created>
  <dcterms:modified xsi:type="dcterms:W3CDTF">2024-06-30T15:38:35Z</dcterms:modified>
</cp:coreProperties>
</file>