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5A32D6F-4C2B-49C1-946C-DBBAA675BEE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FAD0A61-111A-4113-843F-2FBBDC2E0899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1785D2A-E63B-4185-9B78-4FB380EE08C3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9AF8F90-1055-44BF-A7AD-A86D452A1A9F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68AB523-9DAB-4D19-8F2E-A462F526D4C8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A8C7695-0715-496B-B700-A78D94E0F9FF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985227F-615C-40C6-BF8D-73F26D02F832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77703C4-DDD7-480C-9BCE-52FA64E61B2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2B3120A-C8FE-4FDE-AB1F-A647E6E156FA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D039AFB-327F-40BD-9B42-56F757DD3462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BDC367B-726B-4C7A-BBE8-B355A98E6B3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02E2877-0056-4802-8088-DCDB6D78F458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117596A-3AA5-455A-994E-83162E73093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C1DC42D-378F-4492-B218-3EAB0615A62A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210C919-6121-4503-B481-B5C4476117F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4710698-3032-4D38-93F9-E71AB11E8ED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Android Development Workshop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62320" y="26676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App Overview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495360" y="1589040"/>
            <a:ext cx="10733760" cy="30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 starts finds Launcher Activity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OnCreate method is called, this method loads (inflates) layout file to be shown on the screen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Activity is running.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Adding behaviors.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Activity lifecycle.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62320" y="26676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Lifecycle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495360" y="1589040"/>
            <a:ext cx="107337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Picture 2" descr=""/>
          <p:cNvPicPr/>
          <p:nvPr/>
        </p:nvPicPr>
        <p:blipFill>
          <a:blip r:embed="rId1"/>
          <a:stretch/>
        </p:blipFill>
        <p:spPr>
          <a:xfrm>
            <a:off x="3525840" y="495360"/>
            <a:ext cx="4357800" cy="5639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62320" y="26676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Views and ViewGroup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495360" y="1589040"/>
            <a:ext cx="1073376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Everything is a View, Button, TextView, ImageView 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Views that manage other view inside them are ViewGroups.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ViewGroups are like containers that have rules to place other views.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By default, there is always a ViewGroup element declared in layout file.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62320" y="26676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Adding Interactivity (1/2): Hello World App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495360" y="1589040"/>
            <a:ext cx="10733760" cy="328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 of ID in xml file to give views unique id. (unique in same file)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Main Activity setContentView method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 id to TextView.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Create TextView object in java code.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 findViewById() method to access TextView reference that is displayed on the screen.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 setText() method to change text.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OnCreate code is executed when Activity is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being created.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62320" y="26676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Adding Interactivity (2/2) : Button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495360" y="1589040"/>
            <a:ext cx="10733760" cy="447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OnClick events.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Adding new View : Button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XML Attributes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Create TextView object in java code.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 findViewById() method to access TextView reference that is displayed on the screen.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Adding onClick event using onClickListener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Change text of the TextView when button is clicked.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onClick implementation: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Anonymous Class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Instance object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Implement interface in Activity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62320" y="26676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Running the app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495360" y="1589040"/>
            <a:ext cx="10733760" cy="557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SDK Requirements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Running on Emulator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Using AVD Manager.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Open AVD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Select Create New  device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Select Resolution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Select system image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Click finish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Running on device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USB debugging feature.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Goto Settings -&gt; About Device -&gt; Click on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Build Number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9 times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701640" y="1280160"/>
            <a:ext cx="11069280" cy="545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 is case sensitive.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 UI elements - Reference to an object that is not declared in xml, or is not inflated: NullPointerException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ClassCastException: when casting into wrong class type - e.g Button into TextView.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NumberFormatException: when input was text not number then calling </a:t>
            </a:r>
            <a:r>
              <a:rPr b="0" i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.parse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methods will result in this exception.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Security Exception: Using a feature ofwhich the permission was not declared in the  AndroidManifest.xml file.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ActivityNotFoundException: Accessing activity that was not declared, or may have been deleted.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InflateException : This exception is thrown When an error conditions are occurred during creating views.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StackOverflowError: Infinite recursion/loops.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OutOfMemoryError: Asking system to allocate more memory that was allowed.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Application Not Responding (ANR) : Mainly comes when you are making network function,or some long process.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562320" y="26676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Common Errors and Exceptions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62320" y="26676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Resources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495360" y="1589040"/>
            <a:ext cx="10733760" cy="182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7430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Udacity Android development course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 Developer Resources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62320" y="26676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What is Android?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95360" y="1589040"/>
            <a:ext cx="10733760" cy="329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Open source mobile OS based on Linux Kernel, developed by Android Inc.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Runs on mobile, watch, TV , cars, refrigerators, digital camera 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 7 OS versions, with 24 releases. (Latest is Nougat)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Apps developed on Android Studio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Languages: Java and C++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Scope: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Continuously developed and new features added, also new platform support.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Most installed OS on mobile devices (66% market share globally - August 2016).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6</a:t>
            </a:r>
            <a:r>
              <a:rPr b="0" lang="en-US" sz="24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most required career skill (mobile development) according to LinkedIn (2015).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62320" y="26676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Pre-requisites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95360" y="1589040"/>
            <a:ext cx="10733760" cy="182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 OOP is a must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Familiarity with xml.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Other Mobile App platforms is a plus.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Concepts of build system like Maven and Gradle is a plus.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Knowledge of design pattern is a plus (for advance level).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62320" y="26676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The Android 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2834640" y="1371600"/>
            <a:ext cx="6773040" cy="484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62320" y="26676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Environment Setup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495360" y="1589040"/>
            <a:ext cx="10733760" cy="25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JDK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 Studio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 SDKs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Testing: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Emulator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62320" y="26676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Development Environment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495360" y="1589040"/>
            <a:ext cx="10733760" cy="182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7430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Project window – show files and folders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Editor – Code editor to write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 Monitor – Shows errors, exceptions, etc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Messages – Shows build messages and error.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645920" y="182880"/>
            <a:ext cx="8758800" cy="658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62320" y="26676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Project Structure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95360" y="1589040"/>
            <a:ext cx="10733760" cy="438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7430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Src Folder - All source code and resource folders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 Folder -  All source code files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 Folder - resource folders that contains images, layouts etc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Libs Folder - private or local libraries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Builds Folder - apk* files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Assets Folder – Files save with exact original name and paths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Values Folder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Colors: define color variables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Strings: define constant strings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002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Styles: Define app styles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62320" y="26676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Terminologies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495360" y="1589040"/>
            <a:ext cx="10733760" cy="51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7430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Activity – One page of app that can be used to display controls like text, buttons 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Resource – Images, Audio, UIs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Module – Collection of classes and resources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Widgets – View, Controls in Android are called widgets like ImagView, Button, TextView etc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ViewGroups –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are containers where widgets are placed. Each layout provides its own rules to place views (widgets or other viewgroups) inside.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Listener – Are events or callbacks that are triggered on some action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Inflation - The process of showing (inflating) UI from xml file on the screen.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Layout – Xml code (file) for displaying UI elements.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Refractoring – The process of renaming the variable or file or any resource.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Application>LibreOffice/5.1.2.2$Windows_x86 LibreOffice_project/d3bf12ecb743fc0d20e0be0c58ca359301eb705f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2013-07-15T20:26:40Z</dcterms:created>
  <dc:creator/>
  <dc:description/>
  <dc:language>en-US</dc:language>
  <cp:lastModifiedBy>Talha Hasan Zia</cp:lastModifiedBy>
  <dcterms:modified xsi:type="dcterms:W3CDTF">2016-10-04T08:43:12Z</dcterms:modified>
  <cp:revision>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