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EA270D7-BAAF-4B58-985E-1DDC89EEFC1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F85615-134D-4684-A225-AA8935724B4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89D0F2-0832-449D-A22E-380DCBEA8BE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798944-D8CF-4011-A83E-699ECAEB3E9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5AAC5C-7202-4001-9E24-C75702CF08A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0E6117-B792-4107-A847-DF8AA6B596E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65DBAD-2FF7-4EA7-8D23-D091DDBBEC6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F6ACC1-E09D-4F11-8AA2-ECDB397C9C3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1D940F-F413-4B86-A4C9-52EA06114B4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4109F7-6C64-4110-B873-AAD0320BB51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6ED6E0-3230-4B61-B001-D3058C8076E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7B7413-7B37-46F6-9947-748812E1411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963A6C-A3C6-449E-8D80-10325A28653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C293D9-69F9-462C-9ABB-E88C6784DFF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28F711-59AD-4699-8F29-DAAC50DEA51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B10194-3CF9-4B2A-BC24-D2EDC58B667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Beginning Android Apps Development Workshop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1062360" y="4299840"/>
            <a:ext cx="1073340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Talha Hasan Zia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BSCS, University of Karachi (2015).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Junior Software Engineer, Android Apps ,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Mujadidia Inc.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Lifecycle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95360" y="1589040"/>
            <a:ext cx="107334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3525840" y="495360"/>
            <a:ext cx="4357440" cy="563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Views and ViewGroup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95360" y="1589040"/>
            <a:ext cx="107334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Everything is a View, Button, TextView, ImageView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Views that manage other view inside them are ViewGroups.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ViewGroups are like containers that have rules to place other views.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default, there is always a ViewGroup element declared in layout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Adding Interactivity (1/2): Hello World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95360" y="1589040"/>
            <a:ext cx="10733400" cy="32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of ID in xml file to give views unique id. (unique in same file)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Activity setContentView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id to TextView.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TextView object in java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findViewById() method to access TextView reference that is displayed on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setText() method to change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OnCreate code is executed when Activity is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being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Adding Interactivity (2/2) :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95360" y="1589040"/>
            <a:ext cx="10733400" cy="44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OnClick events.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Adding new View :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XML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TextView object in java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findViewById() method to access TextView reference that is displayed on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Adding onClick event using onClickListener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Change text of the TextView when button is clicked.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onClick implementation: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Anonymous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 interface in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Running the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95360" y="1589040"/>
            <a:ext cx="10733400" cy="55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SDK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Running on Emulator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AVD Manager.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AVD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Create New 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Resolution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system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Click finish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Running on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 debugging feature.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Goto Settings -&gt; About Device -&gt; Click 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 Number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 times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01640" y="1280160"/>
            <a:ext cx="11068920" cy="54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is case sensitive.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UI elements - Reference to an object that is not declared in xml, or is not inflated: NullPointerException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ClassCastException: when casting into wrong class type - e.g Button into TextView.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NumberFormatException: when input was text not number then calling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.parse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methods will result in this exception.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Exception: Using a feature ofwhich the permission was not declared in the  AndroidManifest.xml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ActivityNotFoundException: Accessing activity that was not declared, or may have been deleted.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InflateException : This exception is thrown When an error conditions are occurred during creating views.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StackOverflowError: Infinite recursion/loops.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OutOfMemoryError: Asking system to allocate more memory that was allowed.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Not Responding (ANR) : Mainly comes when you are making network function,or some long process.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Common Errors and 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95360" y="1589040"/>
            <a:ext cx="1073340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Udacity Android development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Developer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Android?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95360" y="1589040"/>
            <a:ext cx="1073340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source mobile OS based on Linux Kernel, developed by Android Inc.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Runs on mobile, watch, TV , cars, refrigerators, digital camera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7 OS versions, with 24 releases. (Latest is Nougat)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Apps developed on 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Languages: Java and C++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Scope: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Continuously developed and new features added, also new platform support.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installed OS on mobile devices (66% globally - August 2016).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most required career skill (mobile development) according to LinkedIn.com (2015).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Pre-requisites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95360" y="1589040"/>
            <a:ext cx="1073340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OOP is a must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Familiarity with xml.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Mobile App platforms is a plus.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Concepts of build system like Maven and Gradle is a plus.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Knowledge of design pattern is a plus (for advance level).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Android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834640" y="1371600"/>
            <a:ext cx="6772680" cy="484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Environment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95360" y="1589040"/>
            <a:ext cx="1073340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JDK (from Oracle).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Studio (from Google).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SDKs.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Development Environment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95360" y="1589040"/>
            <a:ext cx="1073340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window – show files and folders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Editor – Code editor to write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Monitor – Shows errors, exceptions,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– Shows build messages and error.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Toolbar : Run, Build, Debug, AVD, SDK Manager.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Project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95360" y="1589040"/>
            <a:ext cx="1073340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src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Folder - All source code and resource folders.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Folder -  All source code files.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Folder - resource folders that contains images, layouts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Folder - private or local library files.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Folder - apk* files.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Folder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colors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define color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define constant strings.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styles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Define app styles.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Terminologies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95360" y="1589040"/>
            <a:ext cx="10733400" cy="51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One page of app that can be used to display controls like text, buttons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Images, Audio, UIs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Collection of classes and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Widgets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View, Controls in Android are called widgets like ImagView, Button, TextView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ViewGroups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are containers where widgets are placed. Each layout provides its own rules to place views (widgets or other viewgroups) inside.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Listener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Are events or callbacks that are triggered on some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Inflation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 The process of showing (inflating) UI from xml file on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Layout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Xml code (file) for displaying UI elements.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Refractoring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The process of renaming the variable or file or any resource.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62320" y="266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App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95360" y="1589040"/>
            <a:ext cx="10733400" cy="30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 starts finds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Launcher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OnCreate method is called, this method loads (inflates) layout file to be shown on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 is running.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Adding behaviors.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 lifecycle.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Application>LibreOffice/5.1.2.2$Windows_x86 LibreOffice_project/d3bf12ecb743fc0d20e0be0c58ca359301eb705f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>Talha Hasan Zia</cp:lastModifiedBy>
  <dcterms:modified xsi:type="dcterms:W3CDTF">2016-10-04T10:31:42Z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