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3" r:id="rId9"/>
    <p:sldId id="273" r:id="rId10"/>
    <p:sldId id="262" r:id="rId11"/>
    <p:sldId id="264" r:id="rId12"/>
    <p:sldId id="266" r:id="rId13"/>
    <p:sldId id="267" r:id="rId14"/>
    <p:sldId id="269" r:id="rId15"/>
    <p:sldId id="270" r:id="rId16"/>
    <p:sldId id="271" r:id="rId17"/>
    <p:sldId id="286" r:id="rId18"/>
    <p:sldId id="287" r:id="rId19"/>
    <p:sldId id="272" r:id="rId20"/>
    <p:sldId id="275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ACAA-5902-4FAA-8DE8-AFAEC20BA3AB}" type="datetimeFigureOut">
              <a:rPr lang="en-US" smtClean="0"/>
              <a:t>05-Oct-16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5F6F-373F-45EA-A47A-220D3989A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ACAA-5902-4FAA-8DE8-AFAEC20BA3AB}" type="datetimeFigureOut">
              <a:rPr lang="en-US" smtClean="0"/>
              <a:t>05-Oct-16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5F6F-373F-45EA-A47A-220D3989A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ACAA-5902-4FAA-8DE8-AFAEC20BA3AB}" type="datetimeFigureOut">
              <a:rPr lang="en-US" smtClean="0"/>
              <a:t>05-Oct-16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5F6F-373F-45EA-A47A-220D3989A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ACAA-5902-4FAA-8DE8-AFAEC20BA3AB}" type="datetimeFigureOut">
              <a:rPr lang="en-US" smtClean="0"/>
              <a:t>05-Oct-16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5F6F-373F-45EA-A47A-220D3989A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ACAA-5902-4FAA-8DE8-AFAEC20BA3AB}" type="datetimeFigureOut">
              <a:rPr lang="en-US" smtClean="0"/>
              <a:t>05-Oct-16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5F6F-373F-45EA-A47A-220D3989A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ACAA-5902-4FAA-8DE8-AFAEC20BA3AB}" type="datetimeFigureOut">
              <a:rPr lang="en-US" smtClean="0"/>
              <a:t>05-Oct-16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5F6F-373F-45EA-A47A-220D3989A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ACAA-5902-4FAA-8DE8-AFAEC20BA3AB}" type="datetimeFigureOut">
              <a:rPr lang="en-US" smtClean="0"/>
              <a:t>05-Oct-16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5F6F-373F-45EA-A47A-220D3989A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ACAA-5902-4FAA-8DE8-AFAEC20BA3AB}" type="datetimeFigureOut">
              <a:rPr lang="en-US" smtClean="0"/>
              <a:t>05-Oct-16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5F6F-373F-45EA-A47A-220D3989A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ACAA-5902-4FAA-8DE8-AFAEC20BA3AB}" type="datetimeFigureOut">
              <a:rPr lang="en-US" smtClean="0"/>
              <a:t>05-Oct-16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5F6F-373F-45EA-A47A-220D3989A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ACAA-5902-4FAA-8DE8-AFAEC20BA3AB}" type="datetimeFigureOut">
              <a:rPr lang="en-US" smtClean="0"/>
              <a:t>05-Oct-16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5F6F-373F-45EA-A47A-220D3989A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ACAA-5902-4FAA-8DE8-AFAEC20BA3AB}" type="datetimeFigureOut">
              <a:rPr lang="en-US" smtClean="0"/>
              <a:t>05-Oct-16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5F6F-373F-45EA-A47A-220D3989A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EACAA-5902-4FAA-8DE8-AFAEC20BA3AB}" type="datetimeFigureOut">
              <a:rPr lang="en-US" smtClean="0"/>
              <a:t>05-Oct-16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B5F6F-373F-45EA-A47A-220D3989A8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Development Workshop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ep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38" y="228600"/>
            <a:ext cx="8643523" cy="6477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unn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169" y="228600"/>
            <a:ext cx="8640062" cy="6477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ep12-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38" y="228600"/>
            <a:ext cx="8643523" cy="64770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ep14-1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38" y="228600"/>
            <a:ext cx="8643523" cy="64770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ep16-1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38" y="228600"/>
            <a:ext cx="8643523" cy="64770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ddingvie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169" y="228600"/>
            <a:ext cx="8640062" cy="64770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ddignview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38" y="228600"/>
            <a:ext cx="8643523" cy="64770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ddingviews2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6015"/>
            <a:ext cx="8969961" cy="672161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iews_descrip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38" y="228600"/>
            <a:ext cx="8643523" cy="64770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event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169" y="228600"/>
            <a:ext cx="8640062" cy="6477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reat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169" y="228600"/>
            <a:ext cx="8640062" cy="647700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vent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51966" cy="68580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vent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38" y="228600"/>
            <a:ext cx="8643523" cy="64770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vent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152" y="709957"/>
            <a:ext cx="6238096" cy="5514286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nav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381000"/>
            <a:ext cx="7866830" cy="5897348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nav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38" y="228600"/>
            <a:ext cx="8643523" cy="647700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nav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381000"/>
            <a:ext cx="8360361" cy="6264813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av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762000"/>
            <a:ext cx="8135080" cy="609600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ermisso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169" y="228600"/>
            <a:ext cx="8640062" cy="647700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erm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38" y="228600"/>
            <a:ext cx="8643523" cy="6477000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erm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38" y="228600"/>
            <a:ext cx="8643523" cy="6477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ep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38" y="228600"/>
            <a:ext cx="8643523" cy="6477000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erm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38" y="228600"/>
            <a:ext cx="8643523" cy="6477000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839200" cy="64770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ep2-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38" y="228600"/>
            <a:ext cx="8643523" cy="6477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ep4-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57200"/>
            <a:ext cx="8207961" cy="615061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nv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533400"/>
            <a:ext cx="7772400" cy="582655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ep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0"/>
            <a:ext cx="8643523" cy="6477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ep8-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38" y="228600"/>
            <a:ext cx="8643523" cy="6477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ruc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609600"/>
            <a:ext cx="7358877" cy="55165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</Words>
  <Application>Microsoft Office PowerPoint</Application>
  <PresentationFormat>On-screen Show (4:3)</PresentationFormat>
  <Paragraphs>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Android Development Workshop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 Workshop</dc:title>
  <dc:creator>Me</dc:creator>
  <cp:lastModifiedBy>Me</cp:lastModifiedBy>
  <cp:revision>11</cp:revision>
  <dcterms:created xsi:type="dcterms:W3CDTF">2016-10-05T02:22:44Z</dcterms:created>
  <dcterms:modified xsi:type="dcterms:W3CDTF">2016-10-05T03:45:09Z</dcterms:modified>
</cp:coreProperties>
</file>