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FC05253-3E2F-4DBB-94E1-E57F451B9F7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912B75-1B08-417B-B69C-CEB09A62F18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756AA2-0DCB-42AC-9D23-9C3DB0A5FD5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5E6BBE-A7EC-441D-A9A0-04DA9ABC210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5CA9CD-008C-4CF9-914B-238E3C82B95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D7A097-890E-4712-AF45-7BBFC53E99C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FE9B78-8088-429F-98B2-A2261812E86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C65F96-0A17-4B76-B79E-FFD6F63987F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DA9FAF-63D5-4EB9-991E-EFE848D2CA0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1961A0-5710-435F-A86C-B8B300DCC29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A6EDB3-7A5B-4DD1-93D5-1267AB78A22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30C478-007A-46D2-9234-B6EB330445D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D8A74B-3F9E-4BCF-8F85-028D641A8EB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93D9B9-3F8B-4C0E-B82A-E3A3821D825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B59CEC-7A42-4BF1-BFE3-0AD36B5D3BB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21D95B-583C-448B-BF02-4B825B72254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Android Development Workshop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Running the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95360" y="1589040"/>
            <a:ext cx="1073448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SDK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Running on Emulator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AVD Manager.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AVD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Create New 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Resolution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system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finish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Running on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USB debugging feature.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 Settings -&gt; About Device -&gt; Click 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Number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 times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Views and ViewGroup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95360" y="1589040"/>
            <a:ext cx="10734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Everything is a View, Button, TextView, ImageView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Views that manage other view inside them are ViewGroups.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ViewGroups are like containers that have rules to place other views.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default, there is always a ViewGroup element declared in layout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Adding Interactivity (1/2): Hello World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95360" y="1589040"/>
            <a:ext cx="10734480" cy="32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of ID in xml file to give views unique id. (unique in same file)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Activity setContentView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id to TextView.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TextView object in java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findViewById() method to access TextView reference that is displayed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setText() method to change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OnCreate code is executed when Activity is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being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Adding Interactivity (2/2) :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95360" y="1589040"/>
            <a:ext cx="107344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OnClick events.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Adding new View :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TextView object in java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findViewById() method to access TextView reference that is displayed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Adding onClick event using onClickListener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text of the TextView when button is clicked.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onClick implementation: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Anonymous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Instance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 interface in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01640" y="1280160"/>
            <a:ext cx="11070000" cy="54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is case sensitive.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UI elements - Reference to an object that is not declared in xml, or is not inflated: NullPointerException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ClassCastException: when casting into wrong class type - e.g Button into TextView.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NumberFormatException: when input was text not number then calling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.parse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methods will result in this exception.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 Exception: Using a feature ofwhich the permission was not declared in the  AndroidManifest.xml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ActivityNotFoundException: Accessing activity that was not declared, or may have been deleted.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InflateException : This exception is thrown When an error conditions are occurred during creating views.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StackOverflowError: Infinite recursion/loops.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OutOfMemoryError: Asking system to allocate more memory that was allowed.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Not Responding (ANR) : Mainly comes when you are making network function,or some long process.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Common Errors and 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Android?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95360" y="1589040"/>
            <a:ext cx="10734480" cy="32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source mobile OS based on Linux Kernel, developed by Android Inc.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Runs on mobile, watch, tv , cars, refrigerator, digital camera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7 OS verions, with 24 releases. (Latest is Nougat)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Apps developed on 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Languages: Java and C++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Scope: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Continously developed and new features added, also new platform support.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installed OS on mobile devices (66% market share - August 2016)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Pre-requisites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95360" y="1589040"/>
            <a:ext cx="1073448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Mobile App platforms is a plus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Knowledge of design pattern is a plus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Concepts of build system like Maven and Gradle is a plus.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95360" y="1589040"/>
            <a:ext cx="107344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Android SDKs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95360" y="1589040"/>
            <a:ext cx="1073448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window – show files and folders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 – Code editor to write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Android Monitor – Shows errors, exceptions,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 – Shows build messages and error.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95360" y="1589040"/>
            <a:ext cx="1073448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Src Folder - All source code and resource folders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Folder -  All source code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 Folder - resource folders that contains images, layouts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Libs Folder - private or local libraries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Builds Folder - apk*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Assets Folder – Files save with exact original name and paths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Values Folder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Colors: define color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Strings: define constant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Styles: Define app styles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Terminologies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95360" y="1589040"/>
            <a:ext cx="1073448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48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One page of app that can be used to display controls like text, buttons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 – Images, Audio, UIs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Module – Collection of classes and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Widgets – View, Controls in Android are called widgets like ImagView, Button, TextView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ViewGroups –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containers where widgets are placed. Each layout provides its own rules to place views (widgets or other viewgroups) inside.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Listener – Are events or callbacks that are triggered on some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Inflation - The process of showing (inflating) UI from xml file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Layout – Xml code (file) for displaying UI elements.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Refractoring – The process of renaming the variable or file or any resource.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95360" y="1589040"/>
            <a:ext cx="1073448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 starts finds Launcher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OnCreate method is called, this method loads (inflates) layout file to be shown on the 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is running.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Adding behaviors.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lifecycle.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62320" y="26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Lifecycle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95360" y="1589040"/>
            <a:ext cx="107344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3525840" y="495360"/>
            <a:ext cx="4358520" cy="564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Application>LibreOffice/5.1.2.2$Windows_x86 LibreOffice_project/d3bf12ecb743fc0d20e0be0c58ca359301eb705f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>Talha Hasan Zia</cp:lastModifiedBy>
  <dcterms:modified xsi:type="dcterms:W3CDTF">2016-10-02T11:37:42Z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