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9" r:id="rId9"/>
    <p:sldId id="271" r:id="rId10"/>
    <p:sldId id="266" r:id="rId11"/>
    <p:sldId id="265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Defined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What and Why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N_Hist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96077"/>
            <a:ext cx="8006210" cy="5152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SDN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researchers to experiment.</a:t>
            </a:r>
          </a:p>
          <a:p>
            <a:r>
              <a:rPr lang="en-US" dirty="0"/>
              <a:t>Designed by Stanford until 2011.</a:t>
            </a:r>
          </a:p>
          <a:p>
            <a:r>
              <a:rPr lang="en-US" dirty="0"/>
              <a:t>Then ONF which was formed by Google, </a:t>
            </a:r>
            <a:r>
              <a:rPr lang="en-US" dirty="0" err="1"/>
              <a:t>Facebook</a:t>
            </a:r>
            <a:r>
              <a:rPr lang="en-US" dirty="0"/>
              <a:t>, Cisco system, and Microsoft took to design the standards for </a:t>
            </a:r>
            <a:r>
              <a:rPr lang="en-US" dirty="0" err="1"/>
              <a:t>OpenFlow</a:t>
            </a:r>
            <a:r>
              <a:rPr lang="en-US" dirty="0"/>
              <a:t>.</a:t>
            </a:r>
          </a:p>
          <a:p>
            <a:r>
              <a:rPr lang="en-US" dirty="0"/>
              <a:t>Also deployed in wireless and telecom.</a:t>
            </a:r>
          </a:p>
          <a:p>
            <a:r>
              <a:rPr lang="en-US" dirty="0"/>
              <a:t>Introduced 64 </a:t>
            </a:r>
            <a:r>
              <a:rPr lang="en-US" dirty="0" err="1"/>
              <a:t>OpenFlow</a:t>
            </a:r>
            <a:r>
              <a:rPr lang="en-US" dirty="0"/>
              <a:t> products to market.</a:t>
            </a:r>
          </a:p>
          <a:p>
            <a:r>
              <a:rPr lang="en-US" dirty="0"/>
              <a:t>Flow matching instead of address matching.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N_Work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58118"/>
            <a:ext cx="6248400" cy="46863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(python-based open source tool)</a:t>
            </a:r>
          </a:p>
          <a:p>
            <a:r>
              <a:rPr lang="en-US" dirty="0"/>
              <a:t>W3 (What? Where? When? Problem arises)</a:t>
            </a:r>
          </a:p>
          <a:p>
            <a:pPr lvl="1"/>
            <a:r>
              <a:rPr lang="en-US" dirty="0"/>
              <a:t>troubleshoot bugs in SDN control software</a:t>
            </a:r>
          </a:p>
          <a:p>
            <a:r>
              <a:rPr lang="en-US" dirty="0" err="1"/>
              <a:t>FatTire</a:t>
            </a:r>
            <a:r>
              <a:rPr lang="en-US" dirty="0"/>
              <a:t> (declarative language)</a:t>
            </a:r>
          </a:p>
          <a:p>
            <a:pPr lvl="1"/>
            <a:r>
              <a:rPr lang="en-US" dirty="0"/>
              <a:t>Expresses fault-tolerance requirements.</a:t>
            </a:r>
          </a:p>
          <a:p>
            <a:pPr lvl="1"/>
            <a:r>
              <a:rPr lang="en-US" dirty="0"/>
              <a:t>Provide compiler that targets SDN fast-failover mechanism</a:t>
            </a:r>
          </a:p>
          <a:p>
            <a:r>
              <a:rPr lang="en-US" dirty="0"/>
              <a:t>FS - </a:t>
            </a:r>
            <a:r>
              <a:rPr lang="en-US" dirty="0" err="1"/>
              <a:t>sdn</a:t>
            </a:r>
            <a:r>
              <a:rPr lang="en-US" dirty="0"/>
              <a:t> (also python based)</a:t>
            </a:r>
          </a:p>
          <a:p>
            <a:pPr lvl="1"/>
            <a:r>
              <a:rPr lang="en-US" dirty="0"/>
              <a:t>Larger scale then </a:t>
            </a:r>
            <a:r>
              <a:rPr lang="en-US" dirty="0" err="1"/>
              <a:t>Mininet</a:t>
            </a:r>
            <a:endParaRPr lang="en-US" dirty="0"/>
          </a:p>
          <a:p>
            <a:pPr lvl="1"/>
            <a:r>
              <a:rPr lang="en-US" dirty="0"/>
              <a:t>Enables direct use of controller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Simulation 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6990A-95DD-471F-8EE7-A4EF2088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Security of SDN</a:t>
            </a:r>
          </a:p>
          <a:p>
            <a:pPr indent="-255905"/>
            <a:r>
              <a:rPr lang="en-US" dirty="0">
                <a:cs typeface="Lucida Sans Unicode"/>
              </a:rPr>
              <a:t>Scalability</a:t>
            </a:r>
          </a:p>
          <a:p>
            <a:pPr indent="-255905"/>
            <a:r>
              <a:rPr lang="en-US" dirty="0">
                <a:cs typeface="Lucida Sans Unicode"/>
              </a:rPr>
              <a:t>Deep Packet Inspection</a:t>
            </a:r>
          </a:p>
          <a:p>
            <a:pPr indent="-255905"/>
            <a:r>
              <a:rPr lang="en-US" dirty="0">
                <a:cs typeface="Lucida Sans Unicode"/>
              </a:rPr>
              <a:t>Packet Drop at 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43A49-2672-4087-84C5-AE4A2740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Open Research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/>
          <a:lstStyle/>
          <a:p>
            <a:r>
              <a:rPr lang="en-US" dirty="0"/>
              <a:t>To Understand we need to study the traditional network first.</a:t>
            </a:r>
          </a:p>
          <a:p>
            <a:r>
              <a:rPr lang="en-US" dirty="0"/>
              <a:t>There are the layers of the present models: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SDN?</a:t>
            </a:r>
          </a:p>
        </p:txBody>
      </p:sp>
      <p:pic>
        <p:nvPicPr>
          <p:cNvPr id="4" name="Picture 3" descr="TCP-IP-model-vs-OSI-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5600"/>
            <a:ext cx="6201641" cy="3543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lay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481138"/>
            <a:ext cx="804615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takes it’s own decision.</a:t>
            </a:r>
          </a:p>
          <a:p>
            <a:r>
              <a:rPr lang="en-US" dirty="0"/>
              <a:t>Different routing protocols like OSPF and RIP are used to fill the routing table.</a:t>
            </a:r>
          </a:p>
          <a:p>
            <a:r>
              <a:rPr lang="en-US" dirty="0"/>
              <a:t>Mainly controlled by hardware or devices.</a:t>
            </a:r>
          </a:p>
          <a:p>
            <a:r>
              <a:rPr lang="en-US" dirty="0"/>
              <a:t>Uses distance or hop count as the metric.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Contd..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Each device must have a certain level of intelligence to take decisions.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Device does not have current details of total 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Only distance or hop count is not a good enough metric for optimization.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Hardware dependant and thus less flexible.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Maintenance and configuration as troublesome.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IoT</a:t>
            </a:r>
            <a:r>
              <a:rPr lang="en-US" dirty="0"/>
              <a:t> accommodation and security issues.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ditional-Network-vs-Software-Defined-Network_w_6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and Traditional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Solutions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Intelligently route traffic from controller.</a:t>
            </a:r>
          </a:p>
          <a:p>
            <a:r>
              <a:rPr lang="en-US" dirty="0"/>
              <a:t>Simplify information acquisition, information analysis, decision-making, and action implementation process. </a:t>
            </a:r>
          </a:p>
          <a:p>
            <a:r>
              <a:rPr lang="en-US" dirty="0"/>
              <a:t>Provide visibility of the network resources and management of access based on user, group, device, and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DN_Model.PNG">
            <a:extLst>
              <a:ext uri="{FF2B5EF4-FFF2-40B4-BE49-F238E27FC236}">
                <a16:creationId xmlns:a16="http://schemas.microsoft.com/office/drawing/2014/main" id="{F2A6CFBA-B727-4D74-99A7-3A1080F4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75" y="1162050"/>
            <a:ext cx="5455130" cy="51648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BC9649-4AE3-449A-95C9-E0DD65FD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SDN Reference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4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56F00-20FE-4B3C-9C0C-9BFA6638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en-US" dirty="0">
                <a:cs typeface="Lucida Sans Unicode"/>
              </a:rPr>
              <a:t>Infrastructure Layer</a:t>
            </a:r>
          </a:p>
          <a:p>
            <a:pPr indent="-255905"/>
            <a:r>
              <a:rPr lang="en-US" dirty="0">
                <a:cs typeface="Lucida Sans Unicode"/>
              </a:rPr>
              <a:t>Control Layer</a:t>
            </a:r>
          </a:p>
          <a:p>
            <a:pPr indent="-255905"/>
            <a:r>
              <a:rPr lang="en-US" dirty="0">
                <a:cs typeface="Lucida Sans Unicode"/>
              </a:rPr>
              <a:t>Application Layer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5E9A0-456C-4F2D-89C7-1E8A91BA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Challenges of 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4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302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Software Defined Network</vt:lpstr>
      <vt:lpstr>What is SDN?</vt:lpstr>
      <vt:lpstr>Network Layer</vt:lpstr>
      <vt:lpstr>Network Layer Contd..</vt:lpstr>
      <vt:lpstr>Problems</vt:lpstr>
      <vt:lpstr>SDN and Traditional</vt:lpstr>
      <vt:lpstr>SDN Solutions</vt:lpstr>
      <vt:lpstr>SDN Reference Model</vt:lpstr>
      <vt:lpstr>Challenges of SDN</vt:lpstr>
      <vt:lpstr>History of SDN</vt:lpstr>
      <vt:lpstr>OpenFlow</vt:lpstr>
      <vt:lpstr>OpenFlow implementation</vt:lpstr>
      <vt:lpstr>OpenFlow Simulation Tools</vt:lpstr>
      <vt:lpstr>Open Research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</dc:title>
  <dc:creator>Internee</dc:creator>
  <cp:lastModifiedBy>Internee</cp:lastModifiedBy>
  <cp:revision>20</cp:revision>
  <dcterms:created xsi:type="dcterms:W3CDTF">2006-08-16T00:00:00Z</dcterms:created>
  <dcterms:modified xsi:type="dcterms:W3CDTF">2018-02-22T03:28:43Z</dcterms:modified>
</cp:coreProperties>
</file>