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1"/>
  </p:notesMasterIdLst>
  <p:handoutMasterIdLst>
    <p:handoutMasterId r:id="rId42"/>
  </p:handoutMasterIdLst>
  <p:sldIdLst>
    <p:sldId id="256" r:id="rId5"/>
    <p:sldId id="277" r:id="rId6"/>
    <p:sldId id="264" r:id="rId7"/>
    <p:sldId id="258" r:id="rId8"/>
    <p:sldId id="278" r:id="rId9"/>
    <p:sldId id="295" r:id="rId10"/>
    <p:sldId id="296" r:id="rId11"/>
    <p:sldId id="292" r:id="rId12"/>
    <p:sldId id="297" r:id="rId13"/>
    <p:sldId id="293" r:id="rId14"/>
    <p:sldId id="298" r:id="rId15"/>
    <p:sldId id="294" r:id="rId16"/>
    <p:sldId id="299" r:id="rId17"/>
    <p:sldId id="300" r:id="rId18"/>
    <p:sldId id="301" r:id="rId19"/>
    <p:sldId id="290" r:id="rId20"/>
    <p:sldId id="302" r:id="rId21"/>
    <p:sldId id="303" r:id="rId22"/>
    <p:sldId id="279" r:id="rId23"/>
    <p:sldId id="288" r:id="rId24"/>
    <p:sldId id="304" r:id="rId25"/>
    <p:sldId id="305" r:id="rId26"/>
    <p:sldId id="306" r:id="rId27"/>
    <p:sldId id="308" r:id="rId28"/>
    <p:sldId id="309" r:id="rId29"/>
    <p:sldId id="310" r:id="rId30"/>
    <p:sldId id="312" r:id="rId31"/>
    <p:sldId id="313" r:id="rId32"/>
    <p:sldId id="314" r:id="rId33"/>
    <p:sldId id="315" r:id="rId34"/>
    <p:sldId id="316" r:id="rId35"/>
    <p:sldId id="317" r:id="rId36"/>
    <p:sldId id="318" r:id="rId37"/>
    <p:sldId id="319" r:id="rId38"/>
    <p:sldId id="275" r:id="rId39"/>
    <p:sldId id="276"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73C09E-1B5F-4B55-B90E-E133CC9CC48D}" v="25" dt="2022-08-21T15:01:41.6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3251" autoAdjust="0"/>
  </p:normalViewPr>
  <p:slideViewPr>
    <p:cSldViewPr snapToGrid="0">
      <p:cViewPr varScale="1">
        <p:scale>
          <a:sx n="86" d="100"/>
          <a:sy n="86" d="100"/>
        </p:scale>
        <p:origin x="514" y="48"/>
      </p:cViewPr>
      <p:guideLst>
        <p:guide orient="horz" pos="792"/>
        <p:guide pos="3144"/>
        <p:guide orient="horz" pos="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48" d="100"/>
          <a:sy n="48" d="100"/>
        </p:scale>
        <p:origin x="183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50"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ha Ibn Mahmud" userId="d53a17b7aa9d40d1" providerId="LiveId" clId="{F54410CA-759C-462D-9C13-21B1EBD49523}"/>
    <pc:docChg chg="undo redo custSel addSld delSld modSld sldOrd">
      <pc:chgData name="Talha Ibn Mahmud" userId="d53a17b7aa9d40d1" providerId="LiveId" clId="{F54410CA-759C-462D-9C13-21B1EBD49523}" dt="2022-06-08T00:23:11.747" v="3140" actId="255"/>
      <pc:docMkLst>
        <pc:docMk/>
      </pc:docMkLst>
      <pc:sldChg chg="addSp modSp mod modTransition">
        <pc:chgData name="Talha Ibn Mahmud" userId="d53a17b7aa9d40d1" providerId="LiveId" clId="{F54410CA-759C-462D-9C13-21B1EBD49523}" dt="2022-06-08T00:23:11.747" v="3140" actId="255"/>
        <pc:sldMkLst>
          <pc:docMk/>
          <pc:sldMk cId="1642425379" sldId="256"/>
        </pc:sldMkLst>
        <pc:spChg chg="mod">
          <ac:chgData name="Talha Ibn Mahmud" userId="d53a17b7aa9d40d1" providerId="LiveId" clId="{F54410CA-759C-462D-9C13-21B1EBD49523}" dt="2022-06-08T00:23:00.370" v="3139" actId="1076"/>
          <ac:spMkLst>
            <pc:docMk/>
            <pc:sldMk cId="1642425379" sldId="256"/>
            <ac:spMk id="3" creationId="{1901B20D-4C28-4DA3-ABBD-718C22A5E58B}"/>
          </ac:spMkLst>
        </pc:spChg>
        <pc:spChg chg="add mod">
          <ac:chgData name="Talha Ibn Mahmud" userId="d53a17b7aa9d40d1" providerId="LiveId" clId="{F54410CA-759C-462D-9C13-21B1EBD49523}" dt="2022-06-08T00:23:11.747" v="3140" actId="255"/>
          <ac:spMkLst>
            <pc:docMk/>
            <pc:sldMk cId="1642425379" sldId="256"/>
            <ac:spMk id="4" creationId="{E3836B61-652F-43F2-917F-92FE7EF73270}"/>
          </ac:spMkLst>
        </pc:spChg>
      </pc:sldChg>
      <pc:sldChg chg="addSp delSp modSp mod modTransition modMedia modClrScheme addAnim delAnim chgLayout">
        <pc:chgData name="Talha Ibn Mahmud" userId="d53a17b7aa9d40d1" providerId="LiveId" clId="{F54410CA-759C-462D-9C13-21B1EBD49523}" dt="2022-06-08T00:11:38.085" v="3039"/>
        <pc:sldMkLst>
          <pc:docMk/>
          <pc:sldMk cId="707789176" sldId="258"/>
        </pc:sldMkLst>
        <pc:spChg chg="mod">
          <ac:chgData name="Talha Ibn Mahmud" userId="d53a17b7aa9d40d1" providerId="LiveId" clId="{F54410CA-759C-462D-9C13-21B1EBD49523}" dt="2022-06-07T18:34:25.263" v="729" actId="20577"/>
          <ac:spMkLst>
            <pc:docMk/>
            <pc:sldMk cId="707789176" sldId="258"/>
            <ac:spMk id="2" creationId="{A29DE7F2-E890-4744-88DD-A75F5E300513}"/>
          </ac:spMkLst>
        </pc:spChg>
        <pc:spChg chg="mod">
          <ac:chgData name="Talha Ibn Mahmud" userId="d53a17b7aa9d40d1" providerId="LiveId" clId="{F54410CA-759C-462D-9C13-21B1EBD49523}" dt="2022-06-07T18:33:34.727" v="716" actId="26606"/>
          <ac:spMkLst>
            <pc:docMk/>
            <pc:sldMk cId="707789176" sldId="258"/>
            <ac:spMk id="3" creationId="{B41BEFCB-C2E8-4F6F-B4E4-FDD52E2041BF}"/>
          </ac:spMkLst>
        </pc:spChg>
        <pc:spChg chg="mod">
          <ac:chgData name="Talha Ibn Mahmud" userId="d53a17b7aa9d40d1" providerId="LiveId" clId="{F54410CA-759C-462D-9C13-21B1EBD49523}" dt="2022-06-07T18:33:34.727" v="716" actId="26606"/>
          <ac:spMkLst>
            <pc:docMk/>
            <pc:sldMk cId="707789176" sldId="258"/>
            <ac:spMk id="4" creationId="{92078759-3A2F-49C4-A46E-BF94133C0D22}"/>
          </ac:spMkLst>
        </pc:spChg>
        <pc:spChg chg="mod">
          <ac:chgData name="Talha Ibn Mahmud" userId="d53a17b7aa9d40d1" providerId="LiveId" clId="{F54410CA-759C-462D-9C13-21B1EBD49523}" dt="2022-06-07T18:33:34.727" v="716" actId="26606"/>
          <ac:spMkLst>
            <pc:docMk/>
            <pc:sldMk cId="707789176" sldId="258"/>
            <ac:spMk id="5" creationId="{65AC6C41-3BBF-4721-A0AE-9007E9927EDE}"/>
          </ac:spMkLst>
        </pc:spChg>
        <pc:spChg chg="add del mod">
          <ac:chgData name="Talha Ibn Mahmud" userId="d53a17b7aa9d40d1" providerId="LiveId" clId="{F54410CA-759C-462D-9C13-21B1EBD49523}" dt="2022-06-07T18:33:34.727" v="716" actId="26606"/>
          <ac:spMkLst>
            <pc:docMk/>
            <pc:sldMk cId="707789176" sldId="258"/>
            <ac:spMk id="13" creationId="{F6E0026A-AC3C-5EEE-448D-1BFDB263B200}"/>
          </ac:spMkLst>
        </pc:spChg>
        <pc:spChg chg="add del mod">
          <ac:chgData name="Talha Ibn Mahmud" userId="d53a17b7aa9d40d1" providerId="LiveId" clId="{F54410CA-759C-462D-9C13-21B1EBD49523}" dt="2022-06-07T18:33:34.727" v="716" actId="26606"/>
          <ac:spMkLst>
            <pc:docMk/>
            <pc:sldMk cId="707789176" sldId="258"/>
            <ac:spMk id="15" creationId="{F805913B-AB8F-DF1B-3F89-0B115E6FCE39}"/>
          </ac:spMkLst>
        </pc:spChg>
        <pc:spChg chg="add del mod">
          <ac:chgData name="Talha Ibn Mahmud" userId="d53a17b7aa9d40d1" providerId="LiveId" clId="{F54410CA-759C-462D-9C13-21B1EBD49523}" dt="2022-06-07T18:33:34.727" v="716" actId="26606"/>
          <ac:spMkLst>
            <pc:docMk/>
            <pc:sldMk cId="707789176" sldId="258"/>
            <ac:spMk id="17" creationId="{127C1F05-4422-C2CD-E377-64D5D5A57F05}"/>
          </ac:spMkLst>
        </pc:spChg>
        <pc:picChg chg="add del mod">
          <ac:chgData name="Talha Ibn Mahmud" userId="d53a17b7aa9d40d1" providerId="LiveId" clId="{F54410CA-759C-462D-9C13-21B1EBD49523}" dt="2022-06-07T18:30:54.025" v="697" actId="478"/>
          <ac:picMkLst>
            <pc:docMk/>
            <pc:sldMk cId="707789176" sldId="258"/>
            <ac:picMk id="7" creationId="{2800A265-2574-5A16-C176-85CDCB19903C}"/>
          </ac:picMkLst>
        </pc:picChg>
        <pc:picChg chg="add mod ord modCrop">
          <ac:chgData name="Talha Ibn Mahmud" userId="d53a17b7aa9d40d1" providerId="LiveId" clId="{F54410CA-759C-462D-9C13-21B1EBD49523}" dt="2022-06-07T18:36:18.259" v="737" actId="1076"/>
          <ac:picMkLst>
            <pc:docMk/>
            <pc:sldMk cId="707789176" sldId="258"/>
            <ac:picMk id="8" creationId="{0C0BE9BE-FCEF-DBE1-1CCF-7B265D25DA4A}"/>
          </ac:picMkLst>
        </pc:picChg>
        <pc:picChg chg="add mod">
          <ac:chgData name="Talha Ibn Mahmud" userId="d53a17b7aa9d40d1" providerId="LiveId" clId="{F54410CA-759C-462D-9C13-21B1EBD49523}" dt="2022-06-07T18:35:28.803" v="735" actId="1076"/>
          <ac:picMkLst>
            <pc:docMk/>
            <pc:sldMk cId="707789176" sldId="258"/>
            <ac:picMk id="10" creationId="{23DCE0AF-DD9F-C414-5C2F-193288D61D6D}"/>
          </ac:picMkLst>
        </pc:picChg>
      </pc:sldChg>
      <pc:sldChg chg="del">
        <pc:chgData name="Talha Ibn Mahmud" userId="d53a17b7aa9d40d1" providerId="LiveId" clId="{F54410CA-759C-462D-9C13-21B1EBD49523}" dt="2022-06-07T23:44:01.638" v="2816" actId="47"/>
        <pc:sldMkLst>
          <pc:docMk/>
          <pc:sldMk cId="566997565" sldId="260"/>
        </pc:sldMkLst>
      </pc:sldChg>
      <pc:sldChg chg="add del">
        <pc:chgData name="Talha Ibn Mahmud" userId="d53a17b7aa9d40d1" providerId="LiveId" clId="{F54410CA-759C-462D-9C13-21B1EBD49523}" dt="2022-06-07T20:16:49.632" v="1170" actId="2696"/>
        <pc:sldMkLst>
          <pc:docMk/>
          <pc:sldMk cId="1593920805" sldId="262"/>
        </pc:sldMkLst>
      </pc:sldChg>
      <pc:sldChg chg="modSp del mod">
        <pc:chgData name="Talha Ibn Mahmud" userId="d53a17b7aa9d40d1" providerId="LiveId" clId="{F54410CA-759C-462D-9C13-21B1EBD49523}" dt="2022-06-07T20:16:52.868" v="1171" actId="2696"/>
        <pc:sldMkLst>
          <pc:docMk/>
          <pc:sldMk cId="627911590" sldId="263"/>
        </pc:sldMkLst>
        <pc:spChg chg="mod">
          <ac:chgData name="Talha Ibn Mahmud" userId="d53a17b7aa9d40d1" providerId="LiveId" clId="{F54410CA-759C-462D-9C13-21B1EBD49523}" dt="2022-06-07T18:03:01.649" v="126" actId="20577"/>
          <ac:spMkLst>
            <pc:docMk/>
            <pc:sldMk cId="627911590" sldId="263"/>
            <ac:spMk id="2" creationId="{7291CFAB-A735-4A31-A51D-42FE1F5E94E0}"/>
          </ac:spMkLst>
        </pc:spChg>
      </pc:sldChg>
      <pc:sldChg chg="modSp mod modTransition">
        <pc:chgData name="Talha Ibn Mahmud" userId="d53a17b7aa9d40d1" providerId="LiveId" clId="{F54410CA-759C-462D-9C13-21B1EBD49523}" dt="2022-06-08T00:11:27.037" v="3038"/>
        <pc:sldMkLst>
          <pc:docMk/>
          <pc:sldMk cId="1346372204" sldId="264"/>
        </pc:sldMkLst>
        <pc:spChg chg="mod">
          <ac:chgData name="Talha Ibn Mahmud" userId="d53a17b7aa9d40d1" providerId="LiveId" clId="{F54410CA-759C-462D-9C13-21B1EBD49523}" dt="2022-06-07T18:04:09.458" v="143" actId="20577"/>
          <ac:spMkLst>
            <pc:docMk/>
            <pc:sldMk cId="1346372204" sldId="264"/>
            <ac:spMk id="2" creationId="{537E1C88-627C-4655-A4FB-0BB02EDB078A}"/>
          </ac:spMkLst>
        </pc:spChg>
        <pc:spChg chg="mod">
          <ac:chgData name="Talha Ibn Mahmud" userId="d53a17b7aa9d40d1" providerId="LiveId" clId="{F54410CA-759C-462D-9C13-21B1EBD49523}" dt="2022-06-07T19:57:24.045" v="978" actId="20577"/>
          <ac:spMkLst>
            <pc:docMk/>
            <pc:sldMk cId="1346372204" sldId="264"/>
            <ac:spMk id="3" creationId="{033634FE-ADF0-4BC3-A0A9-447EA9DD096B}"/>
          </ac:spMkLst>
        </pc:spChg>
      </pc:sldChg>
      <pc:sldChg chg="modSp del mod">
        <pc:chgData name="Talha Ibn Mahmud" userId="d53a17b7aa9d40d1" providerId="LiveId" clId="{F54410CA-759C-462D-9C13-21B1EBD49523}" dt="2022-06-07T20:15:54.974" v="1164" actId="2696"/>
        <pc:sldMkLst>
          <pc:docMk/>
          <pc:sldMk cId="4151694508" sldId="268"/>
        </pc:sldMkLst>
        <pc:spChg chg="mod">
          <ac:chgData name="Talha Ibn Mahmud" userId="d53a17b7aa9d40d1" providerId="LiveId" clId="{F54410CA-759C-462D-9C13-21B1EBD49523}" dt="2022-06-07T18:37:29.063" v="784" actId="20577"/>
          <ac:spMkLst>
            <pc:docMk/>
            <pc:sldMk cId="4151694508" sldId="268"/>
            <ac:spMk id="4" creationId="{FAD2AE59-5630-4D5C-83A9-4CDEF4D7DCFB}"/>
          </ac:spMkLst>
        </pc:spChg>
      </pc:sldChg>
      <pc:sldChg chg="del">
        <pc:chgData name="Talha Ibn Mahmud" userId="d53a17b7aa9d40d1" providerId="LiveId" clId="{F54410CA-759C-462D-9C13-21B1EBD49523}" dt="2022-06-07T23:44:06.623" v="2818" actId="47"/>
        <pc:sldMkLst>
          <pc:docMk/>
          <pc:sldMk cId="460935096" sldId="271"/>
        </pc:sldMkLst>
      </pc:sldChg>
      <pc:sldChg chg="del">
        <pc:chgData name="Talha Ibn Mahmud" userId="d53a17b7aa9d40d1" providerId="LiveId" clId="{F54410CA-759C-462D-9C13-21B1EBD49523}" dt="2022-06-07T23:43:57.247" v="2815" actId="47"/>
        <pc:sldMkLst>
          <pc:docMk/>
          <pc:sldMk cId="1386261083" sldId="272"/>
        </pc:sldMkLst>
      </pc:sldChg>
      <pc:sldChg chg="del">
        <pc:chgData name="Talha Ibn Mahmud" userId="d53a17b7aa9d40d1" providerId="LiveId" clId="{F54410CA-759C-462D-9C13-21B1EBD49523}" dt="2022-06-07T23:43:53.653" v="2814" actId="47"/>
        <pc:sldMkLst>
          <pc:docMk/>
          <pc:sldMk cId="2369402306" sldId="273"/>
        </pc:sldMkLst>
      </pc:sldChg>
      <pc:sldChg chg="addSp delSp modSp mod modTransition modClrScheme chgLayout">
        <pc:chgData name="Talha Ibn Mahmud" userId="d53a17b7aa9d40d1" providerId="LiveId" clId="{F54410CA-759C-462D-9C13-21B1EBD49523}" dt="2022-06-08T00:13:09.367" v="3047"/>
        <pc:sldMkLst>
          <pc:docMk/>
          <pc:sldMk cId="920173932" sldId="275"/>
        </pc:sldMkLst>
        <pc:spChg chg="mod">
          <ac:chgData name="Talha Ibn Mahmud" userId="d53a17b7aa9d40d1" providerId="LiveId" clId="{F54410CA-759C-462D-9C13-21B1EBD49523}" dt="2022-06-07T20:24:09.181" v="1301" actId="26606"/>
          <ac:spMkLst>
            <pc:docMk/>
            <pc:sldMk cId="920173932" sldId="275"/>
            <ac:spMk id="2" creationId="{38FFA191-5CCC-43CB-BD83-4F80ED362608}"/>
          </ac:spMkLst>
        </pc:spChg>
        <pc:spChg chg="add del mod">
          <ac:chgData name="Talha Ibn Mahmud" userId="d53a17b7aa9d40d1" providerId="LiveId" clId="{F54410CA-759C-462D-9C13-21B1EBD49523}" dt="2022-06-07T20:24:09.181" v="1301" actId="26606"/>
          <ac:spMkLst>
            <pc:docMk/>
            <pc:sldMk cId="920173932" sldId="275"/>
            <ac:spMk id="3" creationId="{E14BBEAF-B516-45F4-9EF6-A9F65111580F}"/>
          </ac:spMkLst>
        </pc:spChg>
        <pc:spChg chg="mod">
          <ac:chgData name="Talha Ibn Mahmud" userId="d53a17b7aa9d40d1" providerId="LiveId" clId="{F54410CA-759C-462D-9C13-21B1EBD49523}" dt="2022-06-07T20:24:09.181" v="1301" actId="26606"/>
          <ac:spMkLst>
            <pc:docMk/>
            <pc:sldMk cId="920173932" sldId="275"/>
            <ac:spMk id="4" creationId="{783DCDC2-CD20-4DB5-9E57-C77BD206EA93}"/>
          </ac:spMkLst>
        </pc:spChg>
        <pc:spChg chg="mod">
          <ac:chgData name="Talha Ibn Mahmud" userId="d53a17b7aa9d40d1" providerId="LiveId" clId="{F54410CA-759C-462D-9C13-21B1EBD49523}" dt="2022-06-07T20:24:09.181" v="1301" actId="26606"/>
          <ac:spMkLst>
            <pc:docMk/>
            <pc:sldMk cId="920173932" sldId="275"/>
            <ac:spMk id="5" creationId="{36CE3610-5D4C-4D4E-9629-C65577BBB474}"/>
          </ac:spMkLst>
        </pc:spChg>
        <pc:spChg chg="mod">
          <ac:chgData name="Talha Ibn Mahmud" userId="d53a17b7aa9d40d1" providerId="LiveId" clId="{F54410CA-759C-462D-9C13-21B1EBD49523}" dt="2022-06-07T20:24:09.181" v="1301" actId="26606"/>
          <ac:spMkLst>
            <pc:docMk/>
            <pc:sldMk cId="920173932" sldId="275"/>
            <ac:spMk id="6" creationId="{AEB35E65-4915-4C63-8216-0ED593FFC50C}"/>
          </ac:spMkLst>
        </pc:spChg>
        <pc:graphicFrameChg chg="add del">
          <ac:chgData name="Talha Ibn Mahmud" userId="d53a17b7aa9d40d1" providerId="LiveId" clId="{F54410CA-759C-462D-9C13-21B1EBD49523}" dt="2022-06-07T20:23:41.568" v="1296" actId="26606"/>
          <ac:graphicFrameMkLst>
            <pc:docMk/>
            <pc:sldMk cId="920173932" sldId="275"/>
            <ac:graphicFrameMk id="8" creationId="{B824EF38-BC54-1993-5506-DA6E7024D94E}"/>
          </ac:graphicFrameMkLst>
        </pc:graphicFrameChg>
        <pc:graphicFrameChg chg="add del">
          <ac:chgData name="Talha Ibn Mahmud" userId="d53a17b7aa9d40d1" providerId="LiveId" clId="{F54410CA-759C-462D-9C13-21B1EBD49523}" dt="2022-06-07T20:24:04.977" v="1298" actId="26606"/>
          <ac:graphicFrameMkLst>
            <pc:docMk/>
            <pc:sldMk cId="920173932" sldId="275"/>
            <ac:graphicFrameMk id="10" creationId="{E864A008-2C11-32E3-1C45-4B456D8CB520}"/>
          </ac:graphicFrameMkLst>
        </pc:graphicFrameChg>
        <pc:graphicFrameChg chg="add del">
          <ac:chgData name="Talha Ibn Mahmud" userId="d53a17b7aa9d40d1" providerId="LiveId" clId="{F54410CA-759C-462D-9C13-21B1EBD49523}" dt="2022-06-07T20:24:09.166" v="1300" actId="26606"/>
          <ac:graphicFrameMkLst>
            <pc:docMk/>
            <pc:sldMk cId="920173932" sldId="275"/>
            <ac:graphicFrameMk id="12" creationId="{B824EF38-BC54-1993-5506-DA6E7024D94E}"/>
          </ac:graphicFrameMkLst>
        </pc:graphicFrameChg>
        <pc:graphicFrameChg chg="add mod modGraphic">
          <ac:chgData name="Talha Ibn Mahmud" userId="d53a17b7aa9d40d1" providerId="LiveId" clId="{F54410CA-759C-462D-9C13-21B1EBD49523}" dt="2022-06-07T23:58:59.286" v="2955" actId="20577"/>
          <ac:graphicFrameMkLst>
            <pc:docMk/>
            <pc:sldMk cId="920173932" sldId="275"/>
            <ac:graphicFrameMk id="14" creationId="{E864A008-2C11-32E3-1C45-4B456D8CB520}"/>
          </ac:graphicFrameMkLst>
        </pc:graphicFrameChg>
      </pc:sldChg>
      <pc:sldChg chg="modSp mod modTransition">
        <pc:chgData name="Talha Ibn Mahmud" userId="d53a17b7aa9d40d1" providerId="LiveId" clId="{F54410CA-759C-462D-9C13-21B1EBD49523}" dt="2022-06-08T00:13:25.205" v="3048"/>
        <pc:sldMkLst>
          <pc:docMk/>
          <pc:sldMk cId="2436493926" sldId="276"/>
        </pc:sldMkLst>
        <pc:spChg chg="mod">
          <ac:chgData name="Talha Ibn Mahmud" userId="d53a17b7aa9d40d1" providerId="LiveId" clId="{F54410CA-759C-462D-9C13-21B1EBD49523}" dt="2022-06-07T18:40:14.634" v="838" actId="20577"/>
          <ac:spMkLst>
            <pc:docMk/>
            <pc:sldMk cId="2436493926" sldId="276"/>
            <ac:spMk id="3" creationId="{24AFFC60-19C3-4901-93F7-7AAF4C09F8C6}"/>
          </ac:spMkLst>
        </pc:spChg>
      </pc:sldChg>
      <pc:sldChg chg="modSp mod modTransition">
        <pc:chgData name="Talha Ibn Mahmud" userId="d53a17b7aa9d40d1" providerId="LiveId" clId="{F54410CA-759C-462D-9C13-21B1EBD49523}" dt="2022-06-08T00:11:11.477" v="3037"/>
        <pc:sldMkLst>
          <pc:docMk/>
          <pc:sldMk cId="2243494996" sldId="277"/>
        </pc:sldMkLst>
        <pc:spChg chg="mod">
          <ac:chgData name="Talha Ibn Mahmud" userId="d53a17b7aa9d40d1" providerId="LiveId" clId="{F54410CA-759C-462D-9C13-21B1EBD49523}" dt="2022-06-07T17:51:30.147" v="11" actId="20577"/>
          <ac:spMkLst>
            <pc:docMk/>
            <pc:sldMk cId="2243494996" sldId="277"/>
            <ac:spMk id="2" creationId="{6719F29B-F233-48AF-8261-F33A4E079E3E}"/>
          </ac:spMkLst>
        </pc:spChg>
        <pc:spChg chg="mod">
          <ac:chgData name="Talha Ibn Mahmud" userId="d53a17b7aa9d40d1" providerId="LiveId" clId="{F54410CA-759C-462D-9C13-21B1EBD49523}" dt="2022-06-07T18:00:53.877" v="109" actId="114"/>
          <ac:spMkLst>
            <pc:docMk/>
            <pc:sldMk cId="2243494996" sldId="277"/>
            <ac:spMk id="3" creationId="{35E3EA69-4E0E-41BD-8095-A124225A2647}"/>
          </ac:spMkLst>
        </pc:spChg>
      </pc:sldChg>
      <pc:sldChg chg="addSp delSp modSp mod modTransition modClrScheme chgLayout">
        <pc:chgData name="Talha Ibn Mahmud" userId="d53a17b7aa9d40d1" providerId="LiveId" clId="{F54410CA-759C-462D-9C13-21B1EBD49523}" dt="2022-06-08T00:17:37.868" v="3051" actId="1076"/>
        <pc:sldMkLst>
          <pc:docMk/>
          <pc:sldMk cId="2069393026" sldId="278"/>
        </pc:sldMkLst>
        <pc:spChg chg="mod ord">
          <ac:chgData name="Talha Ibn Mahmud" userId="d53a17b7aa9d40d1" providerId="LiveId" clId="{F54410CA-759C-462D-9C13-21B1EBD49523}" dt="2022-06-07T20:47:19.764" v="1306" actId="26606"/>
          <ac:spMkLst>
            <pc:docMk/>
            <pc:sldMk cId="2069393026" sldId="278"/>
            <ac:spMk id="2" creationId="{8A4E0A63-A388-49B1-A04E-27CE9BD622EF}"/>
          </ac:spMkLst>
        </pc:spChg>
        <pc:spChg chg="mod ord">
          <ac:chgData name="Talha Ibn Mahmud" userId="d53a17b7aa9d40d1" providerId="LiveId" clId="{F54410CA-759C-462D-9C13-21B1EBD49523}" dt="2022-06-07T20:47:19.764" v="1306" actId="26606"/>
          <ac:spMkLst>
            <pc:docMk/>
            <pc:sldMk cId="2069393026" sldId="278"/>
            <ac:spMk id="3" creationId="{D026614D-21E6-483C-8FE2-C9CF4346C75C}"/>
          </ac:spMkLst>
        </pc:spChg>
        <pc:spChg chg="del">
          <ac:chgData name="Talha Ibn Mahmud" userId="d53a17b7aa9d40d1" providerId="LiveId" clId="{F54410CA-759C-462D-9C13-21B1EBD49523}" dt="2022-06-07T19:45:43.701" v="839" actId="478"/>
          <ac:spMkLst>
            <pc:docMk/>
            <pc:sldMk cId="2069393026" sldId="278"/>
            <ac:spMk id="4" creationId="{FA5B6D57-2EB5-41BE-ACA0-29F300D5F21B}"/>
          </ac:spMkLst>
        </pc:spChg>
        <pc:spChg chg="del">
          <ac:chgData name="Talha Ibn Mahmud" userId="d53a17b7aa9d40d1" providerId="LiveId" clId="{F54410CA-759C-462D-9C13-21B1EBD49523}" dt="2022-06-07T19:45:43.701" v="839" actId="478"/>
          <ac:spMkLst>
            <pc:docMk/>
            <pc:sldMk cId="2069393026" sldId="278"/>
            <ac:spMk id="5" creationId="{771AD60F-B816-490D-81D4-73DD13910439}"/>
          </ac:spMkLst>
        </pc:spChg>
        <pc:spChg chg="del mod ord">
          <ac:chgData name="Talha Ibn Mahmud" userId="d53a17b7aa9d40d1" providerId="LiveId" clId="{F54410CA-759C-462D-9C13-21B1EBD49523}" dt="2022-06-07T20:48:05.845" v="1310" actId="478"/>
          <ac:spMkLst>
            <pc:docMk/>
            <pc:sldMk cId="2069393026" sldId="278"/>
            <ac:spMk id="6" creationId="{3EF7E5E6-2411-4199-BA08-EF574433C585}"/>
          </ac:spMkLst>
        </pc:spChg>
        <pc:spChg chg="del">
          <ac:chgData name="Talha Ibn Mahmud" userId="d53a17b7aa9d40d1" providerId="LiveId" clId="{F54410CA-759C-462D-9C13-21B1EBD49523}" dt="2022-06-07T19:45:43.701" v="839" actId="478"/>
          <ac:spMkLst>
            <pc:docMk/>
            <pc:sldMk cId="2069393026" sldId="278"/>
            <ac:spMk id="7" creationId="{E6614090-4A8B-46A2-BCB9-23379FE06BFA}"/>
          </ac:spMkLst>
        </pc:spChg>
        <pc:spChg chg="del">
          <ac:chgData name="Talha Ibn Mahmud" userId="d53a17b7aa9d40d1" providerId="LiveId" clId="{F54410CA-759C-462D-9C13-21B1EBD49523}" dt="2022-06-07T19:45:43.701" v="839" actId="478"/>
          <ac:spMkLst>
            <pc:docMk/>
            <pc:sldMk cId="2069393026" sldId="278"/>
            <ac:spMk id="8" creationId="{CEC37629-42BA-462B-B066-292B3B37327E}"/>
          </ac:spMkLst>
        </pc:spChg>
        <pc:spChg chg="add del mod">
          <ac:chgData name="Talha Ibn Mahmud" userId="d53a17b7aa9d40d1" providerId="LiveId" clId="{F54410CA-759C-462D-9C13-21B1EBD49523}" dt="2022-06-07T19:46:43.827" v="843" actId="478"/>
          <ac:spMkLst>
            <pc:docMk/>
            <pc:sldMk cId="2069393026" sldId="278"/>
            <ac:spMk id="10" creationId="{0686E2EB-4B32-68E1-1544-E1CD00915898}"/>
          </ac:spMkLst>
        </pc:spChg>
        <pc:spChg chg="add del mod">
          <ac:chgData name="Talha Ibn Mahmud" userId="d53a17b7aa9d40d1" providerId="LiveId" clId="{F54410CA-759C-462D-9C13-21B1EBD49523}" dt="2022-06-07T19:46:50.655" v="845" actId="478"/>
          <ac:spMkLst>
            <pc:docMk/>
            <pc:sldMk cId="2069393026" sldId="278"/>
            <ac:spMk id="12" creationId="{B62B654D-A136-7D96-AC70-AFE9E7D86AE9}"/>
          </ac:spMkLst>
        </pc:spChg>
        <pc:spChg chg="add del mod">
          <ac:chgData name="Talha Ibn Mahmud" userId="d53a17b7aa9d40d1" providerId="LiveId" clId="{F54410CA-759C-462D-9C13-21B1EBD49523}" dt="2022-06-07T19:46:41.343" v="842" actId="478"/>
          <ac:spMkLst>
            <pc:docMk/>
            <pc:sldMk cId="2069393026" sldId="278"/>
            <ac:spMk id="14" creationId="{FD05551F-46ED-5062-DC00-06CE2CBA6FD3}"/>
          </ac:spMkLst>
        </pc:spChg>
        <pc:spChg chg="add del mod">
          <ac:chgData name="Talha Ibn Mahmud" userId="d53a17b7aa9d40d1" providerId="LiveId" clId="{F54410CA-759C-462D-9C13-21B1EBD49523}" dt="2022-06-07T19:46:52.812" v="846" actId="478"/>
          <ac:spMkLst>
            <pc:docMk/>
            <pc:sldMk cId="2069393026" sldId="278"/>
            <ac:spMk id="16" creationId="{E67819CC-F194-5DB2-AFD5-A98DE4303217}"/>
          </ac:spMkLst>
        </pc:spChg>
        <pc:spChg chg="add del mod">
          <ac:chgData name="Talha Ibn Mahmud" userId="d53a17b7aa9d40d1" providerId="LiveId" clId="{F54410CA-759C-462D-9C13-21B1EBD49523}" dt="2022-06-07T19:46:47.999" v="844" actId="478"/>
          <ac:spMkLst>
            <pc:docMk/>
            <pc:sldMk cId="2069393026" sldId="278"/>
            <ac:spMk id="18" creationId="{74AA4E1A-8CE4-28B5-BFAA-2C737F9D38CF}"/>
          </ac:spMkLst>
        </pc:spChg>
        <pc:spChg chg="add del mod">
          <ac:chgData name="Talha Ibn Mahmud" userId="d53a17b7aa9d40d1" providerId="LiveId" clId="{F54410CA-759C-462D-9C13-21B1EBD49523}" dt="2022-06-07T19:46:55.281" v="847" actId="478"/>
          <ac:spMkLst>
            <pc:docMk/>
            <pc:sldMk cId="2069393026" sldId="278"/>
            <ac:spMk id="20" creationId="{1D5492A5-8DE5-AECC-C686-D5E407276E62}"/>
          </ac:spMkLst>
        </pc:spChg>
        <pc:spChg chg="add del mod">
          <ac:chgData name="Talha Ibn Mahmud" userId="d53a17b7aa9d40d1" providerId="LiveId" clId="{F54410CA-759C-462D-9C13-21B1EBD49523}" dt="2022-06-07T19:47:02.687" v="849" actId="478"/>
          <ac:spMkLst>
            <pc:docMk/>
            <pc:sldMk cId="2069393026" sldId="278"/>
            <ac:spMk id="22" creationId="{6D9B2AD8-79C9-D215-3762-A078ADEFBA8C}"/>
          </ac:spMkLst>
        </pc:spChg>
        <pc:spChg chg="add del mod ord">
          <ac:chgData name="Talha Ibn Mahmud" userId="d53a17b7aa9d40d1" providerId="LiveId" clId="{F54410CA-759C-462D-9C13-21B1EBD49523}" dt="2022-06-07T20:46:56.112" v="1302" actId="931"/>
          <ac:spMkLst>
            <pc:docMk/>
            <pc:sldMk cId="2069393026" sldId="278"/>
            <ac:spMk id="23" creationId="{5551CD92-2757-673C-0BA8-C77B3B4CD393}"/>
          </ac:spMkLst>
        </pc:spChg>
        <pc:spChg chg="add mod ord">
          <ac:chgData name="Talha Ibn Mahmud" userId="d53a17b7aa9d40d1" providerId="LiveId" clId="{F54410CA-759C-462D-9C13-21B1EBD49523}" dt="2022-06-07T20:47:19.764" v="1306" actId="26606"/>
          <ac:spMkLst>
            <pc:docMk/>
            <pc:sldMk cId="2069393026" sldId="278"/>
            <ac:spMk id="24" creationId="{2B607898-E02E-182D-9E7D-29BBDEFD8F69}"/>
          </ac:spMkLst>
        </pc:spChg>
        <pc:spChg chg="add del mod">
          <ac:chgData name="Talha Ibn Mahmud" userId="d53a17b7aa9d40d1" providerId="LiveId" clId="{F54410CA-759C-462D-9C13-21B1EBD49523}" dt="2022-06-07T20:48:09.548" v="1311" actId="478"/>
          <ac:spMkLst>
            <pc:docMk/>
            <pc:sldMk cId="2069393026" sldId="278"/>
            <ac:spMk id="28" creationId="{B409663D-09BB-9256-6108-733AA36E1F32}"/>
          </ac:spMkLst>
        </pc:spChg>
        <pc:spChg chg="mod ord">
          <ac:chgData name="Talha Ibn Mahmud" userId="d53a17b7aa9d40d1" providerId="LiveId" clId="{F54410CA-759C-462D-9C13-21B1EBD49523}" dt="2022-06-07T20:47:19.764" v="1306" actId="26606"/>
          <ac:spMkLst>
            <pc:docMk/>
            <pc:sldMk cId="2069393026" sldId="278"/>
            <ac:spMk id="108" creationId="{148577B4-CE21-4375-A4AA-092E5994EC90}"/>
          </ac:spMkLst>
        </pc:spChg>
        <pc:spChg chg="mod ord">
          <ac:chgData name="Talha Ibn Mahmud" userId="d53a17b7aa9d40d1" providerId="LiveId" clId="{F54410CA-759C-462D-9C13-21B1EBD49523}" dt="2022-06-07T20:47:19.764" v="1306" actId="26606"/>
          <ac:spMkLst>
            <pc:docMk/>
            <pc:sldMk cId="2069393026" sldId="278"/>
            <ac:spMk id="109" creationId="{A8872052-5F06-44A0-8D79-B5532E78F9D1}"/>
          </ac:spMkLst>
        </pc:spChg>
        <pc:spChg chg="mod ord">
          <ac:chgData name="Talha Ibn Mahmud" userId="d53a17b7aa9d40d1" providerId="LiveId" clId="{F54410CA-759C-462D-9C13-21B1EBD49523}" dt="2022-06-07T20:47:19.764" v="1306" actId="26606"/>
          <ac:spMkLst>
            <pc:docMk/>
            <pc:sldMk cId="2069393026" sldId="278"/>
            <ac:spMk id="110" creationId="{F98EDB96-3F54-4406-B894-1195695ED09C}"/>
          </ac:spMkLst>
        </pc:spChg>
        <pc:spChg chg="add del mod">
          <ac:chgData name="Talha Ibn Mahmud" userId="d53a17b7aa9d40d1" providerId="LiveId" clId="{F54410CA-759C-462D-9C13-21B1EBD49523}" dt="2022-06-07T20:47:19.764" v="1306" actId="26606"/>
          <ac:spMkLst>
            <pc:docMk/>
            <pc:sldMk cId="2069393026" sldId="278"/>
            <ac:spMk id="112" creationId="{06647B18-7563-7D16-8027-A71F3670201D}"/>
          </ac:spMkLst>
        </pc:spChg>
        <pc:spChg chg="add del mod">
          <ac:chgData name="Talha Ibn Mahmud" userId="d53a17b7aa9d40d1" providerId="LiveId" clId="{F54410CA-759C-462D-9C13-21B1EBD49523}" dt="2022-06-07T19:46:32.343" v="841" actId="26606"/>
          <ac:spMkLst>
            <pc:docMk/>
            <pc:sldMk cId="2069393026" sldId="278"/>
            <ac:spMk id="115" creationId="{9D654813-12AB-FA33-BD36-E932250005DF}"/>
          </ac:spMkLst>
        </pc:spChg>
        <pc:picChg chg="add mod">
          <ac:chgData name="Talha Ibn Mahmud" userId="d53a17b7aa9d40d1" providerId="LiveId" clId="{F54410CA-759C-462D-9C13-21B1EBD49523}" dt="2022-06-08T00:17:37.868" v="3051" actId="1076"/>
          <ac:picMkLst>
            <pc:docMk/>
            <pc:sldMk cId="2069393026" sldId="278"/>
            <ac:picMk id="26" creationId="{182E0EEB-4482-035A-FB8B-C26C093F0942}"/>
          </ac:picMkLst>
        </pc:picChg>
        <pc:picChg chg="del mod ord">
          <ac:chgData name="Talha Ibn Mahmud" userId="d53a17b7aa9d40d1" providerId="LiveId" clId="{F54410CA-759C-462D-9C13-21B1EBD49523}" dt="2022-06-07T19:47:00.296" v="848" actId="478"/>
          <ac:picMkLst>
            <pc:docMk/>
            <pc:sldMk cId="2069393026" sldId="278"/>
            <ac:picMk id="43" creationId="{76CE5C81-A86F-4C82-AE52-FE744077859B}"/>
          </ac:picMkLst>
        </pc:picChg>
        <pc:picChg chg="del">
          <ac:chgData name="Talha Ibn Mahmud" userId="d53a17b7aa9d40d1" providerId="LiveId" clId="{F54410CA-759C-462D-9C13-21B1EBD49523}" dt="2022-06-07T19:45:43.701" v="839" actId="478"/>
          <ac:picMkLst>
            <pc:docMk/>
            <pc:sldMk cId="2069393026" sldId="278"/>
            <ac:picMk id="55" creationId="{236942CE-38CE-4E5D-9773-5224E03D4C0A}"/>
          </ac:picMkLst>
        </pc:picChg>
        <pc:picChg chg="del">
          <ac:chgData name="Talha Ibn Mahmud" userId="d53a17b7aa9d40d1" providerId="LiveId" clId="{F54410CA-759C-462D-9C13-21B1EBD49523}" dt="2022-06-07T19:45:43.701" v="839" actId="478"/>
          <ac:picMkLst>
            <pc:docMk/>
            <pc:sldMk cId="2069393026" sldId="278"/>
            <ac:picMk id="57" creationId="{353E75F9-0061-4D63-BFE6-6462C5C0E351}"/>
          </ac:picMkLst>
        </pc:picChg>
      </pc:sldChg>
      <pc:sldChg chg="addSp delSp modSp mod modTransition">
        <pc:chgData name="Talha Ibn Mahmud" userId="d53a17b7aa9d40d1" providerId="LiveId" clId="{F54410CA-759C-462D-9C13-21B1EBD49523}" dt="2022-06-08T00:12:15.722" v="3042"/>
        <pc:sldMkLst>
          <pc:docMk/>
          <pc:sldMk cId="4252466045" sldId="279"/>
        </pc:sldMkLst>
        <pc:spChg chg="add del mod">
          <ac:chgData name="Talha Ibn Mahmud" userId="d53a17b7aa9d40d1" providerId="LiveId" clId="{F54410CA-759C-462D-9C13-21B1EBD49523}" dt="2022-06-07T21:56:51.897" v="2388" actId="14100"/>
          <ac:spMkLst>
            <pc:docMk/>
            <pc:sldMk cId="4252466045" sldId="279"/>
            <ac:spMk id="3" creationId="{082463A9-91ED-406C-A142-DF9DBB5C018D}"/>
          </ac:spMkLst>
        </pc:spChg>
        <pc:spChg chg="add del mod">
          <ac:chgData name="Talha Ibn Mahmud" userId="d53a17b7aa9d40d1" providerId="LiveId" clId="{F54410CA-759C-462D-9C13-21B1EBD49523}" dt="2022-06-07T21:47:44.871" v="2082" actId="478"/>
          <ac:spMkLst>
            <pc:docMk/>
            <pc:sldMk cId="4252466045" sldId="279"/>
            <ac:spMk id="4" creationId="{6C45F91E-75CA-7181-F4C3-B627F1C758F8}"/>
          </ac:spMkLst>
        </pc:spChg>
        <pc:spChg chg="add del mod">
          <ac:chgData name="Talha Ibn Mahmud" userId="d53a17b7aa9d40d1" providerId="LiveId" clId="{F54410CA-759C-462D-9C13-21B1EBD49523}" dt="2022-06-07T21:47:44.871" v="2082" actId="478"/>
          <ac:spMkLst>
            <pc:docMk/>
            <pc:sldMk cId="4252466045" sldId="279"/>
            <ac:spMk id="6" creationId="{EAD9CD6D-551D-6643-0FD3-86A047A597E7}"/>
          </ac:spMkLst>
        </pc:spChg>
        <pc:spChg chg="add del mod">
          <ac:chgData name="Talha Ibn Mahmud" userId="d53a17b7aa9d40d1" providerId="LiveId" clId="{F54410CA-759C-462D-9C13-21B1EBD49523}" dt="2022-06-07T21:47:44.871" v="2082" actId="478"/>
          <ac:spMkLst>
            <pc:docMk/>
            <pc:sldMk cId="4252466045" sldId="279"/>
            <ac:spMk id="8" creationId="{226A5EE6-8723-94AE-437B-18EF3E9715ED}"/>
          </ac:spMkLst>
        </pc:spChg>
        <pc:spChg chg="add del mod">
          <ac:chgData name="Talha Ibn Mahmud" userId="d53a17b7aa9d40d1" providerId="LiveId" clId="{F54410CA-759C-462D-9C13-21B1EBD49523}" dt="2022-06-07T21:47:44.871" v="2082" actId="478"/>
          <ac:spMkLst>
            <pc:docMk/>
            <pc:sldMk cId="4252466045" sldId="279"/>
            <ac:spMk id="10" creationId="{F72DD342-E726-303D-F0A2-49B93EE9EAC6}"/>
          </ac:spMkLst>
        </pc:spChg>
        <pc:spChg chg="add del mod">
          <ac:chgData name="Talha Ibn Mahmud" userId="d53a17b7aa9d40d1" providerId="LiveId" clId="{F54410CA-759C-462D-9C13-21B1EBD49523}" dt="2022-06-07T21:47:44.871" v="2082" actId="478"/>
          <ac:spMkLst>
            <pc:docMk/>
            <pc:sldMk cId="4252466045" sldId="279"/>
            <ac:spMk id="12" creationId="{0EB6C2FD-D840-AEE2-7715-2C944B82D458}"/>
          </ac:spMkLst>
        </pc:spChg>
        <pc:spChg chg="add del mod">
          <ac:chgData name="Talha Ibn Mahmud" userId="d53a17b7aa9d40d1" providerId="LiveId" clId="{F54410CA-759C-462D-9C13-21B1EBD49523}" dt="2022-06-07T21:47:44.490" v="2080" actId="478"/>
          <ac:spMkLst>
            <pc:docMk/>
            <pc:sldMk cId="4252466045" sldId="279"/>
            <ac:spMk id="14" creationId="{6CBAC9EA-5800-31C3-F106-53163E37A7CE}"/>
          </ac:spMkLst>
        </pc:spChg>
        <pc:spChg chg="add del">
          <ac:chgData name="Talha Ibn Mahmud" userId="d53a17b7aa9d40d1" providerId="LiveId" clId="{F54410CA-759C-462D-9C13-21B1EBD49523}" dt="2022-06-07T21:47:44.871" v="2082" actId="478"/>
          <ac:spMkLst>
            <pc:docMk/>
            <pc:sldMk cId="4252466045" sldId="279"/>
            <ac:spMk id="21" creationId="{5ED2DD05-B7DA-4548-8559-3C330A95A59B}"/>
          </ac:spMkLst>
        </pc:spChg>
        <pc:spChg chg="mod">
          <ac:chgData name="Talha Ibn Mahmud" userId="d53a17b7aa9d40d1" providerId="LiveId" clId="{F54410CA-759C-462D-9C13-21B1EBD49523}" dt="2022-06-07T21:47:48.577" v="2088" actId="20577"/>
          <ac:spMkLst>
            <pc:docMk/>
            <pc:sldMk cId="4252466045" sldId="279"/>
            <ac:spMk id="23" creationId="{5FB75C3E-5885-49DD-8190-BB1E8C511A7E}"/>
          </ac:spMkLst>
        </pc:spChg>
        <pc:spChg chg="add del mod">
          <ac:chgData name="Talha Ibn Mahmud" userId="d53a17b7aa9d40d1" providerId="LiveId" clId="{F54410CA-759C-462D-9C13-21B1EBD49523}" dt="2022-06-07T21:56:58.116" v="2389" actId="14100"/>
          <ac:spMkLst>
            <pc:docMk/>
            <pc:sldMk cId="4252466045" sldId="279"/>
            <ac:spMk id="26" creationId="{AF961A7D-A035-4952-BEF5-34EE93A2486F}"/>
          </ac:spMkLst>
        </pc:spChg>
        <pc:spChg chg="add del mod">
          <ac:chgData name="Talha Ibn Mahmud" userId="d53a17b7aa9d40d1" providerId="LiveId" clId="{F54410CA-759C-462D-9C13-21B1EBD49523}" dt="2022-06-07T21:57:03.493" v="2390" actId="14100"/>
          <ac:spMkLst>
            <pc:docMk/>
            <pc:sldMk cId="4252466045" sldId="279"/>
            <ac:spMk id="27" creationId="{3C7B196D-A4EB-4450-8C2E-D4F26C77F843}"/>
          </ac:spMkLst>
        </pc:spChg>
        <pc:spChg chg="add del mod">
          <ac:chgData name="Talha Ibn Mahmud" userId="d53a17b7aa9d40d1" providerId="LiveId" clId="{F54410CA-759C-462D-9C13-21B1EBD49523}" dt="2022-06-07T21:48:33.659" v="2144" actId="20577"/>
          <ac:spMkLst>
            <pc:docMk/>
            <pc:sldMk cId="4252466045" sldId="279"/>
            <ac:spMk id="28" creationId="{16852965-5187-4677-B878-4167E7B69252}"/>
          </ac:spMkLst>
        </pc:spChg>
        <pc:spChg chg="add del mod">
          <ac:chgData name="Talha Ibn Mahmud" userId="d53a17b7aa9d40d1" providerId="LiveId" clId="{F54410CA-759C-462D-9C13-21B1EBD49523}" dt="2022-06-07T21:59:24.140" v="2422" actId="20577"/>
          <ac:spMkLst>
            <pc:docMk/>
            <pc:sldMk cId="4252466045" sldId="279"/>
            <ac:spMk id="30" creationId="{B42237DE-8579-4920-9331-C835DA7AE69A}"/>
          </ac:spMkLst>
        </pc:spChg>
        <pc:spChg chg="add del">
          <ac:chgData name="Talha Ibn Mahmud" userId="d53a17b7aa9d40d1" providerId="LiveId" clId="{F54410CA-759C-462D-9C13-21B1EBD49523}" dt="2022-06-07T21:47:44.871" v="2082" actId="478"/>
          <ac:spMkLst>
            <pc:docMk/>
            <pc:sldMk cId="4252466045" sldId="279"/>
            <ac:spMk id="32" creationId="{20F06F09-4D82-3748-AED7-2C0611810068}"/>
          </ac:spMkLst>
        </pc:spChg>
        <pc:spChg chg="add del mod">
          <ac:chgData name="Talha Ibn Mahmud" userId="d53a17b7aa9d40d1" providerId="LiveId" clId="{F54410CA-759C-462D-9C13-21B1EBD49523}" dt="2022-06-07T21:59:38.565" v="2424" actId="20577"/>
          <ac:spMkLst>
            <pc:docMk/>
            <pc:sldMk cId="4252466045" sldId="279"/>
            <ac:spMk id="33" creationId="{D57220B4-795B-4602-8E69-5D53D12DCC80}"/>
          </ac:spMkLst>
        </pc:spChg>
        <pc:spChg chg="add del">
          <ac:chgData name="Talha Ibn Mahmud" userId="d53a17b7aa9d40d1" providerId="LiveId" clId="{F54410CA-759C-462D-9C13-21B1EBD49523}" dt="2022-06-07T21:47:44.871" v="2082" actId="478"/>
          <ac:spMkLst>
            <pc:docMk/>
            <pc:sldMk cId="4252466045" sldId="279"/>
            <ac:spMk id="35" creationId="{DEADCA46-378E-3D45-B9B9-35A5CC4183B4}"/>
          </ac:spMkLst>
        </pc:spChg>
        <pc:cxnChg chg="add del">
          <ac:chgData name="Talha Ibn Mahmud" userId="d53a17b7aa9d40d1" providerId="LiveId" clId="{F54410CA-759C-462D-9C13-21B1EBD49523}" dt="2022-06-07T21:47:44.871" v="2082" actId="478"/>
          <ac:cxnSpMkLst>
            <pc:docMk/>
            <pc:sldMk cId="4252466045" sldId="279"/>
            <ac:cxnSpMk id="20" creationId="{F629CBD3-811B-024D-97AD-CABA2360CFAC}"/>
          </ac:cxnSpMkLst>
        </pc:cxnChg>
        <pc:cxnChg chg="add del">
          <ac:chgData name="Talha Ibn Mahmud" userId="d53a17b7aa9d40d1" providerId="LiveId" clId="{F54410CA-759C-462D-9C13-21B1EBD49523}" dt="2022-06-07T21:47:44.871" v="2082" actId="478"/>
          <ac:cxnSpMkLst>
            <pc:docMk/>
            <pc:sldMk cId="4252466045" sldId="279"/>
            <ac:cxnSpMk id="25" creationId="{9B534B90-7DA2-E345-8750-23A209E659A3}"/>
          </ac:cxnSpMkLst>
        </pc:cxnChg>
        <pc:cxnChg chg="add del">
          <ac:chgData name="Talha Ibn Mahmud" userId="d53a17b7aa9d40d1" providerId="LiveId" clId="{F54410CA-759C-462D-9C13-21B1EBD49523}" dt="2022-06-07T21:47:44.871" v="2082" actId="478"/>
          <ac:cxnSpMkLst>
            <pc:docMk/>
            <pc:sldMk cId="4252466045" sldId="279"/>
            <ac:cxnSpMk id="34" creationId="{CC60C07F-C64B-CA40-9D84-ABB3079F81A9}"/>
          </ac:cxnSpMkLst>
        </pc:cxnChg>
      </pc:sldChg>
      <pc:sldChg chg="del">
        <pc:chgData name="Talha Ibn Mahmud" userId="d53a17b7aa9d40d1" providerId="LiveId" clId="{F54410CA-759C-462D-9C13-21B1EBD49523}" dt="2022-06-07T23:44:09.123" v="2819" actId="47"/>
        <pc:sldMkLst>
          <pc:docMk/>
          <pc:sldMk cId="3721975002" sldId="282"/>
        </pc:sldMkLst>
      </pc:sldChg>
      <pc:sldChg chg="del">
        <pc:chgData name="Talha Ibn Mahmud" userId="d53a17b7aa9d40d1" providerId="LiveId" clId="{F54410CA-759C-462D-9C13-21B1EBD49523}" dt="2022-06-07T23:43:50.308" v="2813" actId="47"/>
        <pc:sldMkLst>
          <pc:docMk/>
          <pc:sldMk cId="3586986175" sldId="283"/>
        </pc:sldMkLst>
      </pc:sldChg>
      <pc:sldChg chg="add del">
        <pc:chgData name="Talha Ibn Mahmud" userId="d53a17b7aa9d40d1" providerId="LiveId" clId="{F54410CA-759C-462D-9C13-21B1EBD49523}" dt="2022-06-07T20:16:49.008" v="1169" actId="2696"/>
        <pc:sldMkLst>
          <pc:docMk/>
          <pc:sldMk cId="1418789964" sldId="286"/>
        </pc:sldMkLst>
      </pc:sldChg>
      <pc:sldChg chg="del">
        <pc:chgData name="Talha Ibn Mahmud" userId="d53a17b7aa9d40d1" providerId="LiveId" clId="{F54410CA-759C-462D-9C13-21B1EBD49523}" dt="2022-06-07T23:44:32.768" v="2820" actId="47"/>
        <pc:sldMkLst>
          <pc:docMk/>
          <pc:sldMk cId="1672070576" sldId="287"/>
        </pc:sldMkLst>
      </pc:sldChg>
      <pc:sldChg chg="addSp delSp modSp mod modTransition modClrScheme chgLayout">
        <pc:chgData name="Talha Ibn Mahmud" userId="d53a17b7aa9d40d1" providerId="LiveId" clId="{F54410CA-759C-462D-9C13-21B1EBD49523}" dt="2022-06-08T00:12:23.911" v="3043"/>
        <pc:sldMkLst>
          <pc:docMk/>
          <pc:sldMk cId="2752798190" sldId="288"/>
        </pc:sldMkLst>
        <pc:spChg chg="mod">
          <ac:chgData name="Talha Ibn Mahmud" userId="d53a17b7aa9d40d1" providerId="LiveId" clId="{F54410CA-759C-462D-9C13-21B1EBD49523}" dt="2022-06-08T00:02:18.502" v="2973" actId="26606"/>
          <ac:spMkLst>
            <pc:docMk/>
            <pc:sldMk cId="2752798190" sldId="288"/>
            <ac:spMk id="2" creationId="{935C0770-A36E-4500-AA2E-F3DE8416AD1E}"/>
          </ac:spMkLst>
        </pc:spChg>
        <pc:spChg chg="mod">
          <ac:chgData name="Talha Ibn Mahmud" userId="d53a17b7aa9d40d1" providerId="LiveId" clId="{F54410CA-759C-462D-9C13-21B1EBD49523}" dt="2022-06-08T00:02:18.502" v="2973" actId="26606"/>
          <ac:spMkLst>
            <pc:docMk/>
            <pc:sldMk cId="2752798190" sldId="288"/>
            <ac:spMk id="3" creationId="{5B3A2CF7-0DCE-4D70-AFCB-E7731D477447}"/>
          </ac:spMkLst>
        </pc:spChg>
        <pc:spChg chg="mod">
          <ac:chgData name="Talha Ibn Mahmud" userId="d53a17b7aa9d40d1" providerId="LiveId" clId="{F54410CA-759C-462D-9C13-21B1EBD49523}" dt="2022-06-08T00:02:18.502" v="2973" actId="26606"/>
          <ac:spMkLst>
            <pc:docMk/>
            <pc:sldMk cId="2752798190" sldId="288"/>
            <ac:spMk id="4" creationId="{4A9FC2EB-9617-4A9A-B4B6-0EC42705E1CE}"/>
          </ac:spMkLst>
        </pc:spChg>
        <pc:spChg chg="del">
          <ac:chgData name="Talha Ibn Mahmud" userId="d53a17b7aa9d40d1" providerId="LiveId" clId="{F54410CA-759C-462D-9C13-21B1EBD49523}" dt="2022-06-08T00:00:57.803" v="2956" actId="478"/>
          <ac:spMkLst>
            <pc:docMk/>
            <pc:sldMk cId="2752798190" sldId="288"/>
            <ac:spMk id="5" creationId="{AB97FAAF-FD5C-4EDE-A2D8-148266453488}"/>
          </ac:spMkLst>
        </pc:spChg>
        <pc:spChg chg="del">
          <ac:chgData name="Talha Ibn Mahmud" userId="d53a17b7aa9d40d1" providerId="LiveId" clId="{F54410CA-759C-462D-9C13-21B1EBD49523}" dt="2022-06-08T00:00:57.803" v="2956" actId="478"/>
          <ac:spMkLst>
            <pc:docMk/>
            <pc:sldMk cId="2752798190" sldId="288"/>
            <ac:spMk id="6" creationId="{7F0BD43D-EBFD-48E7-A1D3-EB9228D4C58B}"/>
          </ac:spMkLst>
        </pc:spChg>
        <pc:spChg chg="del">
          <ac:chgData name="Talha Ibn Mahmud" userId="d53a17b7aa9d40d1" providerId="LiveId" clId="{F54410CA-759C-462D-9C13-21B1EBD49523}" dt="2022-06-08T00:00:57.803" v="2956" actId="478"/>
          <ac:spMkLst>
            <pc:docMk/>
            <pc:sldMk cId="2752798190" sldId="288"/>
            <ac:spMk id="7" creationId="{E9C0C8B1-2DBC-40B1-BBA7-7B3D396478A1}"/>
          </ac:spMkLst>
        </pc:spChg>
        <pc:spChg chg="del">
          <ac:chgData name="Talha Ibn Mahmud" userId="d53a17b7aa9d40d1" providerId="LiveId" clId="{F54410CA-759C-462D-9C13-21B1EBD49523}" dt="2022-06-08T00:00:57.803" v="2956" actId="478"/>
          <ac:spMkLst>
            <pc:docMk/>
            <pc:sldMk cId="2752798190" sldId="288"/>
            <ac:spMk id="8" creationId="{B2F06784-6A30-4941-B70A-A58B611950D4}"/>
          </ac:spMkLst>
        </pc:spChg>
        <pc:spChg chg="add del mod">
          <ac:chgData name="Talha Ibn Mahmud" userId="d53a17b7aa9d40d1" providerId="LiveId" clId="{F54410CA-759C-462D-9C13-21B1EBD49523}" dt="2022-06-08T00:01:05.665" v="2957" actId="478"/>
          <ac:spMkLst>
            <pc:docMk/>
            <pc:sldMk cId="2752798190" sldId="288"/>
            <ac:spMk id="10" creationId="{C124645F-5AB7-322B-CD96-0E47668E8470}"/>
          </ac:spMkLst>
        </pc:spChg>
        <pc:spChg chg="add del mod">
          <ac:chgData name="Talha Ibn Mahmud" userId="d53a17b7aa9d40d1" providerId="LiveId" clId="{F54410CA-759C-462D-9C13-21B1EBD49523}" dt="2022-06-08T00:01:05.665" v="2957" actId="478"/>
          <ac:spMkLst>
            <pc:docMk/>
            <pc:sldMk cId="2752798190" sldId="288"/>
            <ac:spMk id="12" creationId="{8AEB30A2-8625-86E0-A9DD-F0ED2101B720}"/>
          </ac:spMkLst>
        </pc:spChg>
        <pc:spChg chg="add del mod">
          <ac:chgData name="Talha Ibn Mahmud" userId="d53a17b7aa9d40d1" providerId="LiveId" clId="{F54410CA-759C-462D-9C13-21B1EBD49523}" dt="2022-06-08T00:01:05.665" v="2957" actId="478"/>
          <ac:spMkLst>
            <pc:docMk/>
            <pc:sldMk cId="2752798190" sldId="288"/>
            <ac:spMk id="15" creationId="{CA4D28E1-2783-4C94-1581-E9DA5D64B13A}"/>
          </ac:spMkLst>
        </pc:spChg>
        <pc:spChg chg="add del mod">
          <ac:chgData name="Talha Ibn Mahmud" userId="d53a17b7aa9d40d1" providerId="LiveId" clId="{F54410CA-759C-462D-9C13-21B1EBD49523}" dt="2022-06-08T00:01:05.665" v="2957" actId="478"/>
          <ac:spMkLst>
            <pc:docMk/>
            <pc:sldMk cId="2752798190" sldId="288"/>
            <ac:spMk id="17" creationId="{AE97E75E-D572-04F5-307C-A8BE89B7CD45}"/>
          </ac:spMkLst>
        </pc:spChg>
        <pc:spChg chg="mod">
          <ac:chgData name="Talha Ibn Mahmud" userId="d53a17b7aa9d40d1" providerId="LiveId" clId="{F54410CA-759C-462D-9C13-21B1EBD49523}" dt="2022-06-08T00:02:18.502" v="2973" actId="26606"/>
          <ac:spMkLst>
            <pc:docMk/>
            <pc:sldMk cId="2752798190" sldId="288"/>
            <ac:spMk id="66" creationId="{59A0522D-B6EE-4F94-BDEF-847D5C397217}"/>
          </ac:spMkLst>
        </pc:spChg>
        <pc:spChg chg="add del mod">
          <ac:chgData name="Talha Ibn Mahmud" userId="d53a17b7aa9d40d1" providerId="LiveId" clId="{F54410CA-759C-462D-9C13-21B1EBD49523}" dt="2022-06-08T00:01:45.607" v="2959" actId="26606"/>
          <ac:spMkLst>
            <pc:docMk/>
            <pc:sldMk cId="2752798190" sldId="288"/>
            <ac:spMk id="71" creationId="{83BA5EC6-B4A4-60BB-DE44-B57E77CEF33A}"/>
          </ac:spMkLst>
        </pc:spChg>
        <pc:spChg chg="add del mod">
          <ac:chgData name="Talha Ibn Mahmud" userId="d53a17b7aa9d40d1" providerId="LiveId" clId="{F54410CA-759C-462D-9C13-21B1EBD49523}" dt="2022-06-08T00:01:53.093" v="2961" actId="26606"/>
          <ac:spMkLst>
            <pc:docMk/>
            <pc:sldMk cId="2752798190" sldId="288"/>
            <ac:spMk id="73" creationId="{0D616770-563E-AE13-51BF-0D8B9678F17C}"/>
          </ac:spMkLst>
        </pc:spChg>
        <pc:spChg chg="add del mod">
          <ac:chgData name="Talha Ibn Mahmud" userId="d53a17b7aa9d40d1" providerId="LiveId" clId="{F54410CA-759C-462D-9C13-21B1EBD49523}" dt="2022-06-08T00:01:53.093" v="2961" actId="26606"/>
          <ac:spMkLst>
            <pc:docMk/>
            <pc:sldMk cId="2752798190" sldId="288"/>
            <ac:spMk id="74" creationId="{37750962-42D3-54C9-3D5B-68ED0D908AD1}"/>
          </ac:spMkLst>
        </pc:spChg>
        <pc:spChg chg="add del mod">
          <ac:chgData name="Talha Ibn Mahmud" userId="d53a17b7aa9d40d1" providerId="LiveId" clId="{F54410CA-759C-462D-9C13-21B1EBD49523}" dt="2022-06-08T00:01:53.093" v="2961" actId="26606"/>
          <ac:spMkLst>
            <pc:docMk/>
            <pc:sldMk cId="2752798190" sldId="288"/>
            <ac:spMk id="75" creationId="{B75EB6C2-9CED-F2FD-938D-100A0E7E4A20}"/>
          </ac:spMkLst>
        </pc:spChg>
        <pc:spChg chg="add del mod">
          <ac:chgData name="Talha Ibn Mahmud" userId="d53a17b7aa9d40d1" providerId="LiveId" clId="{F54410CA-759C-462D-9C13-21B1EBD49523}" dt="2022-06-08T00:01:53.093" v="2961" actId="26606"/>
          <ac:spMkLst>
            <pc:docMk/>
            <pc:sldMk cId="2752798190" sldId="288"/>
            <ac:spMk id="77" creationId="{8EC823E1-4B0A-52A4-27EA-8CA8ABDBC46C}"/>
          </ac:spMkLst>
        </pc:spChg>
        <pc:spChg chg="add del mod">
          <ac:chgData name="Talha Ibn Mahmud" userId="d53a17b7aa9d40d1" providerId="LiveId" clId="{F54410CA-759C-462D-9C13-21B1EBD49523}" dt="2022-06-08T00:01:53.093" v="2961" actId="26606"/>
          <ac:spMkLst>
            <pc:docMk/>
            <pc:sldMk cId="2752798190" sldId="288"/>
            <ac:spMk id="79" creationId="{95C5670E-9956-703B-37F1-94CE3F02C059}"/>
          </ac:spMkLst>
        </pc:spChg>
        <pc:spChg chg="add del mod">
          <ac:chgData name="Talha Ibn Mahmud" userId="d53a17b7aa9d40d1" providerId="LiveId" clId="{F54410CA-759C-462D-9C13-21B1EBD49523}" dt="2022-06-08T00:01:53.093" v="2961" actId="26606"/>
          <ac:spMkLst>
            <pc:docMk/>
            <pc:sldMk cId="2752798190" sldId="288"/>
            <ac:spMk id="81" creationId="{870144B8-C2E6-ACF9-F52D-36A3A55EBDC9}"/>
          </ac:spMkLst>
        </pc:spChg>
        <pc:spChg chg="add del mod">
          <ac:chgData name="Talha Ibn Mahmud" userId="d53a17b7aa9d40d1" providerId="LiveId" clId="{F54410CA-759C-462D-9C13-21B1EBD49523}" dt="2022-06-08T00:01:53.093" v="2961" actId="26606"/>
          <ac:spMkLst>
            <pc:docMk/>
            <pc:sldMk cId="2752798190" sldId="288"/>
            <ac:spMk id="83" creationId="{93569676-D7B6-91D4-8E38-871EFFD65D30}"/>
          </ac:spMkLst>
        </pc:spChg>
        <pc:spChg chg="add del mod">
          <ac:chgData name="Talha Ibn Mahmud" userId="d53a17b7aa9d40d1" providerId="LiveId" clId="{F54410CA-759C-462D-9C13-21B1EBD49523}" dt="2022-06-08T00:01:53.093" v="2961" actId="26606"/>
          <ac:spMkLst>
            <pc:docMk/>
            <pc:sldMk cId="2752798190" sldId="288"/>
            <ac:spMk id="85" creationId="{7F0EE58B-B058-B913-E294-8409F72A3831}"/>
          </ac:spMkLst>
        </pc:spChg>
        <pc:spChg chg="add del mod">
          <ac:chgData name="Talha Ibn Mahmud" userId="d53a17b7aa9d40d1" providerId="LiveId" clId="{F54410CA-759C-462D-9C13-21B1EBD49523}" dt="2022-06-08T00:01:53.093" v="2961" actId="26606"/>
          <ac:spMkLst>
            <pc:docMk/>
            <pc:sldMk cId="2752798190" sldId="288"/>
            <ac:spMk id="87" creationId="{8DA6297D-00CA-72FF-3E6D-B7D8D5F53CA4}"/>
          </ac:spMkLst>
        </pc:spChg>
        <pc:spChg chg="add del mod">
          <ac:chgData name="Talha Ibn Mahmud" userId="d53a17b7aa9d40d1" providerId="LiveId" clId="{F54410CA-759C-462D-9C13-21B1EBD49523}" dt="2022-06-08T00:01:53.093" v="2961" actId="26606"/>
          <ac:spMkLst>
            <pc:docMk/>
            <pc:sldMk cId="2752798190" sldId="288"/>
            <ac:spMk id="89" creationId="{5B68871D-9241-1322-69B5-E77D92BB027F}"/>
          </ac:spMkLst>
        </pc:spChg>
        <pc:spChg chg="add del mod">
          <ac:chgData name="Talha Ibn Mahmud" userId="d53a17b7aa9d40d1" providerId="LiveId" clId="{F54410CA-759C-462D-9C13-21B1EBD49523}" dt="2022-06-08T00:01:53.093" v="2961" actId="26606"/>
          <ac:spMkLst>
            <pc:docMk/>
            <pc:sldMk cId="2752798190" sldId="288"/>
            <ac:spMk id="91" creationId="{3EBD8A5A-7F57-5CD6-9121-92A999BE9EE6}"/>
          </ac:spMkLst>
        </pc:spChg>
        <pc:spChg chg="add del mod">
          <ac:chgData name="Talha Ibn Mahmud" userId="d53a17b7aa9d40d1" providerId="LiveId" clId="{F54410CA-759C-462D-9C13-21B1EBD49523}" dt="2022-06-08T00:01:53.093" v="2961" actId="26606"/>
          <ac:spMkLst>
            <pc:docMk/>
            <pc:sldMk cId="2752798190" sldId="288"/>
            <ac:spMk id="93" creationId="{633C84B8-6687-A4E3-AC4A-79EB453B6961}"/>
          </ac:spMkLst>
        </pc:spChg>
        <pc:spChg chg="add del mod">
          <ac:chgData name="Talha Ibn Mahmud" userId="d53a17b7aa9d40d1" providerId="LiveId" clId="{F54410CA-759C-462D-9C13-21B1EBD49523}" dt="2022-06-08T00:01:53.093" v="2961" actId="26606"/>
          <ac:spMkLst>
            <pc:docMk/>
            <pc:sldMk cId="2752798190" sldId="288"/>
            <ac:spMk id="95" creationId="{25852A00-5EA1-EAD2-1AFD-BBA4FAA4142A}"/>
          </ac:spMkLst>
        </pc:spChg>
        <pc:spChg chg="add del mod">
          <ac:chgData name="Talha Ibn Mahmud" userId="d53a17b7aa9d40d1" providerId="LiveId" clId="{F54410CA-759C-462D-9C13-21B1EBD49523}" dt="2022-06-08T00:01:53.093" v="2961" actId="26606"/>
          <ac:spMkLst>
            <pc:docMk/>
            <pc:sldMk cId="2752798190" sldId="288"/>
            <ac:spMk id="97" creationId="{C008E345-FDA0-66DF-F2D0-D9B9F04181E2}"/>
          </ac:spMkLst>
        </pc:spChg>
        <pc:spChg chg="add del mod">
          <ac:chgData name="Talha Ibn Mahmud" userId="d53a17b7aa9d40d1" providerId="LiveId" clId="{F54410CA-759C-462D-9C13-21B1EBD49523}" dt="2022-06-08T00:01:53.093" v="2961" actId="26606"/>
          <ac:spMkLst>
            <pc:docMk/>
            <pc:sldMk cId="2752798190" sldId="288"/>
            <ac:spMk id="99" creationId="{15B72BC1-865A-76AF-A459-E21B4464D450}"/>
          </ac:spMkLst>
        </pc:spChg>
        <pc:spChg chg="add del mod">
          <ac:chgData name="Talha Ibn Mahmud" userId="d53a17b7aa9d40d1" providerId="LiveId" clId="{F54410CA-759C-462D-9C13-21B1EBD49523}" dt="2022-06-08T00:01:53.093" v="2961" actId="26606"/>
          <ac:spMkLst>
            <pc:docMk/>
            <pc:sldMk cId="2752798190" sldId="288"/>
            <ac:spMk id="101" creationId="{12F3068A-4CF7-F45D-36F1-DA73274A4B06}"/>
          </ac:spMkLst>
        </pc:spChg>
        <pc:spChg chg="add del mod">
          <ac:chgData name="Talha Ibn Mahmud" userId="d53a17b7aa9d40d1" providerId="LiveId" clId="{F54410CA-759C-462D-9C13-21B1EBD49523}" dt="2022-06-08T00:01:53.093" v="2961" actId="26606"/>
          <ac:spMkLst>
            <pc:docMk/>
            <pc:sldMk cId="2752798190" sldId="288"/>
            <ac:spMk id="103" creationId="{AFAF22D4-F443-593A-033B-F85E3075DA00}"/>
          </ac:spMkLst>
        </pc:spChg>
        <pc:spChg chg="add del mod">
          <ac:chgData name="Talha Ibn Mahmud" userId="d53a17b7aa9d40d1" providerId="LiveId" clId="{F54410CA-759C-462D-9C13-21B1EBD49523}" dt="2022-06-08T00:01:53.093" v="2961" actId="26606"/>
          <ac:spMkLst>
            <pc:docMk/>
            <pc:sldMk cId="2752798190" sldId="288"/>
            <ac:spMk id="105" creationId="{B68C1343-067E-0E35-280A-83ECD0C746A6}"/>
          </ac:spMkLst>
        </pc:spChg>
        <pc:spChg chg="add del mod">
          <ac:chgData name="Talha Ibn Mahmud" userId="d53a17b7aa9d40d1" providerId="LiveId" clId="{F54410CA-759C-462D-9C13-21B1EBD49523}" dt="2022-06-08T00:01:53.093" v="2961" actId="26606"/>
          <ac:spMkLst>
            <pc:docMk/>
            <pc:sldMk cId="2752798190" sldId="288"/>
            <ac:spMk id="107" creationId="{10232B37-DBBF-1CE1-73A7-391CB3709ED1}"/>
          </ac:spMkLst>
        </pc:spChg>
        <pc:spChg chg="add del mod">
          <ac:chgData name="Talha Ibn Mahmud" userId="d53a17b7aa9d40d1" providerId="LiveId" clId="{F54410CA-759C-462D-9C13-21B1EBD49523}" dt="2022-06-08T00:01:53.093" v="2961" actId="26606"/>
          <ac:spMkLst>
            <pc:docMk/>
            <pc:sldMk cId="2752798190" sldId="288"/>
            <ac:spMk id="109" creationId="{FD803BD1-73D8-680E-5DC7-EA03B0E99DBD}"/>
          </ac:spMkLst>
        </pc:spChg>
        <pc:spChg chg="add del mod">
          <ac:chgData name="Talha Ibn Mahmud" userId="d53a17b7aa9d40d1" providerId="LiveId" clId="{F54410CA-759C-462D-9C13-21B1EBD49523}" dt="2022-06-08T00:01:53.093" v="2961" actId="26606"/>
          <ac:spMkLst>
            <pc:docMk/>
            <pc:sldMk cId="2752798190" sldId="288"/>
            <ac:spMk id="111" creationId="{3765F63D-3242-5F73-3557-5137197560C4}"/>
          </ac:spMkLst>
        </pc:spChg>
        <pc:spChg chg="add del mod">
          <ac:chgData name="Talha Ibn Mahmud" userId="d53a17b7aa9d40d1" providerId="LiveId" clId="{F54410CA-759C-462D-9C13-21B1EBD49523}" dt="2022-06-08T00:01:53.093" v="2961" actId="26606"/>
          <ac:spMkLst>
            <pc:docMk/>
            <pc:sldMk cId="2752798190" sldId="288"/>
            <ac:spMk id="113" creationId="{2AA6FBF9-CCA5-53AE-3A3F-684464FEBD41}"/>
          </ac:spMkLst>
        </pc:spChg>
        <pc:spChg chg="add del mod">
          <ac:chgData name="Talha Ibn Mahmud" userId="d53a17b7aa9d40d1" providerId="LiveId" clId="{F54410CA-759C-462D-9C13-21B1EBD49523}" dt="2022-06-08T00:01:53.093" v="2961" actId="26606"/>
          <ac:spMkLst>
            <pc:docMk/>
            <pc:sldMk cId="2752798190" sldId="288"/>
            <ac:spMk id="115" creationId="{5DDF1D31-272A-0EE6-D18B-42E6477E24C7}"/>
          </ac:spMkLst>
        </pc:spChg>
        <pc:spChg chg="add del mod">
          <ac:chgData name="Talha Ibn Mahmud" userId="d53a17b7aa9d40d1" providerId="LiveId" clId="{F54410CA-759C-462D-9C13-21B1EBD49523}" dt="2022-06-08T00:01:53.093" v="2961" actId="26606"/>
          <ac:spMkLst>
            <pc:docMk/>
            <pc:sldMk cId="2752798190" sldId="288"/>
            <ac:spMk id="117" creationId="{A5A63AAD-21AE-A0FB-6BFC-02EFBEA10710}"/>
          </ac:spMkLst>
        </pc:spChg>
        <pc:spChg chg="add del mod">
          <ac:chgData name="Talha Ibn Mahmud" userId="d53a17b7aa9d40d1" providerId="LiveId" clId="{F54410CA-759C-462D-9C13-21B1EBD49523}" dt="2022-06-08T00:01:53.093" v="2961" actId="26606"/>
          <ac:spMkLst>
            <pc:docMk/>
            <pc:sldMk cId="2752798190" sldId="288"/>
            <ac:spMk id="119" creationId="{5981C832-623D-99F6-0A64-983CBAF82744}"/>
          </ac:spMkLst>
        </pc:spChg>
        <pc:spChg chg="add del mod">
          <ac:chgData name="Talha Ibn Mahmud" userId="d53a17b7aa9d40d1" providerId="LiveId" clId="{F54410CA-759C-462D-9C13-21B1EBD49523}" dt="2022-06-08T00:01:53.093" v="2961" actId="26606"/>
          <ac:spMkLst>
            <pc:docMk/>
            <pc:sldMk cId="2752798190" sldId="288"/>
            <ac:spMk id="121" creationId="{8685B744-1385-D55D-3961-A30918FD4712}"/>
          </ac:spMkLst>
        </pc:spChg>
        <pc:spChg chg="add del mod">
          <ac:chgData name="Talha Ibn Mahmud" userId="d53a17b7aa9d40d1" providerId="LiveId" clId="{F54410CA-759C-462D-9C13-21B1EBD49523}" dt="2022-06-08T00:01:53.093" v="2961" actId="26606"/>
          <ac:spMkLst>
            <pc:docMk/>
            <pc:sldMk cId="2752798190" sldId="288"/>
            <ac:spMk id="123" creationId="{F7BF146E-C629-0BD2-BCBE-5E1E74942365}"/>
          </ac:spMkLst>
        </pc:spChg>
        <pc:spChg chg="add del mod">
          <ac:chgData name="Talha Ibn Mahmud" userId="d53a17b7aa9d40d1" providerId="LiveId" clId="{F54410CA-759C-462D-9C13-21B1EBD49523}" dt="2022-06-08T00:01:53.093" v="2961" actId="26606"/>
          <ac:spMkLst>
            <pc:docMk/>
            <pc:sldMk cId="2752798190" sldId="288"/>
            <ac:spMk id="125" creationId="{DE4E8577-C8FE-6599-E47F-6A2A6D19E535}"/>
          </ac:spMkLst>
        </pc:spChg>
        <pc:spChg chg="add del mod">
          <ac:chgData name="Talha Ibn Mahmud" userId="d53a17b7aa9d40d1" providerId="LiveId" clId="{F54410CA-759C-462D-9C13-21B1EBD49523}" dt="2022-06-08T00:01:53.093" v="2961" actId="26606"/>
          <ac:spMkLst>
            <pc:docMk/>
            <pc:sldMk cId="2752798190" sldId="288"/>
            <ac:spMk id="127" creationId="{30AC8098-DFF2-EE0F-473B-5DCBA016170A}"/>
          </ac:spMkLst>
        </pc:spChg>
        <pc:spChg chg="add del mod">
          <ac:chgData name="Talha Ibn Mahmud" userId="d53a17b7aa9d40d1" providerId="LiveId" clId="{F54410CA-759C-462D-9C13-21B1EBD49523}" dt="2022-06-08T00:01:53.093" v="2961" actId="26606"/>
          <ac:spMkLst>
            <pc:docMk/>
            <pc:sldMk cId="2752798190" sldId="288"/>
            <ac:spMk id="129" creationId="{3742A870-D022-B262-7397-F738276FDCE3}"/>
          </ac:spMkLst>
        </pc:spChg>
        <pc:spChg chg="add del mod">
          <ac:chgData name="Talha Ibn Mahmud" userId="d53a17b7aa9d40d1" providerId="LiveId" clId="{F54410CA-759C-462D-9C13-21B1EBD49523}" dt="2022-06-08T00:01:53.093" v="2961" actId="26606"/>
          <ac:spMkLst>
            <pc:docMk/>
            <pc:sldMk cId="2752798190" sldId="288"/>
            <ac:spMk id="131" creationId="{BFE0DB3B-8C0F-C200-E594-AF68BBFD81CB}"/>
          </ac:spMkLst>
        </pc:spChg>
        <pc:spChg chg="add del mod">
          <ac:chgData name="Talha Ibn Mahmud" userId="d53a17b7aa9d40d1" providerId="LiveId" clId="{F54410CA-759C-462D-9C13-21B1EBD49523}" dt="2022-06-08T00:01:53.093" v="2961" actId="26606"/>
          <ac:spMkLst>
            <pc:docMk/>
            <pc:sldMk cId="2752798190" sldId="288"/>
            <ac:spMk id="133" creationId="{CCC18C47-DAEB-7199-B973-9562D5151068}"/>
          </ac:spMkLst>
        </pc:spChg>
        <pc:spChg chg="add del mod">
          <ac:chgData name="Talha Ibn Mahmud" userId="d53a17b7aa9d40d1" providerId="LiveId" clId="{F54410CA-759C-462D-9C13-21B1EBD49523}" dt="2022-06-08T00:01:53.093" v="2961" actId="26606"/>
          <ac:spMkLst>
            <pc:docMk/>
            <pc:sldMk cId="2752798190" sldId="288"/>
            <ac:spMk id="135" creationId="{1D7CEB7A-6257-92BE-C0E9-DEC2B28A944C}"/>
          </ac:spMkLst>
        </pc:spChg>
        <pc:spChg chg="add del mod">
          <ac:chgData name="Talha Ibn Mahmud" userId="d53a17b7aa9d40d1" providerId="LiveId" clId="{F54410CA-759C-462D-9C13-21B1EBD49523}" dt="2022-06-08T00:01:53.093" v="2961" actId="26606"/>
          <ac:spMkLst>
            <pc:docMk/>
            <pc:sldMk cId="2752798190" sldId="288"/>
            <ac:spMk id="137" creationId="{049239C4-3048-0383-9DFF-C55333585AA7}"/>
          </ac:spMkLst>
        </pc:spChg>
        <pc:spChg chg="add del mod">
          <ac:chgData name="Talha Ibn Mahmud" userId="d53a17b7aa9d40d1" providerId="LiveId" clId="{F54410CA-759C-462D-9C13-21B1EBD49523}" dt="2022-06-08T00:01:53.093" v="2961" actId="26606"/>
          <ac:spMkLst>
            <pc:docMk/>
            <pc:sldMk cId="2752798190" sldId="288"/>
            <ac:spMk id="139" creationId="{7F44508B-2AA9-95C8-2C72-65587A47A547}"/>
          </ac:spMkLst>
        </pc:spChg>
        <pc:spChg chg="add del mod">
          <ac:chgData name="Talha Ibn Mahmud" userId="d53a17b7aa9d40d1" providerId="LiveId" clId="{F54410CA-759C-462D-9C13-21B1EBD49523}" dt="2022-06-08T00:01:53.093" v="2961" actId="26606"/>
          <ac:spMkLst>
            <pc:docMk/>
            <pc:sldMk cId="2752798190" sldId="288"/>
            <ac:spMk id="141" creationId="{4A674339-B214-6FF8-317B-AD746F1063C9}"/>
          </ac:spMkLst>
        </pc:spChg>
        <pc:spChg chg="add del mod">
          <ac:chgData name="Talha Ibn Mahmud" userId="d53a17b7aa9d40d1" providerId="LiveId" clId="{F54410CA-759C-462D-9C13-21B1EBD49523}" dt="2022-06-08T00:01:53.093" v="2961" actId="26606"/>
          <ac:spMkLst>
            <pc:docMk/>
            <pc:sldMk cId="2752798190" sldId="288"/>
            <ac:spMk id="143" creationId="{35229E82-411D-B941-4D21-02D15241E364}"/>
          </ac:spMkLst>
        </pc:spChg>
        <pc:spChg chg="add del mod">
          <ac:chgData name="Talha Ibn Mahmud" userId="d53a17b7aa9d40d1" providerId="LiveId" clId="{F54410CA-759C-462D-9C13-21B1EBD49523}" dt="2022-06-08T00:01:53.093" v="2961" actId="26606"/>
          <ac:spMkLst>
            <pc:docMk/>
            <pc:sldMk cId="2752798190" sldId="288"/>
            <ac:spMk id="145" creationId="{8A8FB74F-69B9-C70C-105D-C87D93FC8D9C}"/>
          </ac:spMkLst>
        </pc:spChg>
        <pc:spChg chg="add del mod">
          <ac:chgData name="Talha Ibn Mahmud" userId="d53a17b7aa9d40d1" providerId="LiveId" clId="{F54410CA-759C-462D-9C13-21B1EBD49523}" dt="2022-06-08T00:02:05.485" v="2963" actId="26606"/>
          <ac:spMkLst>
            <pc:docMk/>
            <pc:sldMk cId="2752798190" sldId="288"/>
            <ac:spMk id="147" creationId="{975652AA-60A7-F0BE-39F8-337020382AEE}"/>
          </ac:spMkLst>
        </pc:spChg>
        <pc:spChg chg="add del mod">
          <ac:chgData name="Talha Ibn Mahmud" userId="d53a17b7aa9d40d1" providerId="LiveId" clId="{F54410CA-759C-462D-9C13-21B1EBD49523}" dt="2022-06-08T00:06:36.919" v="3017" actId="33524"/>
          <ac:spMkLst>
            <pc:docMk/>
            <pc:sldMk cId="2752798190" sldId="288"/>
            <ac:spMk id="149" creationId="{83BA5EC6-B4A4-60BB-DE44-B57E77CEF33A}"/>
          </ac:spMkLst>
        </pc:spChg>
        <pc:grpChg chg="del">
          <ac:chgData name="Talha Ibn Mahmud" userId="d53a17b7aa9d40d1" providerId="LiveId" clId="{F54410CA-759C-462D-9C13-21B1EBD49523}" dt="2022-06-08T00:00:57.803" v="2956" actId="478"/>
          <ac:grpSpMkLst>
            <pc:docMk/>
            <pc:sldMk cId="2752798190" sldId="288"/>
            <ac:grpSpMk id="46" creationId="{447437F9-5384-40BC-B985-6BE54CDAEAA6}"/>
          </ac:grpSpMkLst>
        </pc:grpChg>
        <pc:grpChg chg="del">
          <ac:chgData name="Talha Ibn Mahmud" userId="d53a17b7aa9d40d1" providerId="LiveId" clId="{F54410CA-759C-462D-9C13-21B1EBD49523}" dt="2022-06-08T00:00:57.803" v="2956" actId="478"/>
          <ac:grpSpMkLst>
            <pc:docMk/>
            <pc:sldMk cId="2752798190" sldId="288"/>
            <ac:grpSpMk id="47" creationId="{61E8B745-AD39-4513-AE1B-1FC9361CC7DE}"/>
          </ac:grpSpMkLst>
        </pc:grpChg>
        <pc:grpChg chg="del">
          <ac:chgData name="Talha Ibn Mahmud" userId="d53a17b7aa9d40d1" providerId="LiveId" clId="{F54410CA-759C-462D-9C13-21B1EBD49523}" dt="2022-06-08T00:00:57.803" v="2956" actId="478"/>
          <ac:grpSpMkLst>
            <pc:docMk/>
            <pc:sldMk cId="2752798190" sldId="288"/>
            <ac:grpSpMk id="49" creationId="{CCD46A36-6829-43A3-A146-261A38226283}"/>
          </ac:grpSpMkLst>
        </pc:grpChg>
        <pc:grpChg chg="del">
          <ac:chgData name="Talha Ibn Mahmud" userId="d53a17b7aa9d40d1" providerId="LiveId" clId="{F54410CA-759C-462D-9C13-21B1EBD49523}" dt="2022-06-08T00:00:57.803" v="2956" actId="478"/>
          <ac:grpSpMkLst>
            <pc:docMk/>
            <pc:sldMk cId="2752798190" sldId="288"/>
            <ac:grpSpMk id="50" creationId="{10E609FE-6FC7-4F85-A363-135D41A36187}"/>
          </ac:grpSpMkLst>
        </pc:grpChg>
        <pc:grpChg chg="del">
          <ac:chgData name="Talha Ibn Mahmud" userId="d53a17b7aa9d40d1" providerId="LiveId" clId="{F54410CA-759C-462D-9C13-21B1EBD49523}" dt="2022-06-08T00:00:57.803" v="2956" actId="478"/>
          <ac:grpSpMkLst>
            <pc:docMk/>
            <pc:sldMk cId="2752798190" sldId="288"/>
            <ac:grpSpMk id="51" creationId="{97355E86-B99C-4CB2-BA03-E335BA74DB40}"/>
          </ac:grpSpMkLst>
        </pc:grpChg>
        <pc:grpChg chg="del">
          <ac:chgData name="Talha Ibn Mahmud" userId="d53a17b7aa9d40d1" providerId="LiveId" clId="{F54410CA-759C-462D-9C13-21B1EBD49523}" dt="2022-06-08T00:00:57.803" v="2956" actId="478"/>
          <ac:grpSpMkLst>
            <pc:docMk/>
            <pc:sldMk cId="2752798190" sldId="288"/>
            <ac:grpSpMk id="53" creationId="{761FFCDD-A5D1-437E-9BBD-090DE98F5F5B}"/>
          </ac:grpSpMkLst>
        </pc:grpChg>
      </pc:sldChg>
      <pc:sldChg chg="del">
        <pc:chgData name="Talha Ibn Mahmud" userId="d53a17b7aa9d40d1" providerId="LiveId" clId="{F54410CA-759C-462D-9C13-21B1EBD49523}" dt="2022-06-07T23:44:04.279" v="2817" actId="47"/>
        <pc:sldMkLst>
          <pc:docMk/>
          <pc:sldMk cId="3060063078" sldId="289"/>
        </pc:sldMkLst>
      </pc:sldChg>
      <pc:sldChg chg="addSp delSp modSp add mod modTransition">
        <pc:chgData name="Talha Ibn Mahmud" userId="d53a17b7aa9d40d1" providerId="LiveId" clId="{F54410CA-759C-462D-9C13-21B1EBD49523}" dt="2022-06-08T00:12:03.588" v="3041"/>
        <pc:sldMkLst>
          <pc:docMk/>
          <pc:sldMk cId="109650039" sldId="290"/>
        </pc:sldMkLst>
        <pc:spChg chg="mod">
          <ac:chgData name="Talha Ibn Mahmud" userId="d53a17b7aa9d40d1" providerId="LiveId" clId="{F54410CA-759C-462D-9C13-21B1EBD49523}" dt="2022-06-07T20:14:16.249" v="1158"/>
          <ac:spMkLst>
            <pc:docMk/>
            <pc:sldMk cId="109650039" sldId="290"/>
            <ac:spMk id="2" creationId="{8A4E0A63-A388-49B1-A04E-27CE9BD622EF}"/>
          </ac:spMkLst>
        </pc:spChg>
        <pc:spChg chg="del">
          <ac:chgData name="Talha Ibn Mahmud" userId="d53a17b7aa9d40d1" providerId="LiveId" clId="{F54410CA-759C-462D-9C13-21B1EBD49523}" dt="2022-06-07T20:09:34.696" v="1124" actId="478"/>
          <ac:spMkLst>
            <pc:docMk/>
            <pc:sldMk cId="109650039" sldId="290"/>
            <ac:spMk id="3" creationId="{D026614D-21E6-483C-8FE2-C9CF4346C75C}"/>
          </ac:spMkLst>
        </pc:spChg>
        <pc:spChg chg="del">
          <ac:chgData name="Talha Ibn Mahmud" userId="d53a17b7aa9d40d1" providerId="LiveId" clId="{F54410CA-759C-462D-9C13-21B1EBD49523}" dt="2022-06-07T20:09:34.696" v="1124" actId="478"/>
          <ac:spMkLst>
            <pc:docMk/>
            <pc:sldMk cId="109650039" sldId="290"/>
            <ac:spMk id="4" creationId="{FA5B6D57-2EB5-41BE-ACA0-29F300D5F21B}"/>
          </ac:spMkLst>
        </pc:spChg>
        <pc:spChg chg="del">
          <ac:chgData name="Talha Ibn Mahmud" userId="d53a17b7aa9d40d1" providerId="LiveId" clId="{F54410CA-759C-462D-9C13-21B1EBD49523}" dt="2022-06-07T20:09:34.696" v="1124" actId="478"/>
          <ac:spMkLst>
            <pc:docMk/>
            <pc:sldMk cId="109650039" sldId="290"/>
            <ac:spMk id="5" creationId="{771AD60F-B816-490D-81D4-73DD13910439}"/>
          </ac:spMkLst>
        </pc:spChg>
        <pc:spChg chg="del">
          <ac:chgData name="Talha Ibn Mahmud" userId="d53a17b7aa9d40d1" providerId="LiveId" clId="{F54410CA-759C-462D-9C13-21B1EBD49523}" dt="2022-06-07T20:09:34.696" v="1124" actId="478"/>
          <ac:spMkLst>
            <pc:docMk/>
            <pc:sldMk cId="109650039" sldId="290"/>
            <ac:spMk id="6" creationId="{3EF7E5E6-2411-4199-BA08-EF574433C585}"/>
          </ac:spMkLst>
        </pc:spChg>
        <pc:spChg chg="del">
          <ac:chgData name="Talha Ibn Mahmud" userId="d53a17b7aa9d40d1" providerId="LiveId" clId="{F54410CA-759C-462D-9C13-21B1EBD49523}" dt="2022-06-07T20:09:34.696" v="1124" actId="478"/>
          <ac:spMkLst>
            <pc:docMk/>
            <pc:sldMk cId="109650039" sldId="290"/>
            <ac:spMk id="7" creationId="{E6614090-4A8B-46A2-BCB9-23379FE06BFA}"/>
          </ac:spMkLst>
        </pc:spChg>
        <pc:spChg chg="del">
          <ac:chgData name="Talha Ibn Mahmud" userId="d53a17b7aa9d40d1" providerId="LiveId" clId="{F54410CA-759C-462D-9C13-21B1EBD49523}" dt="2022-06-07T20:09:34.696" v="1124" actId="478"/>
          <ac:spMkLst>
            <pc:docMk/>
            <pc:sldMk cId="109650039" sldId="290"/>
            <ac:spMk id="8" creationId="{CEC37629-42BA-462B-B066-292B3B37327E}"/>
          </ac:spMkLst>
        </pc:spChg>
        <pc:spChg chg="add del mod">
          <ac:chgData name="Talha Ibn Mahmud" userId="d53a17b7aa9d40d1" providerId="LiveId" clId="{F54410CA-759C-462D-9C13-21B1EBD49523}" dt="2022-06-07T20:09:42.931" v="1125" actId="478"/>
          <ac:spMkLst>
            <pc:docMk/>
            <pc:sldMk cId="109650039" sldId="290"/>
            <ac:spMk id="10" creationId="{FFC08FC8-B3AC-0E0B-3EE0-9081F33BB412}"/>
          </ac:spMkLst>
        </pc:spChg>
        <pc:spChg chg="add del mod">
          <ac:chgData name="Talha Ibn Mahmud" userId="d53a17b7aa9d40d1" providerId="LiveId" clId="{F54410CA-759C-462D-9C13-21B1EBD49523}" dt="2022-06-07T20:09:42.931" v="1125" actId="478"/>
          <ac:spMkLst>
            <pc:docMk/>
            <pc:sldMk cId="109650039" sldId="290"/>
            <ac:spMk id="12" creationId="{E49BC153-59B3-A76B-ED0F-07768FB9DD2C}"/>
          </ac:spMkLst>
        </pc:spChg>
        <pc:spChg chg="add del mod">
          <ac:chgData name="Talha Ibn Mahmud" userId="d53a17b7aa9d40d1" providerId="LiveId" clId="{F54410CA-759C-462D-9C13-21B1EBD49523}" dt="2022-06-07T20:09:42.931" v="1125" actId="478"/>
          <ac:spMkLst>
            <pc:docMk/>
            <pc:sldMk cId="109650039" sldId="290"/>
            <ac:spMk id="14" creationId="{E99BED0F-D507-7B0F-44E7-4A2EBE8320EC}"/>
          </ac:spMkLst>
        </pc:spChg>
        <pc:spChg chg="add del mod">
          <ac:chgData name="Talha Ibn Mahmud" userId="d53a17b7aa9d40d1" providerId="LiveId" clId="{F54410CA-759C-462D-9C13-21B1EBD49523}" dt="2022-06-07T20:09:42.931" v="1125" actId="478"/>
          <ac:spMkLst>
            <pc:docMk/>
            <pc:sldMk cId="109650039" sldId="290"/>
            <ac:spMk id="16" creationId="{3545B399-71D2-C074-E3E8-902D548EBF52}"/>
          </ac:spMkLst>
        </pc:spChg>
        <pc:spChg chg="add del mod">
          <ac:chgData name="Talha Ibn Mahmud" userId="d53a17b7aa9d40d1" providerId="LiveId" clId="{F54410CA-759C-462D-9C13-21B1EBD49523}" dt="2022-06-07T20:09:42.931" v="1125" actId="478"/>
          <ac:spMkLst>
            <pc:docMk/>
            <pc:sldMk cId="109650039" sldId="290"/>
            <ac:spMk id="18" creationId="{B47FB1BD-3672-110F-D6B8-82FB33C83A06}"/>
          </ac:spMkLst>
        </pc:spChg>
        <pc:spChg chg="add del mod">
          <ac:chgData name="Talha Ibn Mahmud" userId="d53a17b7aa9d40d1" providerId="LiveId" clId="{F54410CA-759C-462D-9C13-21B1EBD49523}" dt="2022-06-07T20:09:42.931" v="1125" actId="478"/>
          <ac:spMkLst>
            <pc:docMk/>
            <pc:sldMk cId="109650039" sldId="290"/>
            <ac:spMk id="20" creationId="{9E9CD967-8562-9AA4-8F8E-5ABB98917FA6}"/>
          </ac:spMkLst>
        </pc:spChg>
        <pc:spChg chg="add del mod">
          <ac:chgData name="Talha Ibn Mahmud" userId="d53a17b7aa9d40d1" providerId="LiveId" clId="{F54410CA-759C-462D-9C13-21B1EBD49523}" dt="2022-06-07T20:09:42.931" v="1125" actId="478"/>
          <ac:spMkLst>
            <pc:docMk/>
            <pc:sldMk cId="109650039" sldId="290"/>
            <ac:spMk id="22" creationId="{632C2B01-4CFC-E31D-9760-FC950FD46CA5}"/>
          </ac:spMkLst>
        </pc:spChg>
        <pc:spChg chg="add del mod">
          <ac:chgData name="Talha Ibn Mahmud" userId="d53a17b7aa9d40d1" providerId="LiveId" clId="{F54410CA-759C-462D-9C13-21B1EBD49523}" dt="2022-06-07T20:09:42.931" v="1125" actId="478"/>
          <ac:spMkLst>
            <pc:docMk/>
            <pc:sldMk cId="109650039" sldId="290"/>
            <ac:spMk id="24" creationId="{5BD731A6-96A7-8C9F-8B54-02576B56F01C}"/>
          </ac:spMkLst>
        </pc:spChg>
        <pc:spChg chg="add del mod">
          <ac:chgData name="Talha Ibn Mahmud" userId="d53a17b7aa9d40d1" providerId="LiveId" clId="{F54410CA-759C-462D-9C13-21B1EBD49523}" dt="2022-06-07T20:09:42.931" v="1125" actId="478"/>
          <ac:spMkLst>
            <pc:docMk/>
            <pc:sldMk cId="109650039" sldId="290"/>
            <ac:spMk id="26" creationId="{8BDF95C7-6FD0-F3B0-44A2-ACF7FD43FE43}"/>
          </ac:spMkLst>
        </pc:spChg>
        <pc:spChg chg="add mod">
          <ac:chgData name="Talha Ibn Mahmud" userId="d53a17b7aa9d40d1" providerId="LiveId" clId="{F54410CA-759C-462D-9C13-21B1EBD49523}" dt="2022-06-07T20:10:28.776" v="1130" actId="20577"/>
          <ac:spMkLst>
            <pc:docMk/>
            <pc:sldMk cId="109650039" sldId="290"/>
            <ac:spMk id="33" creationId="{21D5AC65-9B95-5BE0-FCF7-11B1653270FA}"/>
          </ac:spMkLst>
        </pc:spChg>
        <pc:spChg chg="add mod">
          <ac:chgData name="Talha Ibn Mahmud" userId="d53a17b7aa9d40d1" providerId="LiveId" clId="{F54410CA-759C-462D-9C13-21B1EBD49523}" dt="2022-06-07T20:14:51.565" v="1160" actId="12"/>
          <ac:spMkLst>
            <pc:docMk/>
            <pc:sldMk cId="109650039" sldId="290"/>
            <ac:spMk id="34" creationId="{30277D4D-8268-F17A-8161-8D610C66D6CF}"/>
          </ac:spMkLst>
        </pc:spChg>
        <pc:spChg chg="add mod">
          <ac:chgData name="Talha Ibn Mahmud" userId="d53a17b7aa9d40d1" providerId="LiveId" clId="{F54410CA-759C-462D-9C13-21B1EBD49523}" dt="2022-06-07T20:10:34.277" v="1135" actId="20577"/>
          <ac:spMkLst>
            <pc:docMk/>
            <pc:sldMk cId="109650039" sldId="290"/>
            <ac:spMk id="35" creationId="{A55BA1FF-585B-2ED4-CF2F-B5EE7D78D29C}"/>
          </ac:spMkLst>
        </pc:spChg>
        <pc:spChg chg="add mod">
          <ac:chgData name="Talha Ibn Mahmud" userId="d53a17b7aa9d40d1" providerId="LiveId" clId="{F54410CA-759C-462D-9C13-21B1EBD49523}" dt="2022-06-07T20:15:13.957" v="1162" actId="12"/>
          <ac:spMkLst>
            <pc:docMk/>
            <pc:sldMk cId="109650039" sldId="290"/>
            <ac:spMk id="36" creationId="{6CF2EBD1-4EDA-FF9A-1B2A-578FC36D4CAE}"/>
          </ac:spMkLst>
        </pc:spChg>
        <pc:picChg chg="del">
          <ac:chgData name="Talha Ibn Mahmud" userId="d53a17b7aa9d40d1" providerId="LiveId" clId="{F54410CA-759C-462D-9C13-21B1EBD49523}" dt="2022-06-07T20:09:34.696" v="1124" actId="478"/>
          <ac:picMkLst>
            <pc:docMk/>
            <pc:sldMk cId="109650039" sldId="290"/>
            <ac:picMk id="43" creationId="{76CE5C81-A86F-4C82-AE52-FE744077859B}"/>
          </ac:picMkLst>
        </pc:picChg>
        <pc:picChg chg="del">
          <ac:chgData name="Talha Ibn Mahmud" userId="d53a17b7aa9d40d1" providerId="LiveId" clId="{F54410CA-759C-462D-9C13-21B1EBD49523}" dt="2022-06-07T20:09:34.696" v="1124" actId="478"/>
          <ac:picMkLst>
            <pc:docMk/>
            <pc:sldMk cId="109650039" sldId="290"/>
            <ac:picMk id="55" creationId="{236942CE-38CE-4E5D-9773-5224E03D4C0A}"/>
          </ac:picMkLst>
        </pc:picChg>
        <pc:picChg chg="del">
          <ac:chgData name="Talha Ibn Mahmud" userId="d53a17b7aa9d40d1" providerId="LiveId" clId="{F54410CA-759C-462D-9C13-21B1EBD49523}" dt="2022-06-07T20:09:34.696" v="1124" actId="478"/>
          <ac:picMkLst>
            <pc:docMk/>
            <pc:sldMk cId="109650039" sldId="290"/>
            <ac:picMk id="57" creationId="{353E75F9-0061-4D63-BFE6-6462C5C0E351}"/>
          </ac:picMkLst>
        </pc:picChg>
      </pc:sldChg>
      <pc:sldChg chg="add del">
        <pc:chgData name="Talha Ibn Mahmud" userId="d53a17b7aa9d40d1" providerId="LiveId" clId="{F54410CA-759C-462D-9C13-21B1EBD49523}" dt="2022-06-07T20:15:47.834" v="1163" actId="2696"/>
        <pc:sldMkLst>
          <pc:docMk/>
          <pc:sldMk cId="2567905575" sldId="291"/>
        </pc:sldMkLst>
      </pc:sldChg>
      <pc:sldChg chg="delSp modSp add del mod">
        <pc:chgData name="Talha Ibn Mahmud" userId="d53a17b7aa9d40d1" providerId="LiveId" clId="{F54410CA-759C-462D-9C13-21B1EBD49523}" dt="2022-06-07T19:55:17.711" v="964" actId="47"/>
        <pc:sldMkLst>
          <pc:docMk/>
          <pc:sldMk cId="64426934" sldId="292"/>
        </pc:sldMkLst>
        <pc:picChg chg="mod">
          <ac:chgData name="Talha Ibn Mahmud" userId="d53a17b7aa9d40d1" providerId="LiveId" clId="{F54410CA-759C-462D-9C13-21B1EBD49523}" dt="2022-06-07T19:54:19.316" v="961" actId="1076"/>
          <ac:picMkLst>
            <pc:docMk/>
            <pc:sldMk cId="64426934" sldId="292"/>
            <ac:picMk id="8" creationId="{0C0BE9BE-FCEF-DBE1-1CCF-7B265D25DA4A}"/>
          </ac:picMkLst>
        </pc:picChg>
        <pc:picChg chg="del">
          <ac:chgData name="Talha Ibn Mahmud" userId="d53a17b7aa9d40d1" providerId="LiveId" clId="{F54410CA-759C-462D-9C13-21B1EBD49523}" dt="2022-06-07T19:53:32.574" v="953" actId="478"/>
          <ac:picMkLst>
            <pc:docMk/>
            <pc:sldMk cId="64426934" sldId="292"/>
            <ac:picMk id="10" creationId="{23DCE0AF-DD9F-C414-5C2F-193288D61D6D}"/>
          </ac:picMkLst>
        </pc:picChg>
      </pc:sldChg>
      <pc:sldChg chg="addSp delSp modSp add mod modTransition">
        <pc:chgData name="Talha Ibn Mahmud" userId="d53a17b7aa9d40d1" providerId="LiveId" clId="{F54410CA-759C-462D-9C13-21B1EBD49523}" dt="2022-06-07T21:38:13.310" v="2035"/>
        <pc:sldMkLst>
          <pc:docMk/>
          <pc:sldMk cId="959057130" sldId="292"/>
        </pc:sldMkLst>
        <pc:spChg chg="mod">
          <ac:chgData name="Talha Ibn Mahmud" userId="d53a17b7aa9d40d1" providerId="LiveId" clId="{F54410CA-759C-462D-9C13-21B1EBD49523}" dt="2022-06-07T20:02:49.254" v="1063"/>
          <ac:spMkLst>
            <pc:docMk/>
            <pc:sldMk cId="959057130" sldId="292"/>
            <ac:spMk id="3" creationId="{D026614D-21E6-483C-8FE2-C9CF4346C75C}"/>
          </ac:spMkLst>
        </pc:spChg>
        <pc:spChg chg="add del mod">
          <ac:chgData name="Talha Ibn Mahmud" userId="d53a17b7aa9d40d1" providerId="LiveId" clId="{F54410CA-759C-462D-9C13-21B1EBD49523}" dt="2022-06-07T20:55:21.670" v="1339" actId="478"/>
          <ac:spMkLst>
            <pc:docMk/>
            <pc:sldMk cId="959057130" sldId="292"/>
            <ac:spMk id="5" creationId="{F3E60680-1BC7-927A-E234-7DB9B5F33E7C}"/>
          </ac:spMkLst>
        </pc:spChg>
        <pc:spChg chg="del mod">
          <ac:chgData name="Talha Ibn Mahmud" userId="d53a17b7aa9d40d1" providerId="LiveId" clId="{F54410CA-759C-462D-9C13-21B1EBD49523}" dt="2022-06-07T20:55:18.669" v="1338" actId="478"/>
          <ac:spMkLst>
            <pc:docMk/>
            <pc:sldMk cId="959057130" sldId="292"/>
            <ac:spMk id="6" creationId="{3EF7E5E6-2411-4199-BA08-EF574433C585}"/>
          </ac:spMkLst>
        </pc:spChg>
        <pc:spChg chg="del">
          <ac:chgData name="Talha Ibn Mahmud" userId="d53a17b7aa9d40d1" providerId="LiveId" clId="{F54410CA-759C-462D-9C13-21B1EBD49523}" dt="2022-06-07T20:55:29.451" v="1340" actId="931"/>
          <ac:spMkLst>
            <pc:docMk/>
            <pc:sldMk cId="959057130" sldId="292"/>
            <ac:spMk id="23" creationId="{5551CD92-2757-673C-0BA8-C77B3B4CD393}"/>
          </ac:spMkLst>
        </pc:spChg>
        <pc:spChg chg="mod">
          <ac:chgData name="Talha Ibn Mahmud" userId="d53a17b7aa9d40d1" providerId="LiveId" clId="{F54410CA-759C-462D-9C13-21B1EBD49523}" dt="2022-06-07T20:00:04.748" v="1027" actId="20577"/>
          <ac:spMkLst>
            <pc:docMk/>
            <pc:sldMk cId="959057130" sldId="292"/>
            <ac:spMk id="24" creationId="{2B607898-E02E-182D-9E7D-29BBDEFD8F69}"/>
          </ac:spMkLst>
        </pc:spChg>
        <pc:picChg chg="add mod">
          <ac:chgData name="Talha Ibn Mahmud" userId="d53a17b7aa9d40d1" providerId="LiveId" clId="{F54410CA-759C-462D-9C13-21B1EBD49523}" dt="2022-06-07T20:56:28.608" v="1560" actId="962"/>
          <ac:picMkLst>
            <pc:docMk/>
            <pc:sldMk cId="959057130" sldId="292"/>
            <ac:picMk id="8" creationId="{34BCFC74-B85E-518A-BCF2-F37E3BCCC49A}"/>
          </ac:picMkLst>
        </pc:picChg>
      </pc:sldChg>
      <pc:sldChg chg="delSp modSp add del mod modTransition">
        <pc:chgData name="Talha Ibn Mahmud" userId="d53a17b7aa9d40d1" providerId="LiveId" clId="{F54410CA-759C-462D-9C13-21B1EBD49523}" dt="2022-06-07T19:55:15.290" v="963" actId="47"/>
        <pc:sldMkLst>
          <pc:docMk/>
          <pc:sldMk cId="1439849211" sldId="293"/>
        </pc:sldMkLst>
        <pc:picChg chg="del">
          <ac:chgData name="Talha Ibn Mahmud" userId="d53a17b7aa9d40d1" providerId="LiveId" clId="{F54410CA-759C-462D-9C13-21B1EBD49523}" dt="2022-06-07T19:53:47.271" v="955" actId="478"/>
          <ac:picMkLst>
            <pc:docMk/>
            <pc:sldMk cId="1439849211" sldId="293"/>
            <ac:picMk id="8" creationId="{0C0BE9BE-FCEF-DBE1-1CCF-7B265D25DA4A}"/>
          </ac:picMkLst>
        </pc:picChg>
        <pc:picChg chg="mod">
          <ac:chgData name="Talha Ibn Mahmud" userId="d53a17b7aa9d40d1" providerId="LiveId" clId="{F54410CA-759C-462D-9C13-21B1EBD49523}" dt="2022-06-07T19:54:02.537" v="960" actId="1036"/>
          <ac:picMkLst>
            <pc:docMk/>
            <pc:sldMk cId="1439849211" sldId="293"/>
            <ac:picMk id="10" creationId="{23DCE0AF-DD9F-C414-5C2F-193288D61D6D}"/>
          </ac:picMkLst>
        </pc:picChg>
      </pc:sldChg>
      <pc:sldChg chg="addSp delSp modSp add mod modTransition">
        <pc:chgData name="Talha Ibn Mahmud" userId="d53a17b7aa9d40d1" providerId="LiveId" clId="{F54410CA-759C-462D-9C13-21B1EBD49523}" dt="2022-06-07T21:38:56.363" v="2037"/>
        <pc:sldMkLst>
          <pc:docMk/>
          <pc:sldMk cId="1449946926" sldId="293"/>
        </pc:sldMkLst>
        <pc:spChg chg="mod">
          <ac:chgData name="Talha Ibn Mahmud" userId="d53a17b7aa9d40d1" providerId="LiveId" clId="{F54410CA-759C-462D-9C13-21B1EBD49523}" dt="2022-06-07T20:04:01.447" v="1070" actId="20577"/>
          <ac:spMkLst>
            <pc:docMk/>
            <pc:sldMk cId="1449946926" sldId="293"/>
            <ac:spMk id="3" creationId="{D026614D-21E6-483C-8FE2-C9CF4346C75C}"/>
          </ac:spMkLst>
        </pc:spChg>
        <pc:spChg chg="add del mod">
          <ac:chgData name="Talha Ibn Mahmud" userId="d53a17b7aa9d40d1" providerId="LiveId" clId="{F54410CA-759C-462D-9C13-21B1EBD49523}" dt="2022-06-07T20:59:01.505" v="1569" actId="478"/>
          <ac:spMkLst>
            <pc:docMk/>
            <pc:sldMk cId="1449946926" sldId="293"/>
            <ac:spMk id="5" creationId="{EFE023B5-5A17-A8F9-BA30-11D3F146FAE5}"/>
          </ac:spMkLst>
        </pc:spChg>
        <pc:spChg chg="del">
          <ac:chgData name="Talha Ibn Mahmud" userId="d53a17b7aa9d40d1" providerId="LiveId" clId="{F54410CA-759C-462D-9C13-21B1EBD49523}" dt="2022-06-07T20:58:59.597" v="1568" actId="478"/>
          <ac:spMkLst>
            <pc:docMk/>
            <pc:sldMk cId="1449946926" sldId="293"/>
            <ac:spMk id="6" creationId="{3EF7E5E6-2411-4199-BA08-EF574433C585}"/>
          </ac:spMkLst>
        </pc:spChg>
        <pc:spChg chg="del">
          <ac:chgData name="Talha Ibn Mahmud" userId="d53a17b7aa9d40d1" providerId="LiveId" clId="{F54410CA-759C-462D-9C13-21B1EBD49523}" dt="2022-06-07T20:59:07.317" v="1570" actId="931"/>
          <ac:spMkLst>
            <pc:docMk/>
            <pc:sldMk cId="1449946926" sldId="293"/>
            <ac:spMk id="23" creationId="{5551CD92-2757-673C-0BA8-C77B3B4CD393}"/>
          </ac:spMkLst>
        </pc:spChg>
        <pc:picChg chg="add mod">
          <ac:chgData name="Talha Ibn Mahmud" userId="d53a17b7aa9d40d1" providerId="LiveId" clId="{F54410CA-759C-462D-9C13-21B1EBD49523}" dt="2022-06-07T20:59:42.883" v="1692" actId="962"/>
          <ac:picMkLst>
            <pc:docMk/>
            <pc:sldMk cId="1449946926" sldId="293"/>
            <ac:picMk id="8" creationId="{8E80AC29-8741-6F01-68AD-B3CA8FC3A6EE}"/>
          </ac:picMkLst>
        </pc:picChg>
      </pc:sldChg>
      <pc:sldChg chg="addSp delSp modSp add mod modTransition">
        <pc:chgData name="Talha Ibn Mahmud" userId="d53a17b7aa9d40d1" providerId="LiveId" clId="{F54410CA-759C-462D-9C13-21B1EBD49523}" dt="2022-06-07T21:39:14.931" v="2039"/>
        <pc:sldMkLst>
          <pc:docMk/>
          <pc:sldMk cId="126744716" sldId="294"/>
        </pc:sldMkLst>
        <pc:spChg chg="mod">
          <ac:chgData name="Talha Ibn Mahmud" userId="d53a17b7aa9d40d1" providerId="LiveId" clId="{F54410CA-759C-462D-9C13-21B1EBD49523}" dt="2022-06-07T20:08:16.003" v="1123" actId="114"/>
          <ac:spMkLst>
            <pc:docMk/>
            <pc:sldMk cId="126744716" sldId="294"/>
            <ac:spMk id="3" creationId="{D026614D-21E6-483C-8FE2-C9CF4346C75C}"/>
          </ac:spMkLst>
        </pc:spChg>
        <pc:spChg chg="add del mod">
          <ac:chgData name="Talha Ibn Mahmud" userId="d53a17b7aa9d40d1" providerId="LiveId" clId="{F54410CA-759C-462D-9C13-21B1EBD49523}" dt="2022-06-07T21:09:55.877" v="1790" actId="478"/>
          <ac:spMkLst>
            <pc:docMk/>
            <pc:sldMk cId="126744716" sldId="294"/>
            <ac:spMk id="5" creationId="{6BCA41BD-9F81-06C9-AF33-8C98C12B0F4A}"/>
          </ac:spMkLst>
        </pc:spChg>
        <pc:spChg chg="del">
          <ac:chgData name="Talha Ibn Mahmud" userId="d53a17b7aa9d40d1" providerId="LiveId" clId="{F54410CA-759C-462D-9C13-21B1EBD49523}" dt="2022-06-07T21:09:53.283" v="1789" actId="478"/>
          <ac:spMkLst>
            <pc:docMk/>
            <pc:sldMk cId="126744716" sldId="294"/>
            <ac:spMk id="6" creationId="{3EF7E5E6-2411-4199-BA08-EF574433C585}"/>
          </ac:spMkLst>
        </pc:spChg>
        <pc:spChg chg="del">
          <ac:chgData name="Talha Ibn Mahmud" userId="d53a17b7aa9d40d1" providerId="LiveId" clId="{F54410CA-759C-462D-9C13-21B1EBD49523}" dt="2022-06-07T21:11:07.012" v="1791" actId="931"/>
          <ac:spMkLst>
            <pc:docMk/>
            <pc:sldMk cId="126744716" sldId="294"/>
            <ac:spMk id="23" creationId="{5551CD92-2757-673C-0BA8-C77B3B4CD393}"/>
          </ac:spMkLst>
        </pc:spChg>
        <pc:spChg chg="mod">
          <ac:chgData name="Talha Ibn Mahmud" userId="d53a17b7aa9d40d1" providerId="LiveId" clId="{F54410CA-759C-462D-9C13-21B1EBD49523}" dt="2022-06-07T20:05:38.343" v="1079" actId="20577"/>
          <ac:spMkLst>
            <pc:docMk/>
            <pc:sldMk cId="126744716" sldId="294"/>
            <ac:spMk id="24" creationId="{2B607898-E02E-182D-9E7D-29BBDEFD8F69}"/>
          </ac:spMkLst>
        </pc:spChg>
        <pc:picChg chg="add mod">
          <ac:chgData name="Talha Ibn Mahmud" userId="d53a17b7aa9d40d1" providerId="LiveId" clId="{F54410CA-759C-462D-9C13-21B1EBD49523}" dt="2022-06-07T21:11:44.512" v="1951" actId="962"/>
          <ac:picMkLst>
            <pc:docMk/>
            <pc:sldMk cId="126744716" sldId="294"/>
            <ac:picMk id="8" creationId="{5E4C02BB-F405-5D36-2347-6DE7B7B2C660}"/>
          </ac:picMkLst>
        </pc:picChg>
      </pc:sldChg>
      <pc:sldChg chg="addSp delSp modSp add mod modTransition">
        <pc:chgData name="Talha Ibn Mahmud" userId="d53a17b7aa9d40d1" providerId="LiveId" clId="{F54410CA-759C-462D-9C13-21B1EBD49523}" dt="2022-06-08T00:18:06.058" v="3052" actId="1076"/>
        <pc:sldMkLst>
          <pc:docMk/>
          <pc:sldMk cId="4182826617" sldId="295"/>
        </pc:sldMkLst>
        <pc:spChg chg="add del mod">
          <ac:chgData name="Talha Ibn Mahmud" userId="d53a17b7aa9d40d1" providerId="LiveId" clId="{F54410CA-759C-462D-9C13-21B1EBD49523}" dt="2022-06-07T20:49:58.584" v="1319" actId="931"/>
          <ac:spMkLst>
            <pc:docMk/>
            <pc:sldMk cId="4182826617" sldId="295"/>
            <ac:spMk id="5" creationId="{5EC40017-C590-3992-029E-D0750139AE80}"/>
          </ac:spMkLst>
        </pc:spChg>
        <pc:picChg chg="add mod">
          <ac:chgData name="Talha Ibn Mahmud" userId="d53a17b7aa9d40d1" providerId="LiveId" clId="{F54410CA-759C-462D-9C13-21B1EBD49523}" dt="2022-06-08T00:18:06.058" v="3052" actId="1076"/>
          <ac:picMkLst>
            <pc:docMk/>
            <pc:sldMk cId="4182826617" sldId="295"/>
            <ac:picMk id="7" creationId="{7D23185B-93AC-986C-86CB-3DA71DCC35D4}"/>
          </ac:picMkLst>
        </pc:picChg>
        <pc:picChg chg="del mod">
          <ac:chgData name="Talha Ibn Mahmud" userId="d53a17b7aa9d40d1" providerId="LiveId" clId="{F54410CA-759C-462D-9C13-21B1EBD49523}" dt="2022-06-07T20:49:53.256" v="1318" actId="478"/>
          <ac:picMkLst>
            <pc:docMk/>
            <pc:sldMk cId="4182826617" sldId="295"/>
            <ac:picMk id="26" creationId="{182E0EEB-4482-035A-FB8B-C26C093F0942}"/>
          </ac:picMkLst>
        </pc:picChg>
      </pc:sldChg>
      <pc:sldChg chg="addSp delSp modSp add mod modTransition">
        <pc:chgData name="Talha Ibn Mahmud" userId="d53a17b7aa9d40d1" providerId="LiveId" clId="{F54410CA-759C-462D-9C13-21B1EBD49523}" dt="2022-06-07T21:18:58.731" v="1999"/>
        <pc:sldMkLst>
          <pc:docMk/>
          <pc:sldMk cId="1855303674" sldId="296"/>
        </pc:sldMkLst>
        <pc:spChg chg="add del mod">
          <ac:chgData name="Talha Ibn Mahmud" userId="d53a17b7aa9d40d1" providerId="LiveId" clId="{F54410CA-759C-462D-9C13-21B1EBD49523}" dt="2022-06-07T20:51:10.102" v="1333" actId="931"/>
          <ac:spMkLst>
            <pc:docMk/>
            <pc:sldMk cId="1855303674" sldId="296"/>
            <ac:spMk id="5" creationId="{FCB0F471-DD0B-02F1-E7E2-29F0EC93B48E}"/>
          </ac:spMkLst>
        </pc:spChg>
        <pc:picChg chg="add mod">
          <ac:chgData name="Talha Ibn Mahmud" userId="d53a17b7aa9d40d1" providerId="LiveId" clId="{F54410CA-759C-462D-9C13-21B1EBD49523}" dt="2022-06-07T20:51:21.837" v="1337" actId="14100"/>
          <ac:picMkLst>
            <pc:docMk/>
            <pc:sldMk cId="1855303674" sldId="296"/>
            <ac:picMk id="7" creationId="{880153DA-7922-2105-4024-61F9137299C7}"/>
          </ac:picMkLst>
        </pc:picChg>
        <pc:picChg chg="del">
          <ac:chgData name="Talha Ibn Mahmud" userId="d53a17b7aa9d40d1" providerId="LiveId" clId="{F54410CA-759C-462D-9C13-21B1EBD49523}" dt="2022-06-07T20:51:05.290" v="1332" actId="478"/>
          <ac:picMkLst>
            <pc:docMk/>
            <pc:sldMk cId="1855303674" sldId="296"/>
            <ac:picMk id="26" creationId="{182E0EEB-4482-035A-FB8B-C26C093F0942}"/>
          </ac:picMkLst>
        </pc:picChg>
      </pc:sldChg>
      <pc:sldChg chg="addSp delSp modSp add mod modTransition">
        <pc:chgData name="Talha Ibn Mahmud" userId="d53a17b7aa9d40d1" providerId="LiveId" clId="{F54410CA-759C-462D-9C13-21B1EBD49523}" dt="2022-06-07T21:20:00.627" v="2000"/>
        <pc:sldMkLst>
          <pc:docMk/>
          <pc:sldMk cId="2014501872" sldId="297"/>
        </pc:sldMkLst>
        <pc:spChg chg="add del mod">
          <ac:chgData name="Talha Ibn Mahmud" userId="d53a17b7aa9d40d1" providerId="LiveId" clId="{F54410CA-759C-462D-9C13-21B1EBD49523}" dt="2022-06-07T20:56:59.109" v="1563" actId="931"/>
          <ac:spMkLst>
            <pc:docMk/>
            <pc:sldMk cId="2014501872" sldId="297"/>
            <ac:spMk id="5" creationId="{0A0684AF-5C5B-6B2D-8AA6-AF444DC0FDF5}"/>
          </ac:spMkLst>
        </pc:spChg>
        <pc:picChg chg="add mod">
          <ac:chgData name="Talha Ibn Mahmud" userId="d53a17b7aa9d40d1" providerId="LiveId" clId="{F54410CA-759C-462D-9C13-21B1EBD49523}" dt="2022-06-07T20:57:10.562" v="1567" actId="14100"/>
          <ac:picMkLst>
            <pc:docMk/>
            <pc:sldMk cId="2014501872" sldId="297"/>
            <ac:picMk id="7" creationId="{9F70403F-E2FC-0677-77AA-EB78B3C599CF}"/>
          </ac:picMkLst>
        </pc:picChg>
        <pc:picChg chg="del">
          <ac:chgData name="Talha Ibn Mahmud" userId="d53a17b7aa9d40d1" providerId="LiveId" clId="{F54410CA-759C-462D-9C13-21B1EBD49523}" dt="2022-06-07T20:56:51.546" v="1562" actId="478"/>
          <ac:picMkLst>
            <pc:docMk/>
            <pc:sldMk cId="2014501872" sldId="297"/>
            <ac:picMk id="8" creationId="{34BCFC74-B85E-518A-BCF2-F37E3BCCC49A}"/>
          </ac:picMkLst>
        </pc:picChg>
      </pc:sldChg>
      <pc:sldChg chg="addSp delSp modSp add mod modTransition">
        <pc:chgData name="Talha Ibn Mahmud" userId="d53a17b7aa9d40d1" providerId="LiveId" clId="{F54410CA-759C-462D-9C13-21B1EBD49523}" dt="2022-06-07T21:20:34.224" v="2001"/>
        <pc:sldMkLst>
          <pc:docMk/>
          <pc:sldMk cId="2462611635" sldId="298"/>
        </pc:sldMkLst>
        <pc:spChg chg="add del mod">
          <ac:chgData name="Talha Ibn Mahmud" userId="d53a17b7aa9d40d1" providerId="LiveId" clId="{F54410CA-759C-462D-9C13-21B1EBD49523}" dt="2022-06-07T21:00:05.182" v="1695" actId="931"/>
          <ac:spMkLst>
            <pc:docMk/>
            <pc:sldMk cId="2462611635" sldId="298"/>
            <ac:spMk id="5" creationId="{3A306755-D5F5-CEA2-2D83-C913F31AFC96}"/>
          </ac:spMkLst>
        </pc:spChg>
        <pc:picChg chg="add mod">
          <ac:chgData name="Talha Ibn Mahmud" userId="d53a17b7aa9d40d1" providerId="LiveId" clId="{F54410CA-759C-462D-9C13-21B1EBD49523}" dt="2022-06-07T21:00:53.031" v="1788" actId="1076"/>
          <ac:picMkLst>
            <pc:docMk/>
            <pc:sldMk cId="2462611635" sldId="298"/>
            <ac:picMk id="7" creationId="{87740516-1405-6AA5-6818-A003BF7C59A3}"/>
          </ac:picMkLst>
        </pc:picChg>
        <pc:picChg chg="del">
          <ac:chgData name="Talha Ibn Mahmud" userId="d53a17b7aa9d40d1" providerId="LiveId" clId="{F54410CA-759C-462D-9C13-21B1EBD49523}" dt="2022-06-07T20:59:57.823" v="1694" actId="478"/>
          <ac:picMkLst>
            <pc:docMk/>
            <pc:sldMk cId="2462611635" sldId="298"/>
            <ac:picMk id="8" creationId="{8E80AC29-8741-6F01-68AD-B3CA8FC3A6EE}"/>
          </ac:picMkLst>
        </pc:picChg>
      </pc:sldChg>
      <pc:sldChg chg="addSp delSp modSp add mod modTransition">
        <pc:chgData name="Talha Ibn Mahmud" userId="d53a17b7aa9d40d1" providerId="LiveId" clId="{F54410CA-759C-462D-9C13-21B1EBD49523}" dt="2022-06-07T21:17:15.564" v="1997"/>
        <pc:sldMkLst>
          <pc:docMk/>
          <pc:sldMk cId="3255049082" sldId="299"/>
        </pc:sldMkLst>
        <pc:spChg chg="add del mod">
          <ac:chgData name="Talha Ibn Mahmud" userId="d53a17b7aa9d40d1" providerId="LiveId" clId="{F54410CA-759C-462D-9C13-21B1EBD49523}" dt="2022-06-07T21:12:08.387" v="1954" actId="931"/>
          <ac:spMkLst>
            <pc:docMk/>
            <pc:sldMk cId="3255049082" sldId="299"/>
            <ac:spMk id="5" creationId="{5B894BDD-A954-4071-32D2-81F201AA5299}"/>
          </ac:spMkLst>
        </pc:spChg>
        <pc:picChg chg="add mod">
          <ac:chgData name="Talha Ibn Mahmud" userId="d53a17b7aa9d40d1" providerId="LiveId" clId="{F54410CA-759C-462D-9C13-21B1EBD49523}" dt="2022-06-07T21:12:32.371" v="1984" actId="962"/>
          <ac:picMkLst>
            <pc:docMk/>
            <pc:sldMk cId="3255049082" sldId="299"/>
            <ac:picMk id="7" creationId="{B54A314B-6118-B7C8-BD5F-9D007269CCFE}"/>
          </ac:picMkLst>
        </pc:picChg>
        <pc:picChg chg="del">
          <ac:chgData name="Talha Ibn Mahmud" userId="d53a17b7aa9d40d1" providerId="LiveId" clId="{F54410CA-759C-462D-9C13-21B1EBD49523}" dt="2022-06-07T21:11:55.856" v="1953" actId="478"/>
          <ac:picMkLst>
            <pc:docMk/>
            <pc:sldMk cId="3255049082" sldId="299"/>
            <ac:picMk id="8" creationId="{5E4C02BB-F405-5D36-2347-6DE7B7B2C660}"/>
          </ac:picMkLst>
        </pc:picChg>
      </pc:sldChg>
      <pc:sldChg chg="addSp delSp modSp add mod modTransition">
        <pc:chgData name="Talha Ibn Mahmud" userId="d53a17b7aa9d40d1" providerId="LiveId" clId="{F54410CA-759C-462D-9C13-21B1EBD49523}" dt="2022-06-07T21:17:15.564" v="1997"/>
        <pc:sldMkLst>
          <pc:docMk/>
          <pc:sldMk cId="2084288459" sldId="300"/>
        </pc:sldMkLst>
        <pc:spChg chg="add del mod">
          <ac:chgData name="Talha Ibn Mahmud" userId="d53a17b7aa9d40d1" providerId="LiveId" clId="{F54410CA-759C-462D-9C13-21B1EBD49523}" dt="2022-06-07T21:15:20.300" v="1987" actId="931"/>
          <ac:spMkLst>
            <pc:docMk/>
            <pc:sldMk cId="2084288459" sldId="300"/>
            <ac:spMk id="5" creationId="{2278950F-E8D1-421C-4E28-90413C406281}"/>
          </ac:spMkLst>
        </pc:spChg>
        <pc:picChg chg="del">
          <ac:chgData name="Talha Ibn Mahmud" userId="d53a17b7aa9d40d1" providerId="LiveId" clId="{F54410CA-759C-462D-9C13-21B1EBD49523}" dt="2022-06-07T21:15:11.052" v="1986" actId="478"/>
          <ac:picMkLst>
            <pc:docMk/>
            <pc:sldMk cId="2084288459" sldId="300"/>
            <ac:picMk id="7" creationId="{B54A314B-6118-B7C8-BD5F-9D007269CCFE}"/>
          </ac:picMkLst>
        </pc:picChg>
        <pc:picChg chg="add mod">
          <ac:chgData name="Talha Ibn Mahmud" userId="d53a17b7aa9d40d1" providerId="LiveId" clId="{F54410CA-759C-462D-9C13-21B1EBD49523}" dt="2022-06-07T21:15:28.349" v="1989" actId="14100"/>
          <ac:picMkLst>
            <pc:docMk/>
            <pc:sldMk cId="2084288459" sldId="300"/>
            <ac:picMk id="8" creationId="{9597DADF-F06D-BBF3-11DE-CDA7F9C06E21}"/>
          </ac:picMkLst>
        </pc:picChg>
      </pc:sldChg>
      <pc:sldChg chg="addSp delSp modSp add mod modTransition">
        <pc:chgData name="Talha Ibn Mahmud" userId="d53a17b7aa9d40d1" providerId="LiveId" clId="{F54410CA-759C-462D-9C13-21B1EBD49523}" dt="2022-06-07T21:17:15.564" v="1997"/>
        <pc:sldMkLst>
          <pc:docMk/>
          <pc:sldMk cId="346984280" sldId="301"/>
        </pc:sldMkLst>
        <pc:spChg chg="add del mod">
          <ac:chgData name="Talha Ibn Mahmud" userId="d53a17b7aa9d40d1" providerId="LiveId" clId="{F54410CA-759C-462D-9C13-21B1EBD49523}" dt="2022-06-07T21:15:57.758" v="1992" actId="931"/>
          <ac:spMkLst>
            <pc:docMk/>
            <pc:sldMk cId="346984280" sldId="301"/>
            <ac:spMk id="5" creationId="{3B3F3641-DD04-755B-AD5F-E109A966EF8A}"/>
          </ac:spMkLst>
        </pc:spChg>
        <pc:picChg chg="add mod">
          <ac:chgData name="Talha Ibn Mahmud" userId="d53a17b7aa9d40d1" providerId="LiveId" clId="{F54410CA-759C-462D-9C13-21B1EBD49523}" dt="2022-06-07T21:16:33.062" v="1996" actId="14100"/>
          <ac:picMkLst>
            <pc:docMk/>
            <pc:sldMk cId="346984280" sldId="301"/>
            <ac:picMk id="7" creationId="{1A4DC2B3-1265-F7F6-05BF-8102A1DBC5DA}"/>
          </ac:picMkLst>
        </pc:picChg>
        <pc:picChg chg="del">
          <ac:chgData name="Talha Ibn Mahmud" userId="d53a17b7aa9d40d1" providerId="LiveId" clId="{F54410CA-759C-462D-9C13-21B1EBD49523}" dt="2022-06-07T21:15:39.595" v="1991" actId="478"/>
          <ac:picMkLst>
            <pc:docMk/>
            <pc:sldMk cId="346984280" sldId="301"/>
            <ac:picMk id="8" creationId="{9597DADF-F06D-BBF3-11DE-CDA7F9C06E21}"/>
          </ac:picMkLst>
        </pc:picChg>
      </pc:sldChg>
      <pc:sldChg chg="addSp delSp modSp add mod modTransition modClrScheme chgLayout">
        <pc:chgData name="Talha Ibn Mahmud" userId="d53a17b7aa9d40d1" providerId="LiveId" clId="{F54410CA-759C-462D-9C13-21B1EBD49523}" dt="2022-06-07T21:39:34.479" v="2040"/>
        <pc:sldMkLst>
          <pc:docMk/>
          <pc:sldMk cId="3210558606" sldId="302"/>
        </pc:sldMkLst>
        <pc:spChg chg="mod">
          <ac:chgData name="Talha Ibn Mahmud" userId="d53a17b7aa9d40d1" providerId="LiveId" clId="{F54410CA-759C-462D-9C13-21B1EBD49523}" dt="2022-06-07T21:33:02.076" v="2014" actId="26606"/>
          <ac:spMkLst>
            <pc:docMk/>
            <pc:sldMk cId="3210558606" sldId="302"/>
            <ac:spMk id="2" creationId="{8A4E0A63-A388-49B1-A04E-27CE9BD622EF}"/>
          </ac:spMkLst>
        </pc:spChg>
        <pc:spChg chg="add del mod">
          <ac:chgData name="Talha Ibn Mahmud" userId="d53a17b7aa9d40d1" providerId="LiveId" clId="{F54410CA-759C-462D-9C13-21B1EBD49523}" dt="2022-06-07T21:32:39.951" v="2009" actId="478"/>
          <ac:spMkLst>
            <pc:docMk/>
            <pc:sldMk cId="3210558606" sldId="302"/>
            <ac:spMk id="4" creationId="{ECD0E410-E35B-3B51-23F6-E65CD885A0B1}"/>
          </ac:spMkLst>
        </pc:spChg>
        <pc:spChg chg="del">
          <ac:chgData name="Talha Ibn Mahmud" userId="d53a17b7aa9d40d1" providerId="LiveId" clId="{F54410CA-759C-462D-9C13-21B1EBD49523}" dt="2022-06-07T21:32:34.747" v="2008" actId="478"/>
          <ac:spMkLst>
            <pc:docMk/>
            <pc:sldMk cId="3210558606" sldId="302"/>
            <ac:spMk id="33" creationId="{21D5AC65-9B95-5BE0-FCF7-11B1653270FA}"/>
          </ac:spMkLst>
        </pc:spChg>
        <pc:spChg chg="del mod">
          <ac:chgData name="Talha Ibn Mahmud" userId="d53a17b7aa9d40d1" providerId="LiveId" clId="{F54410CA-759C-462D-9C13-21B1EBD49523}" dt="2022-06-07T21:32:47.966" v="2010" actId="931"/>
          <ac:spMkLst>
            <pc:docMk/>
            <pc:sldMk cId="3210558606" sldId="302"/>
            <ac:spMk id="34" creationId="{30277D4D-8268-F17A-8161-8D610C66D6CF}"/>
          </ac:spMkLst>
        </pc:spChg>
        <pc:spChg chg="del">
          <ac:chgData name="Talha Ibn Mahmud" userId="d53a17b7aa9d40d1" providerId="LiveId" clId="{F54410CA-759C-462D-9C13-21B1EBD49523}" dt="2022-06-07T21:31:54.742" v="2006" actId="478"/>
          <ac:spMkLst>
            <pc:docMk/>
            <pc:sldMk cId="3210558606" sldId="302"/>
            <ac:spMk id="35" creationId="{A55BA1FF-585B-2ED4-CF2F-B5EE7D78D29C}"/>
          </ac:spMkLst>
        </pc:spChg>
        <pc:spChg chg="del mod">
          <ac:chgData name="Talha Ibn Mahmud" userId="d53a17b7aa9d40d1" providerId="LiveId" clId="{F54410CA-759C-462D-9C13-21B1EBD49523}" dt="2022-06-07T21:31:51.039" v="2005" actId="478"/>
          <ac:spMkLst>
            <pc:docMk/>
            <pc:sldMk cId="3210558606" sldId="302"/>
            <ac:spMk id="36" creationId="{6CF2EBD1-4EDA-FF9A-1B2A-578FC36D4CAE}"/>
          </ac:spMkLst>
        </pc:spChg>
        <pc:spChg chg="mod">
          <ac:chgData name="Talha Ibn Mahmud" userId="d53a17b7aa9d40d1" providerId="LiveId" clId="{F54410CA-759C-462D-9C13-21B1EBD49523}" dt="2022-06-07T21:33:02.076" v="2014" actId="26606"/>
          <ac:spMkLst>
            <pc:docMk/>
            <pc:sldMk cId="3210558606" sldId="302"/>
            <ac:spMk id="108" creationId="{148577B4-CE21-4375-A4AA-092E5994EC90}"/>
          </ac:spMkLst>
        </pc:spChg>
        <pc:spChg chg="mod">
          <ac:chgData name="Talha Ibn Mahmud" userId="d53a17b7aa9d40d1" providerId="LiveId" clId="{F54410CA-759C-462D-9C13-21B1EBD49523}" dt="2022-06-07T21:33:02.076" v="2014" actId="26606"/>
          <ac:spMkLst>
            <pc:docMk/>
            <pc:sldMk cId="3210558606" sldId="302"/>
            <ac:spMk id="109" creationId="{A8872052-5F06-44A0-8D79-B5532E78F9D1}"/>
          </ac:spMkLst>
        </pc:spChg>
        <pc:spChg chg="mod">
          <ac:chgData name="Talha Ibn Mahmud" userId="d53a17b7aa9d40d1" providerId="LiveId" clId="{F54410CA-759C-462D-9C13-21B1EBD49523}" dt="2022-06-07T21:33:02.076" v="2014" actId="26606"/>
          <ac:spMkLst>
            <pc:docMk/>
            <pc:sldMk cId="3210558606" sldId="302"/>
            <ac:spMk id="110" creationId="{F98EDB96-3F54-4406-B894-1195695ED09C}"/>
          </ac:spMkLst>
        </pc:spChg>
        <pc:spChg chg="add del mod">
          <ac:chgData name="Talha Ibn Mahmud" userId="d53a17b7aa9d40d1" providerId="LiveId" clId="{F54410CA-759C-462D-9C13-21B1EBD49523}" dt="2022-06-07T21:33:02.076" v="2014" actId="26606"/>
          <ac:spMkLst>
            <pc:docMk/>
            <pc:sldMk cId="3210558606" sldId="302"/>
            <ac:spMk id="115" creationId="{739555D7-043F-F3D9-59C0-80C4067A2F10}"/>
          </ac:spMkLst>
        </pc:spChg>
        <pc:spChg chg="add del mod">
          <ac:chgData name="Talha Ibn Mahmud" userId="d53a17b7aa9d40d1" providerId="LiveId" clId="{F54410CA-759C-462D-9C13-21B1EBD49523}" dt="2022-06-07T21:33:02.076" v="2014" actId="26606"/>
          <ac:spMkLst>
            <pc:docMk/>
            <pc:sldMk cId="3210558606" sldId="302"/>
            <ac:spMk id="117" creationId="{1B4A9E52-EE48-1D73-172D-483E409CDA90}"/>
          </ac:spMkLst>
        </pc:spChg>
        <pc:spChg chg="add del mod">
          <ac:chgData name="Talha Ibn Mahmud" userId="d53a17b7aa9d40d1" providerId="LiveId" clId="{F54410CA-759C-462D-9C13-21B1EBD49523}" dt="2022-06-07T21:33:02.076" v="2014" actId="26606"/>
          <ac:spMkLst>
            <pc:docMk/>
            <pc:sldMk cId="3210558606" sldId="302"/>
            <ac:spMk id="119" creationId="{85A32C2C-49ED-34B0-EF70-AE7143FB0F7F}"/>
          </ac:spMkLst>
        </pc:spChg>
        <pc:picChg chg="add mod ord">
          <ac:chgData name="Talha Ibn Mahmud" userId="d53a17b7aa9d40d1" providerId="LiveId" clId="{F54410CA-759C-462D-9C13-21B1EBD49523}" dt="2022-06-07T21:33:28.592" v="2018" actId="1076"/>
          <ac:picMkLst>
            <pc:docMk/>
            <pc:sldMk cId="3210558606" sldId="302"/>
            <ac:picMk id="6" creationId="{34C0E9BA-CCA5-25B4-D1F0-7364341A5FB4}"/>
          </ac:picMkLst>
        </pc:picChg>
        <pc:picChg chg="add del mod">
          <ac:chgData name="Talha Ibn Mahmud" userId="d53a17b7aa9d40d1" providerId="LiveId" clId="{F54410CA-759C-462D-9C13-21B1EBD49523}" dt="2022-06-07T21:35:04.840" v="2031" actId="478"/>
          <ac:picMkLst>
            <pc:docMk/>
            <pc:sldMk cId="3210558606" sldId="302"/>
            <ac:picMk id="8" creationId="{E259E926-CECA-5D61-71DC-8D4E3EC3A6BA}"/>
          </ac:picMkLst>
        </pc:picChg>
        <pc:picChg chg="add del mod">
          <ac:chgData name="Talha Ibn Mahmud" userId="d53a17b7aa9d40d1" providerId="LiveId" clId="{F54410CA-759C-462D-9C13-21B1EBD49523}" dt="2022-06-07T21:33:50.561" v="2021" actId="478"/>
          <ac:picMkLst>
            <pc:docMk/>
            <pc:sldMk cId="3210558606" sldId="302"/>
            <ac:picMk id="17" creationId="{B480DC17-F5B2-EA15-01FB-B933642507CA}"/>
          </ac:picMkLst>
        </pc:picChg>
      </pc:sldChg>
      <pc:sldChg chg="addSp modSp add mod modTransition">
        <pc:chgData name="Talha Ibn Mahmud" userId="d53a17b7aa9d40d1" providerId="LiveId" clId="{F54410CA-759C-462D-9C13-21B1EBD49523}" dt="2022-06-08T00:19:57.166" v="3066" actId="255"/>
        <pc:sldMkLst>
          <pc:docMk/>
          <pc:sldMk cId="1774525258" sldId="303"/>
        </pc:sldMkLst>
        <pc:spChg chg="add mod">
          <ac:chgData name="Talha Ibn Mahmud" userId="d53a17b7aa9d40d1" providerId="LiveId" clId="{F54410CA-759C-462D-9C13-21B1EBD49523}" dt="2022-06-08T00:19:57.166" v="3066" actId="255"/>
          <ac:spMkLst>
            <pc:docMk/>
            <pc:sldMk cId="1774525258" sldId="303"/>
            <ac:spMk id="3" creationId="{509EA614-5AB7-798C-D1ED-89D1B26B344A}"/>
          </ac:spMkLst>
        </pc:spChg>
      </pc:sldChg>
      <pc:sldChg chg="addSp delSp modSp add mod modTransition modClrScheme chgLayout">
        <pc:chgData name="Talha Ibn Mahmud" userId="d53a17b7aa9d40d1" providerId="LiveId" clId="{F54410CA-759C-462D-9C13-21B1EBD49523}" dt="2022-06-08T00:12:42.656" v="3044"/>
        <pc:sldMkLst>
          <pc:docMk/>
          <pc:sldMk cId="2245523496" sldId="304"/>
        </pc:sldMkLst>
        <pc:spChg chg="mod">
          <ac:chgData name="Talha Ibn Mahmud" userId="d53a17b7aa9d40d1" providerId="LiveId" clId="{F54410CA-759C-462D-9C13-21B1EBD49523}" dt="2022-06-07T22:12:12.431" v="2446" actId="26606"/>
          <ac:spMkLst>
            <pc:docMk/>
            <pc:sldMk cId="2245523496" sldId="304"/>
            <ac:spMk id="2" creationId="{935C0770-A36E-4500-AA2E-F3DE8416AD1E}"/>
          </ac:spMkLst>
        </pc:spChg>
        <pc:spChg chg="mod">
          <ac:chgData name="Talha Ibn Mahmud" userId="d53a17b7aa9d40d1" providerId="LiveId" clId="{F54410CA-759C-462D-9C13-21B1EBD49523}" dt="2022-06-07T22:12:12.431" v="2446" actId="26606"/>
          <ac:spMkLst>
            <pc:docMk/>
            <pc:sldMk cId="2245523496" sldId="304"/>
            <ac:spMk id="3" creationId="{5B3A2CF7-0DCE-4D70-AFCB-E7731D477447}"/>
          </ac:spMkLst>
        </pc:spChg>
        <pc:spChg chg="mod">
          <ac:chgData name="Talha Ibn Mahmud" userId="d53a17b7aa9d40d1" providerId="LiveId" clId="{F54410CA-759C-462D-9C13-21B1EBD49523}" dt="2022-06-07T22:12:12.431" v="2446" actId="26606"/>
          <ac:spMkLst>
            <pc:docMk/>
            <pc:sldMk cId="2245523496" sldId="304"/>
            <ac:spMk id="4" creationId="{4A9FC2EB-9617-4A9A-B4B6-0EC42705E1CE}"/>
          </ac:spMkLst>
        </pc:spChg>
        <pc:spChg chg="del">
          <ac:chgData name="Talha Ibn Mahmud" userId="d53a17b7aa9d40d1" providerId="LiveId" clId="{F54410CA-759C-462D-9C13-21B1EBD49523}" dt="2022-06-07T22:11:17.056" v="2444" actId="478"/>
          <ac:spMkLst>
            <pc:docMk/>
            <pc:sldMk cId="2245523496" sldId="304"/>
            <ac:spMk id="5" creationId="{AB97FAAF-FD5C-4EDE-A2D8-148266453488}"/>
          </ac:spMkLst>
        </pc:spChg>
        <pc:spChg chg="del">
          <ac:chgData name="Talha Ibn Mahmud" userId="d53a17b7aa9d40d1" providerId="LiveId" clId="{F54410CA-759C-462D-9C13-21B1EBD49523}" dt="2022-06-07T22:11:17.056" v="2444" actId="478"/>
          <ac:spMkLst>
            <pc:docMk/>
            <pc:sldMk cId="2245523496" sldId="304"/>
            <ac:spMk id="6" creationId="{7F0BD43D-EBFD-48E7-A1D3-EB9228D4C58B}"/>
          </ac:spMkLst>
        </pc:spChg>
        <pc:spChg chg="del">
          <ac:chgData name="Talha Ibn Mahmud" userId="d53a17b7aa9d40d1" providerId="LiveId" clId="{F54410CA-759C-462D-9C13-21B1EBD49523}" dt="2022-06-07T22:11:17.056" v="2444" actId="478"/>
          <ac:spMkLst>
            <pc:docMk/>
            <pc:sldMk cId="2245523496" sldId="304"/>
            <ac:spMk id="7" creationId="{E9C0C8B1-2DBC-40B1-BBA7-7B3D396478A1}"/>
          </ac:spMkLst>
        </pc:spChg>
        <pc:spChg chg="del">
          <ac:chgData name="Talha Ibn Mahmud" userId="d53a17b7aa9d40d1" providerId="LiveId" clId="{F54410CA-759C-462D-9C13-21B1EBD49523}" dt="2022-06-07T22:11:17.056" v="2444" actId="478"/>
          <ac:spMkLst>
            <pc:docMk/>
            <pc:sldMk cId="2245523496" sldId="304"/>
            <ac:spMk id="8" creationId="{B2F06784-6A30-4941-B70A-A58B611950D4}"/>
          </ac:spMkLst>
        </pc:spChg>
        <pc:spChg chg="add del mod">
          <ac:chgData name="Talha Ibn Mahmud" userId="d53a17b7aa9d40d1" providerId="LiveId" clId="{F54410CA-759C-462D-9C13-21B1EBD49523}" dt="2022-06-07T22:11:23.621" v="2445" actId="478"/>
          <ac:spMkLst>
            <pc:docMk/>
            <pc:sldMk cId="2245523496" sldId="304"/>
            <ac:spMk id="10" creationId="{DFB74367-F2F0-85D2-6131-1839B6AE30C6}"/>
          </ac:spMkLst>
        </pc:spChg>
        <pc:spChg chg="add del mod">
          <ac:chgData name="Talha Ibn Mahmud" userId="d53a17b7aa9d40d1" providerId="LiveId" clId="{F54410CA-759C-462D-9C13-21B1EBD49523}" dt="2022-06-07T22:11:23.621" v="2445" actId="478"/>
          <ac:spMkLst>
            <pc:docMk/>
            <pc:sldMk cId="2245523496" sldId="304"/>
            <ac:spMk id="12" creationId="{438E4352-68AE-E42C-3B63-4C7336C28F0C}"/>
          </ac:spMkLst>
        </pc:spChg>
        <pc:spChg chg="add del mod">
          <ac:chgData name="Talha Ibn Mahmud" userId="d53a17b7aa9d40d1" providerId="LiveId" clId="{F54410CA-759C-462D-9C13-21B1EBD49523}" dt="2022-06-07T22:11:23.621" v="2445" actId="478"/>
          <ac:spMkLst>
            <pc:docMk/>
            <pc:sldMk cId="2245523496" sldId="304"/>
            <ac:spMk id="15" creationId="{2C773DE4-478A-4FA4-3502-93304AEF1A2D}"/>
          </ac:spMkLst>
        </pc:spChg>
        <pc:spChg chg="add del mod">
          <ac:chgData name="Talha Ibn Mahmud" userId="d53a17b7aa9d40d1" providerId="LiveId" clId="{F54410CA-759C-462D-9C13-21B1EBD49523}" dt="2022-06-07T22:11:23.621" v="2445" actId="478"/>
          <ac:spMkLst>
            <pc:docMk/>
            <pc:sldMk cId="2245523496" sldId="304"/>
            <ac:spMk id="17" creationId="{77AAA56A-1385-4DAC-D266-B2515B8DC004}"/>
          </ac:spMkLst>
        </pc:spChg>
        <pc:spChg chg="add mod">
          <ac:chgData name="Talha Ibn Mahmud" userId="d53a17b7aa9d40d1" providerId="LiveId" clId="{F54410CA-759C-462D-9C13-21B1EBD49523}" dt="2022-06-07T22:31:38.643" v="2514" actId="164"/>
          <ac:spMkLst>
            <pc:docMk/>
            <pc:sldMk cId="2245523496" sldId="304"/>
            <ac:spMk id="21" creationId="{CDF78AFA-4E81-BCD0-B614-D86D4731936E}"/>
          </ac:spMkLst>
        </pc:spChg>
        <pc:spChg chg="add mod">
          <ac:chgData name="Talha Ibn Mahmud" userId="d53a17b7aa9d40d1" providerId="LiveId" clId="{F54410CA-759C-462D-9C13-21B1EBD49523}" dt="2022-06-07T22:31:38.643" v="2514" actId="164"/>
          <ac:spMkLst>
            <pc:docMk/>
            <pc:sldMk cId="2245523496" sldId="304"/>
            <ac:spMk id="40" creationId="{7F1BAA2B-F1AE-8A6E-2859-9727FB12693C}"/>
          </ac:spMkLst>
        </pc:spChg>
        <pc:spChg chg="add mod">
          <ac:chgData name="Talha Ibn Mahmud" userId="d53a17b7aa9d40d1" providerId="LiveId" clId="{F54410CA-759C-462D-9C13-21B1EBD49523}" dt="2022-06-07T22:31:38.643" v="2514" actId="164"/>
          <ac:spMkLst>
            <pc:docMk/>
            <pc:sldMk cId="2245523496" sldId="304"/>
            <ac:spMk id="42" creationId="{6442327B-A216-C83E-938B-025AEABD8318}"/>
          </ac:spMkLst>
        </pc:spChg>
        <pc:spChg chg="mod">
          <ac:chgData name="Talha Ibn Mahmud" userId="d53a17b7aa9d40d1" providerId="LiveId" clId="{F54410CA-759C-462D-9C13-21B1EBD49523}" dt="2022-06-07T22:12:12.431" v="2446" actId="26606"/>
          <ac:spMkLst>
            <pc:docMk/>
            <pc:sldMk cId="2245523496" sldId="304"/>
            <ac:spMk id="66" creationId="{59A0522D-B6EE-4F94-BDEF-847D5C397217}"/>
          </ac:spMkLst>
        </pc:spChg>
        <pc:spChg chg="add del mod">
          <ac:chgData name="Talha Ibn Mahmud" userId="d53a17b7aa9d40d1" providerId="LiveId" clId="{F54410CA-759C-462D-9C13-21B1EBD49523}" dt="2022-06-07T22:13:15.141" v="2447" actId="1032"/>
          <ac:spMkLst>
            <pc:docMk/>
            <pc:sldMk cId="2245523496" sldId="304"/>
            <ac:spMk id="71" creationId="{ECC1138B-CD52-0316-A44A-D446431C56AD}"/>
          </ac:spMkLst>
        </pc:spChg>
        <pc:grpChg chg="add mod">
          <ac:chgData name="Talha Ibn Mahmud" userId="d53a17b7aa9d40d1" providerId="LiveId" clId="{F54410CA-759C-462D-9C13-21B1EBD49523}" dt="2022-06-07T22:31:38.643" v="2514" actId="164"/>
          <ac:grpSpMkLst>
            <pc:docMk/>
            <pc:sldMk cId="2245523496" sldId="304"/>
            <ac:grpSpMk id="23" creationId="{E212F007-CACB-DAA3-99C7-6F2D17EDD3D3}"/>
          </ac:grpSpMkLst>
        </pc:grpChg>
        <pc:grpChg chg="del">
          <ac:chgData name="Talha Ibn Mahmud" userId="d53a17b7aa9d40d1" providerId="LiveId" clId="{F54410CA-759C-462D-9C13-21B1EBD49523}" dt="2022-06-07T22:11:17.056" v="2444" actId="478"/>
          <ac:grpSpMkLst>
            <pc:docMk/>
            <pc:sldMk cId="2245523496" sldId="304"/>
            <ac:grpSpMk id="46" creationId="{447437F9-5384-40BC-B985-6BE54CDAEAA6}"/>
          </ac:grpSpMkLst>
        </pc:grpChg>
        <pc:grpChg chg="del">
          <ac:chgData name="Talha Ibn Mahmud" userId="d53a17b7aa9d40d1" providerId="LiveId" clId="{F54410CA-759C-462D-9C13-21B1EBD49523}" dt="2022-06-07T22:11:17.056" v="2444" actId="478"/>
          <ac:grpSpMkLst>
            <pc:docMk/>
            <pc:sldMk cId="2245523496" sldId="304"/>
            <ac:grpSpMk id="47" creationId="{61E8B745-AD39-4513-AE1B-1FC9361CC7DE}"/>
          </ac:grpSpMkLst>
        </pc:grpChg>
        <pc:grpChg chg="del">
          <ac:chgData name="Talha Ibn Mahmud" userId="d53a17b7aa9d40d1" providerId="LiveId" clId="{F54410CA-759C-462D-9C13-21B1EBD49523}" dt="2022-06-07T22:11:17.056" v="2444" actId="478"/>
          <ac:grpSpMkLst>
            <pc:docMk/>
            <pc:sldMk cId="2245523496" sldId="304"/>
            <ac:grpSpMk id="49" creationId="{CCD46A36-6829-43A3-A146-261A38226283}"/>
          </ac:grpSpMkLst>
        </pc:grpChg>
        <pc:grpChg chg="del">
          <ac:chgData name="Talha Ibn Mahmud" userId="d53a17b7aa9d40d1" providerId="LiveId" clId="{F54410CA-759C-462D-9C13-21B1EBD49523}" dt="2022-06-07T22:11:17.056" v="2444" actId="478"/>
          <ac:grpSpMkLst>
            <pc:docMk/>
            <pc:sldMk cId="2245523496" sldId="304"/>
            <ac:grpSpMk id="50" creationId="{10E609FE-6FC7-4F85-A363-135D41A36187}"/>
          </ac:grpSpMkLst>
        </pc:grpChg>
        <pc:grpChg chg="del">
          <ac:chgData name="Talha Ibn Mahmud" userId="d53a17b7aa9d40d1" providerId="LiveId" clId="{F54410CA-759C-462D-9C13-21B1EBD49523}" dt="2022-06-07T22:11:17.056" v="2444" actId="478"/>
          <ac:grpSpMkLst>
            <pc:docMk/>
            <pc:sldMk cId="2245523496" sldId="304"/>
            <ac:grpSpMk id="51" creationId="{97355E86-B99C-4CB2-BA03-E335BA74DB40}"/>
          </ac:grpSpMkLst>
        </pc:grpChg>
        <pc:grpChg chg="del">
          <ac:chgData name="Talha Ibn Mahmud" userId="d53a17b7aa9d40d1" providerId="LiveId" clId="{F54410CA-759C-462D-9C13-21B1EBD49523}" dt="2022-06-07T22:11:17.056" v="2444" actId="478"/>
          <ac:grpSpMkLst>
            <pc:docMk/>
            <pc:sldMk cId="2245523496" sldId="304"/>
            <ac:grpSpMk id="53" creationId="{761FFCDD-A5D1-437E-9BBD-090DE98F5F5B}"/>
          </ac:grpSpMkLst>
        </pc:grpChg>
        <pc:graphicFrameChg chg="add mod modGraphic">
          <ac:chgData name="Talha Ibn Mahmud" userId="d53a17b7aa9d40d1" providerId="LiveId" clId="{F54410CA-759C-462D-9C13-21B1EBD49523}" dt="2022-06-07T22:39:28.644" v="2551" actId="20577"/>
          <ac:graphicFrameMkLst>
            <pc:docMk/>
            <pc:sldMk cId="2245523496" sldId="304"/>
            <ac:graphicFrameMk id="19" creationId="{0C9B7693-F613-F9EA-C545-48C6EAE90F82}"/>
          </ac:graphicFrameMkLst>
        </pc:graphicFrameChg>
      </pc:sldChg>
      <pc:sldChg chg="modSp add modTransition">
        <pc:chgData name="Talha Ibn Mahmud" userId="d53a17b7aa9d40d1" providerId="LiveId" clId="{F54410CA-759C-462D-9C13-21B1EBD49523}" dt="2022-06-07T22:47:46.121" v="2583" actId="208"/>
        <pc:sldMkLst>
          <pc:docMk/>
          <pc:sldMk cId="1941593056" sldId="305"/>
        </pc:sldMkLst>
        <pc:graphicFrameChg chg="mod">
          <ac:chgData name="Talha Ibn Mahmud" userId="d53a17b7aa9d40d1" providerId="LiveId" clId="{F54410CA-759C-462D-9C13-21B1EBD49523}" dt="2022-06-07T22:47:46.121" v="2583" actId="208"/>
          <ac:graphicFrameMkLst>
            <pc:docMk/>
            <pc:sldMk cId="1941593056" sldId="305"/>
            <ac:graphicFrameMk id="19" creationId="{0C9B7693-F613-F9EA-C545-48C6EAE90F82}"/>
          </ac:graphicFrameMkLst>
        </pc:graphicFrameChg>
      </pc:sldChg>
      <pc:sldChg chg="modSp add modTransition">
        <pc:chgData name="Talha Ibn Mahmud" userId="d53a17b7aa9d40d1" providerId="LiveId" clId="{F54410CA-759C-462D-9C13-21B1EBD49523}" dt="2022-06-07T22:49:06.610" v="2595" actId="208"/>
        <pc:sldMkLst>
          <pc:docMk/>
          <pc:sldMk cId="38212662" sldId="306"/>
        </pc:sldMkLst>
        <pc:graphicFrameChg chg="mod">
          <ac:chgData name="Talha Ibn Mahmud" userId="d53a17b7aa9d40d1" providerId="LiveId" clId="{F54410CA-759C-462D-9C13-21B1EBD49523}" dt="2022-06-07T22:49:06.610" v="2595" actId="208"/>
          <ac:graphicFrameMkLst>
            <pc:docMk/>
            <pc:sldMk cId="38212662" sldId="306"/>
            <ac:graphicFrameMk id="19" creationId="{0C9B7693-F613-F9EA-C545-48C6EAE90F82}"/>
          </ac:graphicFrameMkLst>
        </pc:graphicFrameChg>
      </pc:sldChg>
      <pc:sldChg chg="modSp add del modTransition">
        <pc:chgData name="Talha Ibn Mahmud" userId="d53a17b7aa9d40d1" providerId="LiveId" clId="{F54410CA-759C-462D-9C13-21B1EBD49523}" dt="2022-06-07T22:49:30.255" v="2596" actId="2696"/>
        <pc:sldMkLst>
          <pc:docMk/>
          <pc:sldMk cId="2383042355" sldId="307"/>
        </pc:sldMkLst>
        <pc:graphicFrameChg chg="mod">
          <ac:chgData name="Talha Ibn Mahmud" userId="d53a17b7aa9d40d1" providerId="LiveId" clId="{F54410CA-759C-462D-9C13-21B1EBD49523}" dt="2022-06-07T22:42:05.437" v="2561"/>
          <ac:graphicFrameMkLst>
            <pc:docMk/>
            <pc:sldMk cId="2383042355" sldId="307"/>
            <ac:graphicFrameMk id="19" creationId="{0C9B7693-F613-F9EA-C545-48C6EAE90F82}"/>
          </ac:graphicFrameMkLst>
        </pc:graphicFrameChg>
      </pc:sldChg>
      <pc:sldChg chg="modSp add del mod modTransition">
        <pc:chgData name="Talha Ibn Mahmud" userId="d53a17b7aa9d40d1" providerId="LiveId" clId="{F54410CA-759C-462D-9C13-21B1EBD49523}" dt="2022-06-07T22:50:28.838" v="2605" actId="208"/>
        <pc:sldMkLst>
          <pc:docMk/>
          <pc:sldMk cId="915128764" sldId="308"/>
        </pc:sldMkLst>
        <pc:graphicFrameChg chg="mod modGraphic">
          <ac:chgData name="Talha Ibn Mahmud" userId="d53a17b7aa9d40d1" providerId="LiveId" clId="{F54410CA-759C-462D-9C13-21B1EBD49523}" dt="2022-06-07T22:50:28.838" v="2605" actId="208"/>
          <ac:graphicFrameMkLst>
            <pc:docMk/>
            <pc:sldMk cId="915128764" sldId="308"/>
            <ac:graphicFrameMk id="19" creationId="{0C9B7693-F613-F9EA-C545-48C6EAE90F82}"/>
          </ac:graphicFrameMkLst>
        </pc:graphicFrameChg>
      </pc:sldChg>
      <pc:sldChg chg="addSp delSp modSp add mod ord modTransition modClrScheme chgLayout">
        <pc:chgData name="Talha Ibn Mahmud" userId="d53a17b7aa9d40d1" providerId="LiveId" clId="{F54410CA-759C-462D-9C13-21B1EBD49523}" dt="2022-06-08T00:12:52.724" v="3045"/>
        <pc:sldMkLst>
          <pc:docMk/>
          <pc:sldMk cId="3779582250" sldId="309"/>
        </pc:sldMkLst>
        <pc:spChg chg="mod">
          <ac:chgData name="Talha Ibn Mahmud" userId="d53a17b7aa9d40d1" providerId="LiveId" clId="{F54410CA-759C-462D-9C13-21B1EBD49523}" dt="2022-06-08T00:07:26.520" v="3020" actId="26606"/>
          <ac:spMkLst>
            <pc:docMk/>
            <pc:sldMk cId="3779582250" sldId="309"/>
            <ac:spMk id="2" creationId="{935C0770-A36E-4500-AA2E-F3DE8416AD1E}"/>
          </ac:spMkLst>
        </pc:spChg>
        <pc:spChg chg="mod">
          <ac:chgData name="Talha Ibn Mahmud" userId="d53a17b7aa9d40d1" providerId="LiveId" clId="{F54410CA-759C-462D-9C13-21B1EBD49523}" dt="2022-06-08T00:07:26.520" v="3020" actId="26606"/>
          <ac:spMkLst>
            <pc:docMk/>
            <pc:sldMk cId="3779582250" sldId="309"/>
            <ac:spMk id="3" creationId="{5B3A2CF7-0DCE-4D70-AFCB-E7731D477447}"/>
          </ac:spMkLst>
        </pc:spChg>
        <pc:spChg chg="mod">
          <ac:chgData name="Talha Ibn Mahmud" userId="d53a17b7aa9d40d1" providerId="LiveId" clId="{F54410CA-759C-462D-9C13-21B1EBD49523}" dt="2022-06-08T00:07:26.520" v="3020" actId="26606"/>
          <ac:spMkLst>
            <pc:docMk/>
            <pc:sldMk cId="3779582250" sldId="309"/>
            <ac:spMk id="4" creationId="{4A9FC2EB-9617-4A9A-B4B6-0EC42705E1CE}"/>
          </ac:spMkLst>
        </pc:spChg>
        <pc:spChg chg="del">
          <ac:chgData name="Talha Ibn Mahmud" userId="d53a17b7aa9d40d1" providerId="LiveId" clId="{F54410CA-759C-462D-9C13-21B1EBD49523}" dt="2022-06-08T00:07:11.628" v="3018" actId="478"/>
          <ac:spMkLst>
            <pc:docMk/>
            <pc:sldMk cId="3779582250" sldId="309"/>
            <ac:spMk id="5" creationId="{AB97FAAF-FD5C-4EDE-A2D8-148266453488}"/>
          </ac:spMkLst>
        </pc:spChg>
        <pc:spChg chg="del">
          <ac:chgData name="Talha Ibn Mahmud" userId="d53a17b7aa9d40d1" providerId="LiveId" clId="{F54410CA-759C-462D-9C13-21B1EBD49523}" dt="2022-06-08T00:07:11.628" v="3018" actId="478"/>
          <ac:spMkLst>
            <pc:docMk/>
            <pc:sldMk cId="3779582250" sldId="309"/>
            <ac:spMk id="6" creationId="{7F0BD43D-EBFD-48E7-A1D3-EB9228D4C58B}"/>
          </ac:spMkLst>
        </pc:spChg>
        <pc:spChg chg="del">
          <ac:chgData name="Talha Ibn Mahmud" userId="d53a17b7aa9d40d1" providerId="LiveId" clId="{F54410CA-759C-462D-9C13-21B1EBD49523}" dt="2022-06-08T00:07:11.628" v="3018" actId="478"/>
          <ac:spMkLst>
            <pc:docMk/>
            <pc:sldMk cId="3779582250" sldId="309"/>
            <ac:spMk id="7" creationId="{E9C0C8B1-2DBC-40B1-BBA7-7B3D396478A1}"/>
          </ac:spMkLst>
        </pc:spChg>
        <pc:spChg chg="del">
          <ac:chgData name="Talha Ibn Mahmud" userId="d53a17b7aa9d40d1" providerId="LiveId" clId="{F54410CA-759C-462D-9C13-21B1EBD49523}" dt="2022-06-08T00:07:11.628" v="3018" actId="478"/>
          <ac:spMkLst>
            <pc:docMk/>
            <pc:sldMk cId="3779582250" sldId="309"/>
            <ac:spMk id="8" creationId="{B2F06784-6A30-4941-B70A-A58B611950D4}"/>
          </ac:spMkLst>
        </pc:spChg>
        <pc:spChg chg="add del mod">
          <ac:chgData name="Talha Ibn Mahmud" userId="d53a17b7aa9d40d1" providerId="LiveId" clId="{F54410CA-759C-462D-9C13-21B1EBD49523}" dt="2022-06-08T00:07:16.082" v="3019" actId="478"/>
          <ac:spMkLst>
            <pc:docMk/>
            <pc:sldMk cId="3779582250" sldId="309"/>
            <ac:spMk id="10" creationId="{ED607FF5-2C46-3388-29EC-B7F8626157E1}"/>
          </ac:spMkLst>
        </pc:spChg>
        <pc:spChg chg="add del mod">
          <ac:chgData name="Talha Ibn Mahmud" userId="d53a17b7aa9d40d1" providerId="LiveId" clId="{F54410CA-759C-462D-9C13-21B1EBD49523}" dt="2022-06-08T00:07:16.082" v="3019" actId="478"/>
          <ac:spMkLst>
            <pc:docMk/>
            <pc:sldMk cId="3779582250" sldId="309"/>
            <ac:spMk id="12" creationId="{14505DE9-2093-3DDF-0DD9-44EE7B86DA54}"/>
          </ac:spMkLst>
        </pc:spChg>
        <pc:spChg chg="add del mod">
          <ac:chgData name="Talha Ibn Mahmud" userId="d53a17b7aa9d40d1" providerId="LiveId" clId="{F54410CA-759C-462D-9C13-21B1EBD49523}" dt="2022-06-08T00:07:16.082" v="3019" actId="478"/>
          <ac:spMkLst>
            <pc:docMk/>
            <pc:sldMk cId="3779582250" sldId="309"/>
            <ac:spMk id="15" creationId="{DFD7238A-5DB8-1FF3-D443-46749A3D9549}"/>
          </ac:spMkLst>
        </pc:spChg>
        <pc:spChg chg="add del mod">
          <ac:chgData name="Talha Ibn Mahmud" userId="d53a17b7aa9d40d1" providerId="LiveId" clId="{F54410CA-759C-462D-9C13-21B1EBD49523}" dt="2022-06-08T00:07:16.082" v="3019" actId="478"/>
          <ac:spMkLst>
            <pc:docMk/>
            <pc:sldMk cId="3779582250" sldId="309"/>
            <ac:spMk id="17" creationId="{DC43EF68-1313-8BE0-4272-4716A96F6E76}"/>
          </ac:spMkLst>
        </pc:spChg>
        <pc:spChg chg="mod">
          <ac:chgData name="Talha Ibn Mahmud" userId="d53a17b7aa9d40d1" providerId="LiveId" clId="{F54410CA-759C-462D-9C13-21B1EBD49523}" dt="2022-06-08T00:07:26.520" v="3020" actId="26606"/>
          <ac:spMkLst>
            <pc:docMk/>
            <pc:sldMk cId="3779582250" sldId="309"/>
            <ac:spMk id="66" creationId="{59A0522D-B6EE-4F94-BDEF-847D5C397217}"/>
          </ac:spMkLst>
        </pc:spChg>
        <pc:spChg chg="add mod">
          <ac:chgData name="Talha Ibn Mahmud" userId="d53a17b7aa9d40d1" providerId="LiveId" clId="{F54410CA-759C-462D-9C13-21B1EBD49523}" dt="2022-06-08T00:10:47.888" v="3036" actId="114"/>
          <ac:spMkLst>
            <pc:docMk/>
            <pc:sldMk cId="3779582250" sldId="309"/>
            <ac:spMk id="71" creationId="{C0A5635C-B19C-33DF-0531-AD2EDAF94175}"/>
          </ac:spMkLst>
        </pc:spChg>
        <pc:grpChg chg="del">
          <ac:chgData name="Talha Ibn Mahmud" userId="d53a17b7aa9d40d1" providerId="LiveId" clId="{F54410CA-759C-462D-9C13-21B1EBD49523}" dt="2022-06-08T00:07:11.628" v="3018" actId="478"/>
          <ac:grpSpMkLst>
            <pc:docMk/>
            <pc:sldMk cId="3779582250" sldId="309"/>
            <ac:grpSpMk id="46" creationId="{447437F9-5384-40BC-B985-6BE54CDAEAA6}"/>
          </ac:grpSpMkLst>
        </pc:grpChg>
        <pc:grpChg chg="del">
          <ac:chgData name="Talha Ibn Mahmud" userId="d53a17b7aa9d40d1" providerId="LiveId" clId="{F54410CA-759C-462D-9C13-21B1EBD49523}" dt="2022-06-08T00:07:11.628" v="3018" actId="478"/>
          <ac:grpSpMkLst>
            <pc:docMk/>
            <pc:sldMk cId="3779582250" sldId="309"/>
            <ac:grpSpMk id="47" creationId="{61E8B745-AD39-4513-AE1B-1FC9361CC7DE}"/>
          </ac:grpSpMkLst>
        </pc:grpChg>
        <pc:grpChg chg="del">
          <ac:chgData name="Talha Ibn Mahmud" userId="d53a17b7aa9d40d1" providerId="LiveId" clId="{F54410CA-759C-462D-9C13-21B1EBD49523}" dt="2022-06-08T00:07:11.628" v="3018" actId="478"/>
          <ac:grpSpMkLst>
            <pc:docMk/>
            <pc:sldMk cId="3779582250" sldId="309"/>
            <ac:grpSpMk id="49" creationId="{CCD46A36-6829-43A3-A146-261A38226283}"/>
          </ac:grpSpMkLst>
        </pc:grpChg>
        <pc:grpChg chg="del">
          <ac:chgData name="Talha Ibn Mahmud" userId="d53a17b7aa9d40d1" providerId="LiveId" clId="{F54410CA-759C-462D-9C13-21B1EBD49523}" dt="2022-06-08T00:07:11.628" v="3018" actId="478"/>
          <ac:grpSpMkLst>
            <pc:docMk/>
            <pc:sldMk cId="3779582250" sldId="309"/>
            <ac:grpSpMk id="50" creationId="{10E609FE-6FC7-4F85-A363-135D41A36187}"/>
          </ac:grpSpMkLst>
        </pc:grpChg>
        <pc:grpChg chg="del">
          <ac:chgData name="Talha Ibn Mahmud" userId="d53a17b7aa9d40d1" providerId="LiveId" clId="{F54410CA-759C-462D-9C13-21B1EBD49523}" dt="2022-06-08T00:07:11.628" v="3018" actId="478"/>
          <ac:grpSpMkLst>
            <pc:docMk/>
            <pc:sldMk cId="3779582250" sldId="309"/>
            <ac:grpSpMk id="51" creationId="{97355E86-B99C-4CB2-BA03-E335BA74DB40}"/>
          </ac:grpSpMkLst>
        </pc:grpChg>
        <pc:grpChg chg="del">
          <ac:chgData name="Talha Ibn Mahmud" userId="d53a17b7aa9d40d1" providerId="LiveId" clId="{F54410CA-759C-462D-9C13-21B1EBD49523}" dt="2022-06-08T00:07:11.628" v="3018" actId="478"/>
          <ac:grpSpMkLst>
            <pc:docMk/>
            <pc:sldMk cId="3779582250" sldId="309"/>
            <ac:grpSpMk id="53" creationId="{761FFCDD-A5D1-437E-9BBD-090DE98F5F5B}"/>
          </ac:grpSpMkLst>
        </pc:grpChg>
      </pc:sldChg>
      <pc:sldChg chg="addSp delSp modSp add mod ord modTransition">
        <pc:chgData name="Talha Ibn Mahmud" userId="d53a17b7aa9d40d1" providerId="LiveId" clId="{F54410CA-759C-462D-9C13-21B1EBD49523}" dt="2022-06-08T00:12:59.836" v="3046"/>
        <pc:sldMkLst>
          <pc:docMk/>
          <pc:sldMk cId="3649269037" sldId="310"/>
        </pc:sldMkLst>
        <pc:spChg chg="mod">
          <ac:chgData name="Talha Ibn Mahmud" userId="d53a17b7aa9d40d1" providerId="LiveId" clId="{F54410CA-759C-462D-9C13-21B1EBD49523}" dt="2022-06-07T22:58:29.393" v="2666" actId="20577"/>
          <ac:spMkLst>
            <pc:docMk/>
            <pc:sldMk cId="3649269037" sldId="310"/>
            <ac:spMk id="2" creationId="{935C0770-A36E-4500-AA2E-F3DE8416AD1E}"/>
          </ac:spMkLst>
        </pc:spChg>
        <pc:spChg chg="add mod">
          <ac:chgData name="Talha Ibn Mahmud" userId="d53a17b7aa9d40d1" providerId="LiveId" clId="{F54410CA-759C-462D-9C13-21B1EBD49523}" dt="2022-06-07T23:16:12.770" v="2720" actId="1076"/>
          <ac:spMkLst>
            <pc:docMk/>
            <pc:sldMk cId="3649269037" sldId="310"/>
            <ac:spMk id="5" creationId="{75AF5ACB-B351-7BE7-FEF5-D5FEE701B1B8}"/>
          </ac:spMkLst>
        </pc:spChg>
        <pc:spChg chg="add del mod">
          <ac:chgData name="Talha Ibn Mahmud" userId="d53a17b7aa9d40d1" providerId="LiveId" clId="{F54410CA-759C-462D-9C13-21B1EBD49523}" dt="2022-06-07T23:16:52.299" v="2722"/>
          <ac:spMkLst>
            <pc:docMk/>
            <pc:sldMk cId="3649269037" sldId="310"/>
            <ac:spMk id="12" creationId="{4F371FFF-A18C-7776-8F77-5CD8A1CEC6B3}"/>
          </ac:spMkLst>
        </pc:spChg>
        <pc:spChg chg="add del mod">
          <ac:chgData name="Talha Ibn Mahmud" userId="d53a17b7aa9d40d1" providerId="LiveId" clId="{F54410CA-759C-462D-9C13-21B1EBD49523}" dt="2022-06-07T23:17:57.541" v="2728" actId="21"/>
          <ac:spMkLst>
            <pc:docMk/>
            <pc:sldMk cId="3649269037" sldId="310"/>
            <ac:spMk id="13" creationId="{C5D45192-E588-EEC8-DF15-A43E66A5A58F}"/>
          </ac:spMkLst>
        </pc:spChg>
        <pc:graphicFrameChg chg="mod">
          <ac:chgData name="Talha Ibn Mahmud" userId="d53a17b7aa9d40d1" providerId="LiveId" clId="{F54410CA-759C-462D-9C13-21B1EBD49523}" dt="2022-06-07T23:06:31.460" v="2677"/>
          <ac:graphicFrameMkLst>
            <pc:docMk/>
            <pc:sldMk cId="3649269037" sldId="310"/>
            <ac:graphicFrameMk id="19" creationId="{0C9B7693-F613-F9EA-C545-48C6EAE90F82}"/>
          </ac:graphicFrameMkLst>
        </pc:graphicFrameChg>
      </pc:sldChg>
      <pc:sldChg chg="addSp delSp modSp add del">
        <pc:chgData name="Talha Ibn Mahmud" userId="d53a17b7aa9d40d1" providerId="LiveId" clId="{F54410CA-759C-462D-9C13-21B1EBD49523}" dt="2022-06-07T23:18:26.249" v="2732" actId="47"/>
        <pc:sldMkLst>
          <pc:docMk/>
          <pc:sldMk cId="2202600610" sldId="311"/>
        </pc:sldMkLst>
        <pc:spChg chg="add del mod">
          <ac:chgData name="Talha Ibn Mahmud" userId="d53a17b7aa9d40d1" providerId="LiveId" clId="{F54410CA-759C-462D-9C13-21B1EBD49523}" dt="2022-06-07T23:18:16.935" v="2730"/>
          <ac:spMkLst>
            <pc:docMk/>
            <pc:sldMk cId="2202600610" sldId="311"/>
            <ac:spMk id="11" creationId="{97E3CC98-67A1-A974-0AB8-758FC850C013}"/>
          </ac:spMkLst>
        </pc:spChg>
        <pc:graphicFrameChg chg="mod">
          <ac:chgData name="Talha Ibn Mahmud" userId="d53a17b7aa9d40d1" providerId="LiveId" clId="{F54410CA-759C-462D-9C13-21B1EBD49523}" dt="2022-06-07T22:59:15.473" v="2669"/>
          <ac:graphicFrameMkLst>
            <pc:docMk/>
            <pc:sldMk cId="2202600610" sldId="311"/>
            <ac:graphicFrameMk id="19" creationId="{0C9B7693-F613-F9EA-C545-48C6EAE90F82}"/>
          </ac:graphicFrameMkLst>
        </pc:graphicFrameChg>
      </pc:sldChg>
      <pc:sldChg chg="addSp delSp modSp add mod modTransition">
        <pc:chgData name="Talha Ibn Mahmud" userId="d53a17b7aa9d40d1" providerId="LiveId" clId="{F54410CA-759C-462D-9C13-21B1EBD49523}" dt="2022-06-07T23:56:50.316" v="2932"/>
        <pc:sldMkLst>
          <pc:docMk/>
          <pc:sldMk cId="1709668059" sldId="312"/>
        </pc:sldMkLst>
        <pc:spChg chg="add del">
          <ac:chgData name="Talha Ibn Mahmud" userId="d53a17b7aa9d40d1" providerId="LiveId" clId="{F54410CA-759C-462D-9C13-21B1EBD49523}" dt="2022-06-07T23:53:07.352" v="2925" actId="478"/>
          <ac:spMkLst>
            <pc:docMk/>
            <pc:sldMk cId="1709668059" sldId="312"/>
            <ac:spMk id="5" creationId="{75AF5ACB-B351-7BE7-FEF5-D5FEE701B1B8}"/>
          </ac:spMkLst>
        </pc:spChg>
        <pc:spChg chg="add mod">
          <ac:chgData name="Talha Ibn Mahmud" userId="d53a17b7aa9d40d1" providerId="LiveId" clId="{F54410CA-759C-462D-9C13-21B1EBD49523}" dt="2022-06-07T23:18:32.921" v="2733"/>
          <ac:spMkLst>
            <pc:docMk/>
            <pc:sldMk cId="1709668059" sldId="312"/>
            <ac:spMk id="12" creationId="{942FCE0F-7C2C-6038-BF88-10E8524EA74F}"/>
          </ac:spMkLst>
        </pc:spChg>
        <pc:graphicFrameChg chg="mod">
          <ac:chgData name="Talha Ibn Mahmud" userId="d53a17b7aa9d40d1" providerId="LiveId" clId="{F54410CA-759C-462D-9C13-21B1EBD49523}" dt="2022-06-07T23:18:49.875" v="2734"/>
          <ac:graphicFrameMkLst>
            <pc:docMk/>
            <pc:sldMk cId="1709668059" sldId="312"/>
            <ac:graphicFrameMk id="19" creationId="{0C9B7693-F613-F9EA-C545-48C6EAE90F82}"/>
          </ac:graphicFrameMkLst>
        </pc:graphicFrameChg>
      </pc:sldChg>
      <pc:sldChg chg="addSp delSp modSp add mod modTransition">
        <pc:chgData name="Talha Ibn Mahmud" userId="d53a17b7aa9d40d1" providerId="LiveId" clId="{F54410CA-759C-462D-9C13-21B1EBD49523}" dt="2022-06-07T23:56:50.316" v="2932"/>
        <pc:sldMkLst>
          <pc:docMk/>
          <pc:sldMk cId="675367207" sldId="313"/>
        </pc:sldMkLst>
        <pc:spChg chg="add del">
          <ac:chgData name="Talha Ibn Mahmud" userId="d53a17b7aa9d40d1" providerId="LiveId" clId="{F54410CA-759C-462D-9C13-21B1EBD49523}" dt="2022-06-07T23:53:04.989" v="2924" actId="478"/>
          <ac:spMkLst>
            <pc:docMk/>
            <pc:sldMk cId="675367207" sldId="313"/>
            <ac:spMk id="5" creationId="{75AF5ACB-B351-7BE7-FEF5-D5FEE701B1B8}"/>
          </ac:spMkLst>
        </pc:spChg>
        <pc:spChg chg="add mod">
          <ac:chgData name="Talha Ibn Mahmud" userId="d53a17b7aa9d40d1" providerId="LiveId" clId="{F54410CA-759C-462D-9C13-21B1EBD49523}" dt="2022-06-07T23:21:29.920" v="2742" actId="20577"/>
          <ac:spMkLst>
            <pc:docMk/>
            <pc:sldMk cId="675367207" sldId="313"/>
            <ac:spMk id="13" creationId="{F36A5ABF-A537-B84C-2BB5-FAF0DBBED7F8}"/>
          </ac:spMkLst>
        </pc:spChg>
        <pc:spChg chg="add del mod">
          <ac:chgData name="Talha Ibn Mahmud" userId="d53a17b7aa9d40d1" providerId="LiveId" clId="{F54410CA-759C-462D-9C13-21B1EBD49523}" dt="2022-06-07T23:24:23.093" v="2751" actId="21"/>
          <ac:spMkLst>
            <pc:docMk/>
            <pc:sldMk cId="675367207" sldId="313"/>
            <ac:spMk id="14" creationId="{2A8C4442-46D3-20F2-5E30-5B876AFC154B}"/>
          </ac:spMkLst>
        </pc:spChg>
        <pc:graphicFrameChg chg="mod">
          <ac:chgData name="Talha Ibn Mahmud" userId="d53a17b7aa9d40d1" providerId="LiveId" clId="{F54410CA-759C-462D-9C13-21B1EBD49523}" dt="2022-06-07T23:21:51.504" v="2743"/>
          <ac:graphicFrameMkLst>
            <pc:docMk/>
            <pc:sldMk cId="675367207" sldId="313"/>
            <ac:graphicFrameMk id="19" creationId="{0C9B7693-F613-F9EA-C545-48C6EAE90F82}"/>
          </ac:graphicFrameMkLst>
        </pc:graphicFrameChg>
      </pc:sldChg>
      <pc:sldChg chg="addSp delSp modSp add mod modTransition">
        <pc:chgData name="Talha Ibn Mahmud" userId="d53a17b7aa9d40d1" providerId="LiveId" clId="{F54410CA-759C-462D-9C13-21B1EBD49523}" dt="2022-06-07T23:56:50.316" v="2932"/>
        <pc:sldMkLst>
          <pc:docMk/>
          <pc:sldMk cId="151560114" sldId="314"/>
        </pc:sldMkLst>
        <pc:spChg chg="add del">
          <ac:chgData name="Talha Ibn Mahmud" userId="d53a17b7aa9d40d1" providerId="LiveId" clId="{F54410CA-759C-462D-9C13-21B1EBD49523}" dt="2022-06-07T23:53:03.176" v="2922" actId="478"/>
          <ac:spMkLst>
            <pc:docMk/>
            <pc:sldMk cId="151560114" sldId="314"/>
            <ac:spMk id="5" creationId="{75AF5ACB-B351-7BE7-FEF5-D5FEE701B1B8}"/>
          </ac:spMkLst>
        </pc:spChg>
        <pc:spChg chg="add del">
          <ac:chgData name="Talha Ibn Mahmud" userId="d53a17b7aa9d40d1" providerId="LiveId" clId="{F54410CA-759C-462D-9C13-21B1EBD49523}" dt="2022-06-07T23:53:03.754" v="2923" actId="478"/>
          <ac:spMkLst>
            <pc:docMk/>
            <pc:sldMk cId="151560114" sldId="314"/>
            <ac:spMk id="12" creationId="{942FCE0F-7C2C-6038-BF88-10E8524EA74F}"/>
          </ac:spMkLst>
        </pc:spChg>
        <pc:spChg chg="add mod">
          <ac:chgData name="Talha Ibn Mahmud" userId="d53a17b7aa9d40d1" providerId="LiveId" clId="{F54410CA-759C-462D-9C13-21B1EBD49523}" dt="2022-06-07T23:25:27.083" v="2755" actId="1076"/>
          <ac:spMkLst>
            <pc:docMk/>
            <pc:sldMk cId="151560114" sldId="314"/>
            <ac:spMk id="14" creationId="{6D1A3758-C6FF-FB28-8FC2-2891FAC287FF}"/>
          </ac:spMkLst>
        </pc:spChg>
        <pc:graphicFrameChg chg="mod">
          <ac:chgData name="Talha Ibn Mahmud" userId="d53a17b7aa9d40d1" providerId="LiveId" clId="{F54410CA-759C-462D-9C13-21B1EBD49523}" dt="2022-06-07T23:39:13.049" v="2792" actId="207"/>
          <ac:graphicFrameMkLst>
            <pc:docMk/>
            <pc:sldMk cId="151560114" sldId="314"/>
            <ac:graphicFrameMk id="19" creationId="{0C9B7693-F613-F9EA-C545-48C6EAE90F82}"/>
          </ac:graphicFrameMkLst>
        </pc:graphicFrameChg>
      </pc:sldChg>
      <pc:sldChg chg="addSp delSp modSp add mod modTransition">
        <pc:chgData name="Talha Ibn Mahmud" userId="d53a17b7aa9d40d1" providerId="LiveId" clId="{F54410CA-759C-462D-9C13-21B1EBD49523}" dt="2022-06-07T23:56:50.316" v="2932"/>
        <pc:sldMkLst>
          <pc:docMk/>
          <pc:sldMk cId="2533625891" sldId="315"/>
        </pc:sldMkLst>
        <pc:spChg chg="mod">
          <ac:chgData name="Talha Ibn Mahmud" userId="d53a17b7aa9d40d1" providerId="LiveId" clId="{F54410CA-759C-462D-9C13-21B1EBD49523}" dt="2022-06-07T23:26:15.390" v="2759" actId="20577"/>
          <ac:spMkLst>
            <pc:docMk/>
            <pc:sldMk cId="2533625891" sldId="315"/>
            <ac:spMk id="5" creationId="{75AF5ACB-B351-7BE7-FEF5-D5FEE701B1B8}"/>
          </ac:spMkLst>
        </pc:spChg>
        <pc:spChg chg="add del mod">
          <ac:chgData name="Talha Ibn Mahmud" userId="d53a17b7aa9d40d1" providerId="LiveId" clId="{F54410CA-759C-462D-9C13-21B1EBD49523}" dt="2022-06-07T23:27:59.842" v="2765"/>
          <ac:spMkLst>
            <pc:docMk/>
            <pc:sldMk cId="2533625891" sldId="315"/>
            <ac:spMk id="15" creationId="{714FB309-A38D-3791-D848-08D98A4E3B67}"/>
          </ac:spMkLst>
        </pc:spChg>
        <pc:spChg chg="add mod">
          <ac:chgData name="Talha Ibn Mahmud" userId="d53a17b7aa9d40d1" providerId="LiveId" clId="{F54410CA-759C-462D-9C13-21B1EBD49523}" dt="2022-06-07T23:28:53.879" v="2767" actId="1076"/>
          <ac:spMkLst>
            <pc:docMk/>
            <pc:sldMk cId="2533625891" sldId="315"/>
            <ac:spMk id="16" creationId="{8675E160-B5EF-C440-770F-BE3168DFAC56}"/>
          </ac:spMkLst>
        </pc:spChg>
        <pc:spChg chg="add mod">
          <ac:chgData name="Talha Ibn Mahmud" userId="d53a17b7aa9d40d1" providerId="LiveId" clId="{F54410CA-759C-462D-9C13-21B1EBD49523}" dt="2022-06-07T23:29:32.097" v="2769" actId="1076"/>
          <ac:spMkLst>
            <pc:docMk/>
            <pc:sldMk cId="2533625891" sldId="315"/>
            <ac:spMk id="17" creationId="{C2434DF3-295B-DDD0-58B0-BE7D0B6FA63C}"/>
          </ac:spMkLst>
        </pc:spChg>
        <pc:graphicFrameChg chg="mod">
          <ac:chgData name="Talha Ibn Mahmud" userId="d53a17b7aa9d40d1" providerId="LiveId" clId="{F54410CA-759C-462D-9C13-21B1EBD49523}" dt="2022-06-07T23:39:29.743" v="2793" actId="207"/>
          <ac:graphicFrameMkLst>
            <pc:docMk/>
            <pc:sldMk cId="2533625891" sldId="315"/>
            <ac:graphicFrameMk id="19" creationId="{0C9B7693-F613-F9EA-C545-48C6EAE90F82}"/>
          </ac:graphicFrameMkLst>
        </pc:graphicFrameChg>
      </pc:sldChg>
      <pc:sldChg chg="modSp add modTransition">
        <pc:chgData name="Talha Ibn Mahmud" userId="d53a17b7aa9d40d1" providerId="LiveId" clId="{F54410CA-759C-462D-9C13-21B1EBD49523}" dt="2022-06-07T23:56:50.316" v="2932"/>
        <pc:sldMkLst>
          <pc:docMk/>
          <pc:sldMk cId="1607930454" sldId="316"/>
        </pc:sldMkLst>
        <pc:graphicFrameChg chg="mod">
          <ac:chgData name="Talha Ibn Mahmud" userId="d53a17b7aa9d40d1" providerId="LiveId" clId="{F54410CA-759C-462D-9C13-21B1EBD49523}" dt="2022-06-07T23:39:42.212" v="2794" actId="207"/>
          <ac:graphicFrameMkLst>
            <pc:docMk/>
            <pc:sldMk cId="1607930454" sldId="316"/>
            <ac:graphicFrameMk id="19" creationId="{0C9B7693-F613-F9EA-C545-48C6EAE90F82}"/>
          </ac:graphicFrameMkLst>
        </pc:graphicFrameChg>
      </pc:sldChg>
      <pc:sldChg chg="modSp add mod modTransition">
        <pc:chgData name="Talha Ibn Mahmud" userId="d53a17b7aa9d40d1" providerId="LiveId" clId="{F54410CA-759C-462D-9C13-21B1EBD49523}" dt="2022-06-07T23:56:50.316" v="2932"/>
        <pc:sldMkLst>
          <pc:docMk/>
          <pc:sldMk cId="323759800" sldId="317"/>
        </pc:sldMkLst>
        <pc:spChg chg="mod">
          <ac:chgData name="Talha Ibn Mahmud" userId="d53a17b7aa9d40d1" providerId="LiveId" clId="{F54410CA-759C-462D-9C13-21B1EBD49523}" dt="2022-06-07T23:33:35.401" v="2774" actId="20577"/>
          <ac:spMkLst>
            <pc:docMk/>
            <pc:sldMk cId="323759800" sldId="317"/>
            <ac:spMk id="16" creationId="{8675E160-B5EF-C440-770F-BE3168DFAC56}"/>
          </ac:spMkLst>
        </pc:spChg>
        <pc:graphicFrameChg chg="mod">
          <ac:chgData name="Talha Ibn Mahmud" userId="d53a17b7aa9d40d1" providerId="LiveId" clId="{F54410CA-759C-462D-9C13-21B1EBD49523}" dt="2022-06-07T23:40:46.333" v="2798" actId="207"/>
          <ac:graphicFrameMkLst>
            <pc:docMk/>
            <pc:sldMk cId="323759800" sldId="317"/>
            <ac:graphicFrameMk id="19" creationId="{0C9B7693-F613-F9EA-C545-48C6EAE90F82}"/>
          </ac:graphicFrameMkLst>
        </pc:graphicFrameChg>
      </pc:sldChg>
      <pc:sldChg chg="delSp modSp add mod modTransition">
        <pc:chgData name="Talha Ibn Mahmud" userId="d53a17b7aa9d40d1" providerId="LiveId" clId="{F54410CA-759C-462D-9C13-21B1EBD49523}" dt="2022-06-07T23:56:50.316" v="2932"/>
        <pc:sldMkLst>
          <pc:docMk/>
          <pc:sldMk cId="92449157" sldId="318"/>
        </pc:sldMkLst>
        <pc:spChg chg="del">
          <ac:chgData name="Talha Ibn Mahmud" userId="d53a17b7aa9d40d1" providerId="LiveId" clId="{F54410CA-759C-462D-9C13-21B1EBD49523}" dt="2022-06-07T23:35:53.368" v="2779" actId="478"/>
          <ac:spMkLst>
            <pc:docMk/>
            <pc:sldMk cId="92449157" sldId="318"/>
            <ac:spMk id="5" creationId="{75AF5ACB-B351-7BE7-FEF5-D5FEE701B1B8}"/>
          </ac:spMkLst>
        </pc:spChg>
        <pc:spChg chg="del mod">
          <ac:chgData name="Talha Ibn Mahmud" userId="d53a17b7aa9d40d1" providerId="LiveId" clId="{F54410CA-759C-462D-9C13-21B1EBD49523}" dt="2022-06-07T23:35:58.868" v="2782" actId="478"/>
          <ac:spMkLst>
            <pc:docMk/>
            <pc:sldMk cId="92449157" sldId="318"/>
            <ac:spMk id="12" creationId="{942FCE0F-7C2C-6038-BF88-10E8524EA74F}"/>
          </ac:spMkLst>
        </pc:spChg>
        <pc:spChg chg="del">
          <ac:chgData name="Talha Ibn Mahmud" userId="d53a17b7aa9d40d1" providerId="LiveId" clId="{F54410CA-759C-462D-9C13-21B1EBD49523}" dt="2022-06-07T23:35:56.149" v="2780" actId="478"/>
          <ac:spMkLst>
            <pc:docMk/>
            <pc:sldMk cId="92449157" sldId="318"/>
            <ac:spMk id="13" creationId="{F36A5ABF-A537-B84C-2BB5-FAF0DBBED7F8}"/>
          </ac:spMkLst>
        </pc:spChg>
        <pc:spChg chg="del">
          <ac:chgData name="Talha Ibn Mahmud" userId="d53a17b7aa9d40d1" providerId="LiveId" clId="{F54410CA-759C-462D-9C13-21B1EBD49523}" dt="2022-06-07T23:36:02.477" v="2783" actId="478"/>
          <ac:spMkLst>
            <pc:docMk/>
            <pc:sldMk cId="92449157" sldId="318"/>
            <ac:spMk id="14" creationId="{6D1A3758-C6FF-FB28-8FC2-2891FAC287FF}"/>
          </ac:spMkLst>
        </pc:spChg>
        <pc:spChg chg="del">
          <ac:chgData name="Talha Ibn Mahmud" userId="d53a17b7aa9d40d1" providerId="LiveId" clId="{F54410CA-759C-462D-9C13-21B1EBD49523}" dt="2022-06-07T23:36:09.650" v="2785" actId="478"/>
          <ac:spMkLst>
            <pc:docMk/>
            <pc:sldMk cId="92449157" sldId="318"/>
            <ac:spMk id="16" creationId="{8675E160-B5EF-C440-770F-BE3168DFAC56}"/>
          </ac:spMkLst>
        </pc:spChg>
        <pc:spChg chg="del">
          <ac:chgData name="Talha Ibn Mahmud" userId="d53a17b7aa9d40d1" providerId="LiveId" clId="{F54410CA-759C-462D-9C13-21B1EBD49523}" dt="2022-06-07T23:36:05.916" v="2784" actId="478"/>
          <ac:spMkLst>
            <pc:docMk/>
            <pc:sldMk cId="92449157" sldId="318"/>
            <ac:spMk id="17" creationId="{C2434DF3-295B-DDD0-58B0-BE7D0B6FA63C}"/>
          </ac:spMkLst>
        </pc:spChg>
        <pc:graphicFrameChg chg="mod">
          <ac:chgData name="Talha Ibn Mahmud" userId="d53a17b7aa9d40d1" providerId="LiveId" clId="{F54410CA-759C-462D-9C13-21B1EBD49523}" dt="2022-06-07T23:38:14.914" v="2791" actId="207"/>
          <ac:graphicFrameMkLst>
            <pc:docMk/>
            <pc:sldMk cId="92449157" sldId="318"/>
            <ac:graphicFrameMk id="19" creationId="{0C9B7693-F613-F9EA-C545-48C6EAE90F82}"/>
          </ac:graphicFrameMkLst>
        </pc:graphicFrameChg>
      </pc:sldChg>
      <pc:sldChg chg="modSp add modTransition">
        <pc:chgData name="Talha Ibn Mahmud" userId="d53a17b7aa9d40d1" providerId="LiveId" clId="{F54410CA-759C-462D-9C13-21B1EBD49523}" dt="2022-06-07T23:56:50.316" v="2932"/>
        <pc:sldMkLst>
          <pc:docMk/>
          <pc:sldMk cId="900458521" sldId="319"/>
        </pc:sldMkLst>
        <pc:graphicFrameChg chg="mod">
          <ac:chgData name="Talha Ibn Mahmud" userId="d53a17b7aa9d40d1" providerId="LiveId" clId="{F54410CA-759C-462D-9C13-21B1EBD49523}" dt="2022-06-07T23:42:54.284" v="2812" actId="208"/>
          <ac:graphicFrameMkLst>
            <pc:docMk/>
            <pc:sldMk cId="900458521" sldId="319"/>
            <ac:graphicFrameMk id="19" creationId="{0C9B7693-F613-F9EA-C545-48C6EAE90F82}"/>
          </ac:graphicFrameMkLst>
        </pc:graphicFrameChg>
      </pc:sldChg>
    </pc:docChg>
  </pc:docChgLst>
  <pc:docChgLst>
    <pc:chgData name="Talha Ibn Mahmud" userId="d53a17b7aa9d40d1" providerId="LiveId" clId="{A773C09E-1B5F-4B55-B90E-E133CC9CC48D}"/>
    <pc:docChg chg="undo custSel modSld">
      <pc:chgData name="Talha Ibn Mahmud" userId="d53a17b7aa9d40d1" providerId="LiveId" clId="{A773C09E-1B5F-4B55-B90E-E133CC9CC48D}" dt="2022-08-21T14:55:07.050" v="763" actId="14826"/>
      <pc:docMkLst>
        <pc:docMk/>
      </pc:docMkLst>
      <pc:sldChg chg="modSp mod">
        <pc:chgData name="Talha Ibn Mahmud" userId="d53a17b7aa9d40d1" providerId="LiveId" clId="{A773C09E-1B5F-4B55-B90E-E133CC9CC48D}" dt="2022-08-21T13:37:51.301" v="72" actId="20577"/>
        <pc:sldMkLst>
          <pc:docMk/>
          <pc:sldMk cId="707789176" sldId="258"/>
        </pc:sldMkLst>
        <pc:spChg chg="mod">
          <ac:chgData name="Talha Ibn Mahmud" userId="d53a17b7aa9d40d1" providerId="LiveId" clId="{A773C09E-1B5F-4B55-B90E-E133CC9CC48D}" dt="2022-08-21T13:37:51.301" v="72" actId="20577"/>
          <ac:spMkLst>
            <pc:docMk/>
            <pc:sldMk cId="707789176" sldId="258"/>
            <ac:spMk id="3" creationId="{B41BEFCB-C2E8-4F6F-B4E4-FDD52E2041BF}"/>
          </ac:spMkLst>
        </pc:spChg>
        <pc:spChg chg="mod">
          <ac:chgData name="Talha Ibn Mahmud" userId="d53a17b7aa9d40d1" providerId="LiveId" clId="{A773C09E-1B5F-4B55-B90E-E133CC9CC48D}" dt="2022-08-21T13:37:31.733" v="64" actId="20577"/>
          <ac:spMkLst>
            <pc:docMk/>
            <pc:sldMk cId="707789176" sldId="258"/>
            <ac:spMk id="4" creationId="{92078759-3A2F-49C4-A46E-BF94133C0D22}"/>
          </ac:spMkLst>
        </pc:spChg>
      </pc:sldChg>
      <pc:sldChg chg="modSp mod">
        <pc:chgData name="Talha Ibn Mahmud" userId="d53a17b7aa9d40d1" providerId="LiveId" clId="{A773C09E-1B5F-4B55-B90E-E133CC9CC48D}" dt="2022-08-21T13:37:44.359" v="68" actId="20577"/>
        <pc:sldMkLst>
          <pc:docMk/>
          <pc:sldMk cId="1346372204" sldId="264"/>
        </pc:sldMkLst>
        <pc:spChg chg="mod">
          <ac:chgData name="Talha Ibn Mahmud" userId="d53a17b7aa9d40d1" providerId="LiveId" clId="{A773C09E-1B5F-4B55-B90E-E133CC9CC48D}" dt="2022-08-21T13:37:44.359" v="68" actId="20577"/>
          <ac:spMkLst>
            <pc:docMk/>
            <pc:sldMk cId="1346372204" sldId="264"/>
            <ac:spMk id="4" creationId="{BD0AD2EB-86EE-409B-A978-A2CA82E37880}"/>
          </ac:spMkLst>
        </pc:spChg>
        <pc:spChg chg="mod">
          <ac:chgData name="Talha Ibn Mahmud" userId="d53a17b7aa9d40d1" providerId="LiveId" clId="{A773C09E-1B5F-4B55-B90E-E133CC9CC48D}" dt="2022-08-21T13:37:19.331" v="47" actId="20577"/>
          <ac:spMkLst>
            <pc:docMk/>
            <pc:sldMk cId="1346372204" sldId="264"/>
            <ac:spMk id="5" creationId="{81531A96-6BD3-4FD2-9B51-3CBB43DADCC8}"/>
          </ac:spMkLst>
        </pc:spChg>
      </pc:sldChg>
      <pc:sldChg chg="modSp mod">
        <pc:chgData name="Talha Ibn Mahmud" userId="d53a17b7aa9d40d1" providerId="LiveId" clId="{A773C09E-1B5F-4B55-B90E-E133CC9CC48D}" dt="2022-08-21T13:48:52.351" v="723" actId="20577"/>
        <pc:sldMkLst>
          <pc:docMk/>
          <pc:sldMk cId="920173932" sldId="275"/>
        </pc:sldMkLst>
        <pc:spChg chg="mod">
          <ac:chgData name="Talha Ibn Mahmud" userId="d53a17b7aa9d40d1" providerId="LiveId" clId="{A773C09E-1B5F-4B55-B90E-E133CC9CC48D}" dt="2022-08-21T13:48:45.986" v="706" actId="20577"/>
          <ac:spMkLst>
            <pc:docMk/>
            <pc:sldMk cId="920173932" sldId="275"/>
            <ac:spMk id="4" creationId="{783DCDC2-CD20-4DB5-9E57-C77BD206EA93}"/>
          </ac:spMkLst>
        </pc:spChg>
        <pc:spChg chg="mod">
          <ac:chgData name="Talha Ibn Mahmud" userId="d53a17b7aa9d40d1" providerId="LiveId" clId="{A773C09E-1B5F-4B55-B90E-E133CC9CC48D}" dt="2022-08-21T13:48:52.351" v="723" actId="20577"/>
          <ac:spMkLst>
            <pc:docMk/>
            <pc:sldMk cId="920173932" sldId="275"/>
            <ac:spMk id="5" creationId="{36CE3610-5D4C-4D4E-9629-C65577BBB474}"/>
          </ac:spMkLst>
        </pc:spChg>
      </pc:sldChg>
      <pc:sldChg chg="modSp mod">
        <pc:chgData name="Talha Ibn Mahmud" userId="d53a17b7aa9d40d1" providerId="LiveId" clId="{A773C09E-1B5F-4B55-B90E-E133CC9CC48D}" dt="2022-08-21T13:37:07.130" v="30" actId="20577"/>
        <pc:sldMkLst>
          <pc:docMk/>
          <pc:sldMk cId="2243494996" sldId="277"/>
        </pc:sldMkLst>
        <pc:spChg chg="mod">
          <ac:chgData name="Talha Ibn Mahmud" userId="d53a17b7aa9d40d1" providerId="LiveId" clId="{A773C09E-1B5F-4B55-B90E-E133CC9CC48D}" dt="2022-08-21T13:36:37.059" v="3" actId="20577"/>
          <ac:spMkLst>
            <pc:docMk/>
            <pc:sldMk cId="2243494996" sldId="277"/>
            <ac:spMk id="36" creationId="{64D06C77-08BF-4ABC-8656-21CAB4DFD7FA}"/>
          </ac:spMkLst>
        </pc:spChg>
        <pc:spChg chg="mod">
          <ac:chgData name="Talha Ibn Mahmud" userId="d53a17b7aa9d40d1" providerId="LiveId" clId="{A773C09E-1B5F-4B55-B90E-E133CC9CC48D}" dt="2022-08-21T13:37:07.130" v="30" actId="20577"/>
          <ac:spMkLst>
            <pc:docMk/>
            <pc:sldMk cId="2243494996" sldId="277"/>
            <ac:spMk id="37" creationId="{5FA84566-6373-4E7B-AA6F-CA6C7346EC47}"/>
          </ac:spMkLst>
        </pc:spChg>
      </pc:sldChg>
      <pc:sldChg chg="modSp mod">
        <pc:chgData name="Talha Ibn Mahmud" userId="d53a17b7aa9d40d1" providerId="LiveId" clId="{A773C09E-1B5F-4B55-B90E-E133CC9CC48D}" dt="2022-08-21T14:45:16.636" v="734" actId="14826"/>
        <pc:sldMkLst>
          <pc:docMk/>
          <pc:sldMk cId="2069393026" sldId="278"/>
        </pc:sldMkLst>
        <pc:spChg chg="mod">
          <ac:chgData name="Talha Ibn Mahmud" userId="d53a17b7aa9d40d1" providerId="LiveId" clId="{A773C09E-1B5F-4B55-B90E-E133CC9CC48D}" dt="2022-08-21T13:54:39.350" v="727" actId="20577"/>
          <ac:spMkLst>
            <pc:docMk/>
            <pc:sldMk cId="2069393026" sldId="278"/>
            <ac:spMk id="3" creationId="{D026614D-21E6-483C-8FE2-C9CF4346C75C}"/>
          </ac:spMkLst>
        </pc:spChg>
        <pc:spChg chg="mod">
          <ac:chgData name="Talha Ibn Mahmud" userId="d53a17b7aa9d40d1" providerId="LiveId" clId="{A773C09E-1B5F-4B55-B90E-E133CC9CC48D}" dt="2022-08-21T13:37:58.548" v="76" actId="20577"/>
          <ac:spMkLst>
            <pc:docMk/>
            <pc:sldMk cId="2069393026" sldId="278"/>
            <ac:spMk id="108" creationId="{148577B4-CE21-4375-A4AA-092E5994EC90}"/>
          </ac:spMkLst>
        </pc:spChg>
        <pc:spChg chg="mod">
          <ac:chgData name="Talha Ibn Mahmud" userId="d53a17b7aa9d40d1" providerId="LiveId" clId="{A773C09E-1B5F-4B55-B90E-E133CC9CC48D}" dt="2022-08-21T13:38:07.392" v="93" actId="20577"/>
          <ac:spMkLst>
            <pc:docMk/>
            <pc:sldMk cId="2069393026" sldId="278"/>
            <ac:spMk id="109" creationId="{A8872052-5F06-44A0-8D79-B5532E78F9D1}"/>
          </ac:spMkLst>
        </pc:spChg>
        <pc:picChg chg="mod">
          <ac:chgData name="Talha Ibn Mahmud" userId="d53a17b7aa9d40d1" providerId="LiveId" clId="{A773C09E-1B5F-4B55-B90E-E133CC9CC48D}" dt="2022-08-21T14:45:16.636" v="734" actId="14826"/>
          <ac:picMkLst>
            <pc:docMk/>
            <pc:sldMk cId="2069393026" sldId="278"/>
            <ac:picMk id="26" creationId="{182E0EEB-4482-035A-FB8B-C26C093F0942}"/>
          </ac:picMkLst>
        </pc:picChg>
      </pc:sldChg>
      <pc:sldChg chg="modSp mod">
        <pc:chgData name="Talha Ibn Mahmud" userId="d53a17b7aa9d40d1" providerId="LiveId" clId="{A773C09E-1B5F-4B55-B90E-E133CC9CC48D}" dt="2022-08-21T13:44:52.944" v="387" actId="20577"/>
        <pc:sldMkLst>
          <pc:docMk/>
          <pc:sldMk cId="4252466045" sldId="279"/>
        </pc:sldMkLst>
        <pc:spChg chg="mod">
          <ac:chgData name="Talha Ibn Mahmud" userId="d53a17b7aa9d40d1" providerId="LiveId" clId="{A773C09E-1B5F-4B55-B90E-E133CC9CC48D}" dt="2022-08-21T13:44:44.006" v="370" actId="20577"/>
          <ac:spMkLst>
            <pc:docMk/>
            <pc:sldMk cId="4252466045" sldId="279"/>
            <ac:spMk id="58" creationId="{E7AB850C-6B59-47AE-8A29-9081F971C193}"/>
          </ac:spMkLst>
        </pc:spChg>
        <pc:spChg chg="mod">
          <ac:chgData name="Talha Ibn Mahmud" userId="d53a17b7aa9d40d1" providerId="LiveId" clId="{A773C09E-1B5F-4B55-B90E-E133CC9CC48D}" dt="2022-08-21T13:44:52.944" v="387" actId="20577"/>
          <ac:spMkLst>
            <pc:docMk/>
            <pc:sldMk cId="4252466045" sldId="279"/>
            <ac:spMk id="59" creationId="{EF8627AE-696F-4F7E-8860-C455528611E4}"/>
          </ac:spMkLst>
        </pc:spChg>
      </pc:sldChg>
      <pc:sldChg chg="modSp mod">
        <pc:chgData name="Talha Ibn Mahmud" userId="d53a17b7aa9d40d1" providerId="LiveId" clId="{A773C09E-1B5F-4B55-B90E-E133CC9CC48D}" dt="2022-08-21T13:45:05.256" v="408" actId="20577"/>
        <pc:sldMkLst>
          <pc:docMk/>
          <pc:sldMk cId="2752798190" sldId="288"/>
        </pc:sldMkLst>
        <pc:spChg chg="mod">
          <ac:chgData name="Talha Ibn Mahmud" userId="d53a17b7aa9d40d1" providerId="LiveId" clId="{A773C09E-1B5F-4B55-B90E-E133CC9CC48D}" dt="2022-08-21T13:45:05.256" v="408" actId="20577"/>
          <ac:spMkLst>
            <pc:docMk/>
            <pc:sldMk cId="2752798190" sldId="288"/>
            <ac:spMk id="3" creationId="{5B3A2CF7-0DCE-4D70-AFCB-E7731D477447}"/>
          </ac:spMkLst>
        </pc:spChg>
        <pc:spChg chg="mod">
          <ac:chgData name="Talha Ibn Mahmud" userId="d53a17b7aa9d40d1" providerId="LiveId" clId="{A773C09E-1B5F-4B55-B90E-E133CC9CC48D}" dt="2022-08-21T13:44:58.990" v="391" actId="20577"/>
          <ac:spMkLst>
            <pc:docMk/>
            <pc:sldMk cId="2752798190" sldId="288"/>
            <ac:spMk id="66" creationId="{59A0522D-B6EE-4F94-BDEF-847D5C397217}"/>
          </ac:spMkLst>
        </pc:spChg>
      </pc:sldChg>
      <pc:sldChg chg="modSp mod">
        <pc:chgData name="Talha Ibn Mahmud" userId="d53a17b7aa9d40d1" providerId="LiveId" clId="{A773C09E-1B5F-4B55-B90E-E133CC9CC48D}" dt="2022-08-21T13:44:12.804" v="324" actId="20577"/>
        <pc:sldMkLst>
          <pc:docMk/>
          <pc:sldMk cId="109650039" sldId="290"/>
        </pc:sldMkLst>
        <pc:spChg chg="mod">
          <ac:chgData name="Talha Ibn Mahmud" userId="d53a17b7aa9d40d1" providerId="LiveId" clId="{A773C09E-1B5F-4B55-B90E-E133CC9CC48D}" dt="2022-08-21T13:44:01.022" v="307" actId="20577"/>
          <ac:spMkLst>
            <pc:docMk/>
            <pc:sldMk cId="109650039" sldId="290"/>
            <ac:spMk id="108" creationId="{148577B4-CE21-4375-A4AA-092E5994EC90}"/>
          </ac:spMkLst>
        </pc:spChg>
        <pc:spChg chg="mod">
          <ac:chgData name="Talha Ibn Mahmud" userId="d53a17b7aa9d40d1" providerId="LiveId" clId="{A773C09E-1B5F-4B55-B90E-E133CC9CC48D}" dt="2022-08-21T13:44:12.804" v="324" actId="20577"/>
          <ac:spMkLst>
            <pc:docMk/>
            <pc:sldMk cId="109650039" sldId="290"/>
            <ac:spMk id="109" creationId="{A8872052-5F06-44A0-8D79-B5532E78F9D1}"/>
          </ac:spMkLst>
        </pc:spChg>
      </pc:sldChg>
      <pc:sldChg chg="modSp mod">
        <pc:chgData name="Talha Ibn Mahmud" userId="d53a17b7aa9d40d1" providerId="LiveId" clId="{A773C09E-1B5F-4B55-B90E-E133CC9CC48D}" dt="2022-08-21T14:46:23.584" v="737" actId="14826"/>
        <pc:sldMkLst>
          <pc:docMk/>
          <pc:sldMk cId="959057130" sldId="292"/>
        </pc:sldMkLst>
        <pc:spChg chg="mod">
          <ac:chgData name="Talha Ibn Mahmud" userId="d53a17b7aa9d40d1" providerId="LiveId" clId="{A773C09E-1B5F-4B55-B90E-E133CC9CC48D}" dt="2022-08-21T13:38:49.771" v="139" actId="20577"/>
          <ac:spMkLst>
            <pc:docMk/>
            <pc:sldMk cId="959057130" sldId="292"/>
            <ac:spMk id="108" creationId="{148577B4-CE21-4375-A4AA-092E5994EC90}"/>
          </ac:spMkLst>
        </pc:spChg>
        <pc:spChg chg="mod">
          <ac:chgData name="Talha Ibn Mahmud" userId="d53a17b7aa9d40d1" providerId="LiveId" clId="{A773C09E-1B5F-4B55-B90E-E133CC9CC48D}" dt="2022-08-21T13:38:58.247" v="156" actId="20577"/>
          <ac:spMkLst>
            <pc:docMk/>
            <pc:sldMk cId="959057130" sldId="292"/>
            <ac:spMk id="109" creationId="{A8872052-5F06-44A0-8D79-B5532E78F9D1}"/>
          </ac:spMkLst>
        </pc:spChg>
        <pc:picChg chg="mod">
          <ac:chgData name="Talha Ibn Mahmud" userId="d53a17b7aa9d40d1" providerId="LiveId" clId="{A773C09E-1B5F-4B55-B90E-E133CC9CC48D}" dt="2022-08-21T14:46:23.584" v="737" actId="14826"/>
          <ac:picMkLst>
            <pc:docMk/>
            <pc:sldMk cId="959057130" sldId="292"/>
            <ac:picMk id="8" creationId="{34BCFC74-B85E-518A-BCF2-F37E3BCCC49A}"/>
          </ac:picMkLst>
        </pc:picChg>
      </pc:sldChg>
      <pc:sldChg chg="modSp mod">
        <pc:chgData name="Talha Ibn Mahmud" userId="d53a17b7aa9d40d1" providerId="LiveId" clId="{A773C09E-1B5F-4B55-B90E-E133CC9CC48D}" dt="2022-08-21T14:47:23.392" v="739" actId="14826"/>
        <pc:sldMkLst>
          <pc:docMk/>
          <pc:sldMk cId="1449946926" sldId="293"/>
        </pc:sldMkLst>
        <pc:spChg chg="mod">
          <ac:chgData name="Talha Ibn Mahmud" userId="d53a17b7aa9d40d1" providerId="LiveId" clId="{A773C09E-1B5F-4B55-B90E-E133CC9CC48D}" dt="2022-08-21T13:39:21.491" v="181" actId="20577"/>
          <ac:spMkLst>
            <pc:docMk/>
            <pc:sldMk cId="1449946926" sldId="293"/>
            <ac:spMk id="108" creationId="{148577B4-CE21-4375-A4AA-092E5994EC90}"/>
          </ac:spMkLst>
        </pc:spChg>
        <pc:spChg chg="mod">
          <ac:chgData name="Talha Ibn Mahmud" userId="d53a17b7aa9d40d1" providerId="LiveId" clId="{A773C09E-1B5F-4B55-B90E-E133CC9CC48D}" dt="2022-08-21T13:39:32.402" v="198" actId="20577"/>
          <ac:spMkLst>
            <pc:docMk/>
            <pc:sldMk cId="1449946926" sldId="293"/>
            <ac:spMk id="109" creationId="{A8872052-5F06-44A0-8D79-B5532E78F9D1}"/>
          </ac:spMkLst>
        </pc:spChg>
        <pc:picChg chg="mod">
          <ac:chgData name="Talha Ibn Mahmud" userId="d53a17b7aa9d40d1" providerId="LiveId" clId="{A773C09E-1B5F-4B55-B90E-E133CC9CC48D}" dt="2022-08-21T14:47:23.392" v="739" actId="14826"/>
          <ac:picMkLst>
            <pc:docMk/>
            <pc:sldMk cId="1449946926" sldId="293"/>
            <ac:picMk id="8" creationId="{8E80AC29-8741-6F01-68AD-B3CA8FC3A6EE}"/>
          </ac:picMkLst>
        </pc:picChg>
      </pc:sldChg>
      <pc:sldChg chg="modSp mod">
        <pc:chgData name="Talha Ibn Mahmud" userId="d53a17b7aa9d40d1" providerId="LiveId" clId="{A773C09E-1B5F-4B55-B90E-E133CC9CC48D}" dt="2022-08-21T14:48:06.536" v="741" actId="14826"/>
        <pc:sldMkLst>
          <pc:docMk/>
          <pc:sldMk cId="126744716" sldId="294"/>
        </pc:sldMkLst>
        <pc:spChg chg="mod">
          <ac:chgData name="Talha Ibn Mahmud" userId="d53a17b7aa9d40d1" providerId="LiveId" clId="{A773C09E-1B5F-4B55-B90E-E133CC9CC48D}" dt="2022-08-21T13:41:07.653" v="223" actId="20577"/>
          <ac:spMkLst>
            <pc:docMk/>
            <pc:sldMk cId="126744716" sldId="294"/>
            <ac:spMk id="108" creationId="{148577B4-CE21-4375-A4AA-092E5994EC90}"/>
          </ac:spMkLst>
        </pc:spChg>
        <pc:spChg chg="mod">
          <ac:chgData name="Talha Ibn Mahmud" userId="d53a17b7aa9d40d1" providerId="LiveId" clId="{A773C09E-1B5F-4B55-B90E-E133CC9CC48D}" dt="2022-08-21T13:41:14.300" v="240" actId="20577"/>
          <ac:spMkLst>
            <pc:docMk/>
            <pc:sldMk cId="126744716" sldId="294"/>
            <ac:spMk id="109" creationId="{A8872052-5F06-44A0-8D79-B5532E78F9D1}"/>
          </ac:spMkLst>
        </pc:spChg>
        <pc:picChg chg="mod">
          <ac:chgData name="Talha Ibn Mahmud" userId="d53a17b7aa9d40d1" providerId="LiveId" clId="{A773C09E-1B5F-4B55-B90E-E133CC9CC48D}" dt="2022-08-21T14:48:06.536" v="741" actId="14826"/>
          <ac:picMkLst>
            <pc:docMk/>
            <pc:sldMk cId="126744716" sldId="294"/>
            <ac:picMk id="8" creationId="{5E4C02BB-F405-5D36-2347-6DE7B7B2C660}"/>
          </ac:picMkLst>
        </pc:picChg>
      </pc:sldChg>
      <pc:sldChg chg="modSp mod">
        <pc:chgData name="Talha Ibn Mahmud" userId="d53a17b7aa9d40d1" providerId="LiveId" clId="{A773C09E-1B5F-4B55-B90E-E133CC9CC48D}" dt="2022-08-21T14:45:37.017" v="735" actId="14826"/>
        <pc:sldMkLst>
          <pc:docMk/>
          <pc:sldMk cId="4182826617" sldId="295"/>
        </pc:sldMkLst>
        <pc:spChg chg="mod">
          <ac:chgData name="Talha Ibn Mahmud" userId="d53a17b7aa9d40d1" providerId="LiveId" clId="{A773C09E-1B5F-4B55-B90E-E133CC9CC48D}" dt="2022-08-21T13:38:14.796" v="97" actId="20577"/>
          <ac:spMkLst>
            <pc:docMk/>
            <pc:sldMk cId="4182826617" sldId="295"/>
            <ac:spMk id="108" creationId="{148577B4-CE21-4375-A4AA-092E5994EC90}"/>
          </ac:spMkLst>
        </pc:spChg>
        <pc:spChg chg="mod">
          <ac:chgData name="Talha Ibn Mahmud" userId="d53a17b7aa9d40d1" providerId="LiveId" clId="{A773C09E-1B5F-4B55-B90E-E133CC9CC48D}" dt="2022-08-21T13:38:22.724" v="114" actId="20577"/>
          <ac:spMkLst>
            <pc:docMk/>
            <pc:sldMk cId="4182826617" sldId="295"/>
            <ac:spMk id="109" creationId="{A8872052-5F06-44A0-8D79-B5532E78F9D1}"/>
          </ac:spMkLst>
        </pc:spChg>
        <pc:picChg chg="mod">
          <ac:chgData name="Talha Ibn Mahmud" userId="d53a17b7aa9d40d1" providerId="LiveId" clId="{A773C09E-1B5F-4B55-B90E-E133CC9CC48D}" dt="2022-08-21T14:45:37.017" v="735" actId="14826"/>
          <ac:picMkLst>
            <pc:docMk/>
            <pc:sldMk cId="4182826617" sldId="295"/>
            <ac:picMk id="7" creationId="{7D23185B-93AC-986C-86CB-3DA71DCC35D4}"/>
          </ac:picMkLst>
        </pc:picChg>
      </pc:sldChg>
      <pc:sldChg chg="modSp mod">
        <pc:chgData name="Talha Ibn Mahmud" userId="d53a17b7aa9d40d1" providerId="LiveId" clId="{A773C09E-1B5F-4B55-B90E-E133CC9CC48D}" dt="2022-08-21T14:45:58.438" v="736" actId="14826"/>
        <pc:sldMkLst>
          <pc:docMk/>
          <pc:sldMk cId="1855303674" sldId="296"/>
        </pc:sldMkLst>
        <pc:spChg chg="mod">
          <ac:chgData name="Talha Ibn Mahmud" userId="d53a17b7aa9d40d1" providerId="LiveId" clId="{A773C09E-1B5F-4B55-B90E-E133CC9CC48D}" dt="2022-08-21T13:38:30.844" v="118" actId="20577"/>
          <ac:spMkLst>
            <pc:docMk/>
            <pc:sldMk cId="1855303674" sldId="296"/>
            <ac:spMk id="108" creationId="{148577B4-CE21-4375-A4AA-092E5994EC90}"/>
          </ac:spMkLst>
        </pc:spChg>
        <pc:spChg chg="mod">
          <ac:chgData name="Talha Ibn Mahmud" userId="d53a17b7aa9d40d1" providerId="LiveId" clId="{A773C09E-1B5F-4B55-B90E-E133CC9CC48D}" dt="2022-08-21T13:38:40.783" v="135" actId="20577"/>
          <ac:spMkLst>
            <pc:docMk/>
            <pc:sldMk cId="1855303674" sldId="296"/>
            <ac:spMk id="109" creationId="{A8872052-5F06-44A0-8D79-B5532E78F9D1}"/>
          </ac:spMkLst>
        </pc:spChg>
        <pc:picChg chg="mod">
          <ac:chgData name="Talha Ibn Mahmud" userId="d53a17b7aa9d40d1" providerId="LiveId" clId="{A773C09E-1B5F-4B55-B90E-E133CC9CC48D}" dt="2022-08-21T14:45:58.438" v="736" actId="14826"/>
          <ac:picMkLst>
            <pc:docMk/>
            <pc:sldMk cId="1855303674" sldId="296"/>
            <ac:picMk id="7" creationId="{880153DA-7922-2105-4024-61F9137299C7}"/>
          </ac:picMkLst>
        </pc:picChg>
      </pc:sldChg>
      <pc:sldChg chg="modSp mod">
        <pc:chgData name="Talha Ibn Mahmud" userId="d53a17b7aa9d40d1" providerId="LiveId" clId="{A773C09E-1B5F-4B55-B90E-E133CC9CC48D}" dt="2022-08-21T14:46:52.359" v="738" actId="14826"/>
        <pc:sldMkLst>
          <pc:docMk/>
          <pc:sldMk cId="2014501872" sldId="297"/>
        </pc:sldMkLst>
        <pc:spChg chg="mod">
          <ac:chgData name="Talha Ibn Mahmud" userId="d53a17b7aa9d40d1" providerId="LiveId" clId="{A773C09E-1B5F-4B55-B90E-E133CC9CC48D}" dt="2022-08-21T13:39:05.878" v="160" actId="20577"/>
          <ac:spMkLst>
            <pc:docMk/>
            <pc:sldMk cId="2014501872" sldId="297"/>
            <ac:spMk id="108" creationId="{148577B4-CE21-4375-A4AA-092E5994EC90}"/>
          </ac:spMkLst>
        </pc:spChg>
        <pc:spChg chg="mod">
          <ac:chgData name="Talha Ibn Mahmud" userId="d53a17b7aa9d40d1" providerId="LiveId" clId="{A773C09E-1B5F-4B55-B90E-E133CC9CC48D}" dt="2022-08-21T13:39:14.023" v="177" actId="20577"/>
          <ac:spMkLst>
            <pc:docMk/>
            <pc:sldMk cId="2014501872" sldId="297"/>
            <ac:spMk id="109" creationId="{A8872052-5F06-44A0-8D79-B5532E78F9D1}"/>
          </ac:spMkLst>
        </pc:spChg>
        <pc:picChg chg="mod">
          <ac:chgData name="Talha Ibn Mahmud" userId="d53a17b7aa9d40d1" providerId="LiveId" clId="{A773C09E-1B5F-4B55-B90E-E133CC9CC48D}" dt="2022-08-21T14:46:52.359" v="738" actId="14826"/>
          <ac:picMkLst>
            <pc:docMk/>
            <pc:sldMk cId="2014501872" sldId="297"/>
            <ac:picMk id="7" creationId="{9F70403F-E2FC-0677-77AA-EB78B3C599CF}"/>
          </ac:picMkLst>
        </pc:picChg>
      </pc:sldChg>
      <pc:sldChg chg="modSp mod">
        <pc:chgData name="Talha Ibn Mahmud" userId="d53a17b7aa9d40d1" providerId="LiveId" clId="{A773C09E-1B5F-4B55-B90E-E133CC9CC48D}" dt="2022-08-21T14:47:50.800" v="740" actId="14826"/>
        <pc:sldMkLst>
          <pc:docMk/>
          <pc:sldMk cId="2462611635" sldId="298"/>
        </pc:sldMkLst>
        <pc:spChg chg="mod">
          <ac:chgData name="Talha Ibn Mahmud" userId="d53a17b7aa9d40d1" providerId="LiveId" clId="{A773C09E-1B5F-4B55-B90E-E133CC9CC48D}" dt="2022-08-21T13:40:52.129" v="202" actId="20577"/>
          <ac:spMkLst>
            <pc:docMk/>
            <pc:sldMk cId="2462611635" sldId="298"/>
            <ac:spMk id="108" creationId="{148577B4-CE21-4375-A4AA-092E5994EC90}"/>
          </ac:spMkLst>
        </pc:spChg>
        <pc:spChg chg="mod">
          <ac:chgData name="Talha Ibn Mahmud" userId="d53a17b7aa9d40d1" providerId="LiveId" clId="{A773C09E-1B5F-4B55-B90E-E133CC9CC48D}" dt="2022-08-21T13:41:00.854" v="219" actId="20577"/>
          <ac:spMkLst>
            <pc:docMk/>
            <pc:sldMk cId="2462611635" sldId="298"/>
            <ac:spMk id="109" creationId="{A8872052-5F06-44A0-8D79-B5532E78F9D1}"/>
          </ac:spMkLst>
        </pc:spChg>
        <pc:picChg chg="mod">
          <ac:chgData name="Talha Ibn Mahmud" userId="d53a17b7aa9d40d1" providerId="LiveId" clId="{A773C09E-1B5F-4B55-B90E-E133CC9CC48D}" dt="2022-08-21T14:47:50.800" v="740" actId="14826"/>
          <ac:picMkLst>
            <pc:docMk/>
            <pc:sldMk cId="2462611635" sldId="298"/>
            <ac:picMk id="7" creationId="{87740516-1405-6AA5-6818-A003BF7C59A3}"/>
          </ac:picMkLst>
        </pc:picChg>
      </pc:sldChg>
      <pc:sldChg chg="modSp mod">
        <pc:chgData name="Talha Ibn Mahmud" userId="d53a17b7aa9d40d1" providerId="LiveId" clId="{A773C09E-1B5F-4B55-B90E-E133CC9CC48D}" dt="2022-08-21T14:48:23.878" v="742" actId="14826"/>
        <pc:sldMkLst>
          <pc:docMk/>
          <pc:sldMk cId="3255049082" sldId="299"/>
        </pc:sldMkLst>
        <pc:spChg chg="mod">
          <ac:chgData name="Talha Ibn Mahmud" userId="d53a17b7aa9d40d1" providerId="LiveId" clId="{A773C09E-1B5F-4B55-B90E-E133CC9CC48D}" dt="2022-08-21T13:41:21.703" v="244" actId="20577"/>
          <ac:spMkLst>
            <pc:docMk/>
            <pc:sldMk cId="3255049082" sldId="299"/>
            <ac:spMk id="108" creationId="{148577B4-CE21-4375-A4AA-092E5994EC90}"/>
          </ac:spMkLst>
        </pc:spChg>
        <pc:spChg chg="mod">
          <ac:chgData name="Talha Ibn Mahmud" userId="d53a17b7aa9d40d1" providerId="LiveId" clId="{A773C09E-1B5F-4B55-B90E-E133CC9CC48D}" dt="2022-08-21T13:41:29.093" v="261" actId="20577"/>
          <ac:spMkLst>
            <pc:docMk/>
            <pc:sldMk cId="3255049082" sldId="299"/>
            <ac:spMk id="109" creationId="{A8872052-5F06-44A0-8D79-B5532E78F9D1}"/>
          </ac:spMkLst>
        </pc:spChg>
        <pc:picChg chg="mod">
          <ac:chgData name="Talha Ibn Mahmud" userId="d53a17b7aa9d40d1" providerId="LiveId" clId="{A773C09E-1B5F-4B55-B90E-E133CC9CC48D}" dt="2022-08-21T14:48:23.878" v="742" actId="14826"/>
          <ac:picMkLst>
            <pc:docMk/>
            <pc:sldMk cId="3255049082" sldId="299"/>
            <ac:picMk id="7" creationId="{B54A314B-6118-B7C8-BD5F-9D007269CCFE}"/>
          </ac:picMkLst>
        </pc:picChg>
      </pc:sldChg>
      <pc:sldChg chg="modSp mod">
        <pc:chgData name="Talha Ibn Mahmud" userId="d53a17b7aa9d40d1" providerId="LiveId" clId="{A773C09E-1B5F-4B55-B90E-E133CC9CC48D}" dt="2022-08-21T14:55:07.050" v="763" actId="14826"/>
        <pc:sldMkLst>
          <pc:docMk/>
          <pc:sldMk cId="2084288459" sldId="300"/>
        </pc:sldMkLst>
        <pc:spChg chg="mod">
          <ac:chgData name="Talha Ibn Mahmud" userId="d53a17b7aa9d40d1" providerId="LiveId" clId="{A773C09E-1B5F-4B55-B90E-E133CC9CC48D}" dt="2022-08-21T13:41:36.195" v="265" actId="20577"/>
          <ac:spMkLst>
            <pc:docMk/>
            <pc:sldMk cId="2084288459" sldId="300"/>
            <ac:spMk id="108" creationId="{148577B4-CE21-4375-A4AA-092E5994EC90}"/>
          </ac:spMkLst>
        </pc:spChg>
        <pc:spChg chg="mod">
          <ac:chgData name="Talha Ibn Mahmud" userId="d53a17b7aa9d40d1" providerId="LiveId" clId="{A773C09E-1B5F-4B55-B90E-E133CC9CC48D}" dt="2022-08-21T13:41:42.973" v="282" actId="20577"/>
          <ac:spMkLst>
            <pc:docMk/>
            <pc:sldMk cId="2084288459" sldId="300"/>
            <ac:spMk id="109" creationId="{A8872052-5F06-44A0-8D79-B5532E78F9D1}"/>
          </ac:spMkLst>
        </pc:spChg>
        <pc:picChg chg="mod">
          <ac:chgData name="Talha Ibn Mahmud" userId="d53a17b7aa9d40d1" providerId="LiveId" clId="{A773C09E-1B5F-4B55-B90E-E133CC9CC48D}" dt="2022-08-21T14:55:07.050" v="763" actId="14826"/>
          <ac:picMkLst>
            <pc:docMk/>
            <pc:sldMk cId="2084288459" sldId="300"/>
            <ac:picMk id="8" creationId="{9597DADF-F06D-BBF3-11DE-CDA7F9C06E21}"/>
          </ac:picMkLst>
        </pc:picChg>
      </pc:sldChg>
      <pc:sldChg chg="modSp mod">
        <pc:chgData name="Talha Ibn Mahmud" userId="d53a17b7aa9d40d1" providerId="LiveId" clId="{A773C09E-1B5F-4B55-B90E-E133CC9CC48D}" dt="2022-08-21T14:49:24.621" v="744" actId="14826"/>
        <pc:sldMkLst>
          <pc:docMk/>
          <pc:sldMk cId="346984280" sldId="301"/>
        </pc:sldMkLst>
        <pc:spChg chg="mod">
          <ac:chgData name="Talha Ibn Mahmud" userId="d53a17b7aa9d40d1" providerId="LiveId" clId="{A773C09E-1B5F-4B55-B90E-E133CC9CC48D}" dt="2022-08-21T13:41:52.002" v="286" actId="20577"/>
          <ac:spMkLst>
            <pc:docMk/>
            <pc:sldMk cId="346984280" sldId="301"/>
            <ac:spMk id="108" creationId="{148577B4-CE21-4375-A4AA-092E5994EC90}"/>
          </ac:spMkLst>
        </pc:spChg>
        <pc:spChg chg="mod">
          <ac:chgData name="Talha Ibn Mahmud" userId="d53a17b7aa9d40d1" providerId="LiveId" clId="{A773C09E-1B5F-4B55-B90E-E133CC9CC48D}" dt="2022-08-21T13:41:58.166" v="303" actId="20577"/>
          <ac:spMkLst>
            <pc:docMk/>
            <pc:sldMk cId="346984280" sldId="301"/>
            <ac:spMk id="109" creationId="{A8872052-5F06-44A0-8D79-B5532E78F9D1}"/>
          </ac:spMkLst>
        </pc:spChg>
        <pc:picChg chg="mod">
          <ac:chgData name="Talha Ibn Mahmud" userId="d53a17b7aa9d40d1" providerId="LiveId" clId="{A773C09E-1B5F-4B55-B90E-E133CC9CC48D}" dt="2022-08-21T14:49:24.621" v="744" actId="14826"/>
          <ac:picMkLst>
            <pc:docMk/>
            <pc:sldMk cId="346984280" sldId="301"/>
            <ac:picMk id="7" creationId="{1A4DC2B3-1265-F7F6-05BF-8102A1DBC5DA}"/>
          </ac:picMkLst>
        </pc:picChg>
      </pc:sldChg>
      <pc:sldChg chg="modSp mod">
        <pc:chgData name="Talha Ibn Mahmud" userId="d53a17b7aa9d40d1" providerId="LiveId" clId="{A773C09E-1B5F-4B55-B90E-E133CC9CC48D}" dt="2022-08-21T14:50:45.978" v="746" actId="14826"/>
        <pc:sldMkLst>
          <pc:docMk/>
          <pc:sldMk cId="3210558606" sldId="302"/>
        </pc:sldMkLst>
        <pc:spChg chg="mod">
          <ac:chgData name="Talha Ibn Mahmud" userId="d53a17b7aa9d40d1" providerId="LiveId" clId="{A773C09E-1B5F-4B55-B90E-E133CC9CC48D}" dt="2022-08-21T13:44:19.428" v="328" actId="20577"/>
          <ac:spMkLst>
            <pc:docMk/>
            <pc:sldMk cId="3210558606" sldId="302"/>
            <ac:spMk id="108" creationId="{148577B4-CE21-4375-A4AA-092E5994EC90}"/>
          </ac:spMkLst>
        </pc:spChg>
        <pc:spChg chg="mod">
          <ac:chgData name="Talha Ibn Mahmud" userId="d53a17b7aa9d40d1" providerId="LiveId" clId="{A773C09E-1B5F-4B55-B90E-E133CC9CC48D}" dt="2022-08-21T13:44:26.011" v="345" actId="20577"/>
          <ac:spMkLst>
            <pc:docMk/>
            <pc:sldMk cId="3210558606" sldId="302"/>
            <ac:spMk id="109" creationId="{A8872052-5F06-44A0-8D79-B5532E78F9D1}"/>
          </ac:spMkLst>
        </pc:spChg>
        <pc:picChg chg="mod">
          <ac:chgData name="Talha Ibn Mahmud" userId="d53a17b7aa9d40d1" providerId="LiveId" clId="{A773C09E-1B5F-4B55-B90E-E133CC9CC48D}" dt="2022-08-21T14:50:45.978" v="746" actId="14826"/>
          <ac:picMkLst>
            <pc:docMk/>
            <pc:sldMk cId="3210558606" sldId="302"/>
            <ac:picMk id="6" creationId="{34C0E9BA-CCA5-25B4-D1F0-7364341A5FB4}"/>
          </ac:picMkLst>
        </pc:picChg>
      </pc:sldChg>
      <pc:sldChg chg="modSp mod">
        <pc:chgData name="Talha Ibn Mahmud" userId="d53a17b7aa9d40d1" providerId="LiveId" clId="{A773C09E-1B5F-4B55-B90E-E133CC9CC48D}" dt="2022-08-21T14:51:26.871" v="758" actId="20577"/>
        <pc:sldMkLst>
          <pc:docMk/>
          <pc:sldMk cId="1774525258" sldId="303"/>
        </pc:sldMkLst>
        <pc:spChg chg="mod">
          <ac:chgData name="Talha Ibn Mahmud" userId="d53a17b7aa9d40d1" providerId="LiveId" clId="{A773C09E-1B5F-4B55-B90E-E133CC9CC48D}" dt="2022-08-21T14:51:26.871" v="758" actId="20577"/>
          <ac:spMkLst>
            <pc:docMk/>
            <pc:sldMk cId="1774525258" sldId="303"/>
            <ac:spMk id="3" creationId="{509EA614-5AB7-798C-D1ED-89D1B26B344A}"/>
          </ac:spMkLst>
        </pc:spChg>
        <pc:spChg chg="mod">
          <ac:chgData name="Talha Ibn Mahmud" userId="d53a17b7aa9d40d1" providerId="LiveId" clId="{A773C09E-1B5F-4B55-B90E-E133CC9CC48D}" dt="2022-08-21T13:44:31.832" v="349" actId="20577"/>
          <ac:spMkLst>
            <pc:docMk/>
            <pc:sldMk cId="1774525258" sldId="303"/>
            <ac:spMk id="108" creationId="{148577B4-CE21-4375-A4AA-092E5994EC90}"/>
          </ac:spMkLst>
        </pc:spChg>
        <pc:spChg chg="mod">
          <ac:chgData name="Talha Ibn Mahmud" userId="d53a17b7aa9d40d1" providerId="LiveId" clId="{A773C09E-1B5F-4B55-B90E-E133CC9CC48D}" dt="2022-08-21T13:44:37.969" v="366" actId="20577"/>
          <ac:spMkLst>
            <pc:docMk/>
            <pc:sldMk cId="1774525258" sldId="303"/>
            <ac:spMk id="109" creationId="{A8872052-5F06-44A0-8D79-B5532E78F9D1}"/>
          </ac:spMkLst>
        </pc:spChg>
        <pc:picChg chg="mod">
          <ac:chgData name="Talha Ibn Mahmud" userId="d53a17b7aa9d40d1" providerId="LiveId" clId="{A773C09E-1B5F-4B55-B90E-E133CC9CC48D}" dt="2022-08-21T14:51:00.783" v="747" actId="14826"/>
          <ac:picMkLst>
            <pc:docMk/>
            <pc:sldMk cId="1774525258" sldId="303"/>
            <ac:picMk id="6" creationId="{34C0E9BA-CCA5-25B4-D1F0-7364341A5FB4}"/>
          </ac:picMkLst>
        </pc:picChg>
        <pc:picChg chg="mod">
          <ac:chgData name="Talha Ibn Mahmud" userId="d53a17b7aa9d40d1" providerId="LiveId" clId="{A773C09E-1B5F-4B55-B90E-E133CC9CC48D}" dt="2022-08-21T14:51:12.513" v="748" actId="14826"/>
          <ac:picMkLst>
            <pc:docMk/>
            <pc:sldMk cId="1774525258" sldId="303"/>
            <ac:picMk id="8" creationId="{E259E926-CECA-5D61-71DC-8D4E3EC3A6BA}"/>
          </ac:picMkLst>
        </pc:picChg>
      </pc:sldChg>
      <pc:sldChg chg="modSp mod">
        <pc:chgData name="Talha Ibn Mahmud" userId="d53a17b7aa9d40d1" providerId="LiveId" clId="{A773C09E-1B5F-4B55-B90E-E133CC9CC48D}" dt="2022-08-21T13:46:13.331" v="429" actId="20577"/>
        <pc:sldMkLst>
          <pc:docMk/>
          <pc:sldMk cId="2245523496" sldId="304"/>
        </pc:sldMkLst>
        <pc:spChg chg="mod">
          <ac:chgData name="Talha Ibn Mahmud" userId="d53a17b7aa9d40d1" providerId="LiveId" clId="{A773C09E-1B5F-4B55-B90E-E133CC9CC48D}" dt="2022-08-21T13:46:13.331" v="429" actId="20577"/>
          <ac:spMkLst>
            <pc:docMk/>
            <pc:sldMk cId="2245523496" sldId="304"/>
            <ac:spMk id="3" creationId="{5B3A2CF7-0DCE-4D70-AFCB-E7731D477447}"/>
          </ac:spMkLst>
        </pc:spChg>
        <pc:spChg chg="mod">
          <ac:chgData name="Talha Ibn Mahmud" userId="d53a17b7aa9d40d1" providerId="LiveId" clId="{A773C09E-1B5F-4B55-B90E-E133CC9CC48D}" dt="2022-08-21T13:46:06.114" v="412" actId="20577"/>
          <ac:spMkLst>
            <pc:docMk/>
            <pc:sldMk cId="2245523496" sldId="304"/>
            <ac:spMk id="66" creationId="{59A0522D-B6EE-4F94-BDEF-847D5C397217}"/>
          </ac:spMkLst>
        </pc:spChg>
      </pc:sldChg>
      <pc:sldChg chg="modSp mod">
        <pc:chgData name="Talha Ibn Mahmud" userId="d53a17b7aa9d40d1" providerId="LiveId" clId="{A773C09E-1B5F-4B55-B90E-E133CC9CC48D}" dt="2022-08-21T13:46:24.596" v="450" actId="20577"/>
        <pc:sldMkLst>
          <pc:docMk/>
          <pc:sldMk cId="1941593056" sldId="305"/>
        </pc:sldMkLst>
        <pc:spChg chg="mod">
          <ac:chgData name="Talha Ibn Mahmud" userId="d53a17b7aa9d40d1" providerId="LiveId" clId="{A773C09E-1B5F-4B55-B90E-E133CC9CC48D}" dt="2022-08-21T13:46:24.596" v="450" actId="20577"/>
          <ac:spMkLst>
            <pc:docMk/>
            <pc:sldMk cId="1941593056" sldId="305"/>
            <ac:spMk id="3" creationId="{5B3A2CF7-0DCE-4D70-AFCB-E7731D477447}"/>
          </ac:spMkLst>
        </pc:spChg>
        <pc:spChg chg="mod">
          <ac:chgData name="Talha Ibn Mahmud" userId="d53a17b7aa9d40d1" providerId="LiveId" clId="{A773C09E-1B5F-4B55-B90E-E133CC9CC48D}" dt="2022-08-21T13:46:18.765" v="433" actId="20577"/>
          <ac:spMkLst>
            <pc:docMk/>
            <pc:sldMk cId="1941593056" sldId="305"/>
            <ac:spMk id="66" creationId="{59A0522D-B6EE-4F94-BDEF-847D5C397217}"/>
          </ac:spMkLst>
        </pc:spChg>
      </pc:sldChg>
      <pc:sldChg chg="modSp mod">
        <pc:chgData name="Talha Ibn Mahmud" userId="d53a17b7aa9d40d1" providerId="LiveId" clId="{A773C09E-1B5F-4B55-B90E-E133CC9CC48D}" dt="2022-08-21T13:46:37.009" v="471" actId="20577"/>
        <pc:sldMkLst>
          <pc:docMk/>
          <pc:sldMk cId="38212662" sldId="306"/>
        </pc:sldMkLst>
        <pc:spChg chg="mod">
          <ac:chgData name="Talha Ibn Mahmud" userId="d53a17b7aa9d40d1" providerId="LiveId" clId="{A773C09E-1B5F-4B55-B90E-E133CC9CC48D}" dt="2022-08-21T13:46:37.009" v="471" actId="20577"/>
          <ac:spMkLst>
            <pc:docMk/>
            <pc:sldMk cId="38212662" sldId="306"/>
            <ac:spMk id="3" creationId="{5B3A2CF7-0DCE-4D70-AFCB-E7731D477447}"/>
          </ac:spMkLst>
        </pc:spChg>
        <pc:spChg chg="mod">
          <ac:chgData name="Talha Ibn Mahmud" userId="d53a17b7aa9d40d1" providerId="LiveId" clId="{A773C09E-1B5F-4B55-B90E-E133CC9CC48D}" dt="2022-08-21T13:46:31.560" v="454" actId="20577"/>
          <ac:spMkLst>
            <pc:docMk/>
            <pc:sldMk cId="38212662" sldId="306"/>
            <ac:spMk id="66" creationId="{59A0522D-B6EE-4F94-BDEF-847D5C397217}"/>
          </ac:spMkLst>
        </pc:spChg>
      </pc:sldChg>
      <pc:sldChg chg="modSp mod">
        <pc:chgData name="Talha Ibn Mahmud" userId="d53a17b7aa9d40d1" providerId="LiveId" clId="{A773C09E-1B5F-4B55-B90E-E133CC9CC48D}" dt="2022-08-21T13:46:50.334" v="492" actId="20577"/>
        <pc:sldMkLst>
          <pc:docMk/>
          <pc:sldMk cId="915128764" sldId="308"/>
        </pc:sldMkLst>
        <pc:spChg chg="mod">
          <ac:chgData name="Talha Ibn Mahmud" userId="d53a17b7aa9d40d1" providerId="LiveId" clId="{A773C09E-1B5F-4B55-B90E-E133CC9CC48D}" dt="2022-08-21T13:46:50.334" v="492" actId="20577"/>
          <ac:spMkLst>
            <pc:docMk/>
            <pc:sldMk cId="915128764" sldId="308"/>
            <ac:spMk id="3" creationId="{5B3A2CF7-0DCE-4D70-AFCB-E7731D477447}"/>
          </ac:spMkLst>
        </pc:spChg>
        <pc:spChg chg="mod">
          <ac:chgData name="Talha Ibn Mahmud" userId="d53a17b7aa9d40d1" providerId="LiveId" clId="{A773C09E-1B5F-4B55-B90E-E133CC9CC48D}" dt="2022-08-21T13:46:43.704" v="475" actId="20577"/>
          <ac:spMkLst>
            <pc:docMk/>
            <pc:sldMk cId="915128764" sldId="308"/>
            <ac:spMk id="66" creationId="{59A0522D-B6EE-4F94-BDEF-847D5C397217}"/>
          </ac:spMkLst>
        </pc:spChg>
      </pc:sldChg>
      <pc:sldChg chg="modSp mod">
        <pc:chgData name="Talha Ibn Mahmud" userId="d53a17b7aa9d40d1" providerId="LiveId" clId="{A773C09E-1B5F-4B55-B90E-E133CC9CC48D}" dt="2022-08-21T13:47:05.126" v="513" actId="20577"/>
        <pc:sldMkLst>
          <pc:docMk/>
          <pc:sldMk cId="3779582250" sldId="309"/>
        </pc:sldMkLst>
        <pc:spChg chg="mod">
          <ac:chgData name="Talha Ibn Mahmud" userId="d53a17b7aa9d40d1" providerId="LiveId" clId="{A773C09E-1B5F-4B55-B90E-E133CC9CC48D}" dt="2022-08-21T13:47:05.126" v="513" actId="20577"/>
          <ac:spMkLst>
            <pc:docMk/>
            <pc:sldMk cId="3779582250" sldId="309"/>
            <ac:spMk id="3" creationId="{5B3A2CF7-0DCE-4D70-AFCB-E7731D477447}"/>
          </ac:spMkLst>
        </pc:spChg>
        <pc:spChg chg="mod">
          <ac:chgData name="Talha Ibn Mahmud" userId="d53a17b7aa9d40d1" providerId="LiveId" clId="{A773C09E-1B5F-4B55-B90E-E133CC9CC48D}" dt="2022-08-21T13:46:59.619" v="496" actId="20577"/>
          <ac:spMkLst>
            <pc:docMk/>
            <pc:sldMk cId="3779582250" sldId="309"/>
            <ac:spMk id="66" creationId="{59A0522D-B6EE-4F94-BDEF-847D5C397217}"/>
          </ac:spMkLst>
        </pc:spChg>
      </pc:sldChg>
      <pc:sldChg chg="modSp mod">
        <pc:chgData name="Talha Ibn Mahmud" userId="d53a17b7aa9d40d1" providerId="LiveId" clId="{A773C09E-1B5F-4B55-B90E-E133CC9CC48D}" dt="2022-08-21T13:47:15.916" v="534" actId="20577"/>
        <pc:sldMkLst>
          <pc:docMk/>
          <pc:sldMk cId="3649269037" sldId="310"/>
        </pc:sldMkLst>
        <pc:spChg chg="mod">
          <ac:chgData name="Talha Ibn Mahmud" userId="d53a17b7aa9d40d1" providerId="LiveId" clId="{A773C09E-1B5F-4B55-B90E-E133CC9CC48D}" dt="2022-08-21T13:47:15.916" v="534" actId="20577"/>
          <ac:spMkLst>
            <pc:docMk/>
            <pc:sldMk cId="3649269037" sldId="310"/>
            <ac:spMk id="3" creationId="{5B3A2CF7-0DCE-4D70-AFCB-E7731D477447}"/>
          </ac:spMkLst>
        </pc:spChg>
        <pc:spChg chg="mod">
          <ac:chgData name="Talha Ibn Mahmud" userId="d53a17b7aa9d40d1" providerId="LiveId" clId="{A773C09E-1B5F-4B55-B90E-E133CC9CC48D}" dt="2022-08-21T13:47:11.101" v="517" actId="20577"/>
          <ac:spMkLst>
            <pc:docMk/>
            <pc:sldMk cId="3649269037" sldId="310"/>
            <ac:spMk id="66" creationId="{59A0522D-B6EE-4F94-BDEF-847D5C397217}"/>
          </ac:spMkLst>
        </pc:spChg>
      </pc:sldChg>
      <pc:sldChg chg="modSp mod">
        <pc:chgData name="Talha Ibn Mahmud" userId="d53a17b7aa9d40d1" providerId="LiveId" clId="{A773C09E-1B5F-4B55-B90E-E133CC9CC48D}" dt="2022-08-21T13:47:25.520" v="555" actId="20577"/>
        <pc:sldMkLst>
          <pc:docMk/>
          <pc:sldMk cId="1709668059" sldId="312"/>
        </pc:sldMkLst>
        <pc:spChg chg="mod">
          <ac:chgData name="Talha Ibn Mahmud" userId="d53a17b7aa9d40d1" providerId="LiveId" clId="{A773C09E-1B5F-4B55-B90E-E133CC9CC48D}" dt="2022-08-21T13:47:25.520" v="555" actId="20577"/>
          <ac:spMkLst>
            <pc:docMk/>
            <pc:sldMk cId="1709668059" sldId="312"/>
            <ac:spMk id="3" creationId="{5B3A2CF7-0DCE-4D70-AFCB-E7731D477447}"/>
          </ac:spMkLst>
        </pc:spChg>
        <pc:spChg chg="mod">
          <ac:chgData name="Talha Ibn Mahmud" userId="d53a17b7aa9d40d1" providerId="LiveId" clId="{A773C09E-1B5F-4B55-B90E-E133CC9CC48D}" dt="2022-08-21T13:47:20.756" v="538" actId="20577"/>
          <ac:spMkLst>
            <pc:docMk/>
            <pc:sldMk cId="1709668059" sldId="312"/>
            <ac:spMk id="66" creationId="{59A0522D-B6EE-4F94-BDEF-847D5C397217}"/>
          </ac:spMkLst>
        </pc:spChg>
      </pc:sldChg>
      <pc:sldChg chg="modSp mod">
        <pc:chgData name="Talha Ibn Mahmud" userId="d53a17b7aa9d40d1" providerId="LiveId" clId="{A773C09E-1B5F-4B55-B90E-E133CC9CC48D}" dt="2022-08-21T13:47:35.520" v="576" actId="20577"/>
        <pc:sldMkLst>
          <pc:docMk/>
          <pc:sldMk cId="675367207" sldId="313"/>
        </pc:sldMkLst>
        <pc:spChg chg="mod">
          <ac:chgData name="Talha Ibn Mahmud" userId="d53a17b7aa9d40d1" providerId="LiveId" clId="{A773C09E-1B5F-4B55-B90E-E133CC9CC48D}" dt="2022-08-21T13:47:35.520" v="576" actId="20577"/>
          <ac:spMkLst>
            <pc:docMk/>
            <pc:sldMk cId="675367207" sldId="313"/>
            <ac:spMk id="3" creationId="{5B3A2CF7-0DCE-4D70-AFCB-E7731D477447}"/>
          </ac:spMkLst>
        </pc:spChg>
        <pc:spChg chg="mod">
          <ac:chgData name="Talha Ibn Mahmud" userId="d53a17b7aa9d40d1" providerId="LiveId" clId="{A773C09E-1B5F-4B55-B90E-E133CC9CC48D}" dt="2022-08-21T13:47:30.254" v="559" actId="20577"/>
          <ac:spMkLst>
            <pc:docMk/>
            <pc:sldMk cId="675367207" sldId="313"/>
            <ac:spMk id="66" creationId="{59A0522D-B6EE-4F94-BDEF-847D5C397217}"/>
          </ac:spMkLst>
        </pc:spChg>
      </pc:sldChg>
      <pc:sldChg chg="modSp mod">
        <pc:chgData name="Talha Ibn Mahmud" userId="d53a17b7aa9d40d1" providerId="LiveId" clId="{A773C09E-1B5F-4B55-B90E-E133CC9CC48D}" dt="2022-08-21T13:47:44.131" v="597" actId="20577"/>
        <pc:sldMkLst>
          <pc:docMk/>
          <pc:sldMk cId="151560114" sldId="314"/>
        </pc:sldMkLst>
        <pc:spChg chg="mod">
          <ac:chgData name="Talha Ibn Mahmud" userId="d53a17b7aa9d40d1" providerId="LiveId" clId="{A773C09E-1B5F-4B55-B90E-E133CC9CC48D}" dt="2022-08-21T13:47:44.131" v="597" actId="20577"/>
          <ac:spMkLst>
            <pc:docMk/>
            <pc:sldMk cId="151560114" sldId="314"/>
            <ac:spMk id="3" creationId="{5B3A2CF7-0DCE-4D70-AFCB-E7731D477447}"/>
          </ac:spMkLst>
        </pc:spChg>
        <pc:spChg chg="mod">
          <ac:chgData name="Talha Ibn Mahmud" userId="d53a17b7aa9d40d1" providerId="LiveId" clId="{A773C09E-1B5F-4B55-B90E-E133CC9CC48D}" dt="2022-08-21T13:47:39.169" v="580" actId="20577"/>
          <ac:spMkLst>
            <pc:docMk/>
            <pc:sldMk cId="151560114" sldId="314"/>
            <ac:spMk id="66" creationId="{59A0522D-B6EE-4F94-BDEF-847D5C397217}"/>
          </ac:spMkLst>
        </pc:spChg>
      </pc:sldChg>
      <pc:sldChg chg="modSp mod">
        <pc:chgData name="Talha Ibn Mahmud" userId="d53a17b7aa9d40d1" providerId="LiveId" clId="{A773C09E-1B5F-4B55-B90E-E133CC9CC48D}" dt="2022-08-21T13:47:59.445" v="618" actId="20577"/>
        <pc:sldMkLst>
          <pc:docMk/>
          <pc:sldMk cId="2533625891" sldId="315"/>
        </pc:sldMkLst>
        <pc:spChg chg="mod">
          <ac:chgData name="Talha Ibn Mahmud" userId="d53a17b7aa9d40d1" providerId="LiveId" clId="{A773C09E-1B5F-4B55-B90E-E133CC9CC48D}" dt="2022-08-21T13:47:59.445" v="618" actId="20577"/>
          <ac:spMkLst>
            <pc:docMk/>
            <pc:sldMk cId="2533625891" sldId="315"/>
            <ac:spMk id="3" creationId="{5B3A2CF7-0DCE-4D70-AFCB-E7731D477447}"/>
          </ac:spMkLst>
        </pc:spChg>
        <pc:spChg chg="mod">
          <ac:chgData name="Talha Ibn Mahmud" userId="d53a17b7aa9d40d1" providerId="LiveId" clId="{A773C09E-1B5F-4B55-B90E-E133CC9CC48D}" dt="2022-08-21T13:47:51.424" v="601" actId="20577"/>
          <ac:spMkLst>
            <pc:docMk/>
            <pc:sldMk cId="2533625891" sldId="315"/>
            <ac:spMk id="66" creationId="{59A0522D-B6EE-4F94-BDEF-847D5C397217}"/>
          </ac:spMkLst>
        </pc:spChg>
      </pc:sldChg>
      <pc:sldChg chg="modSp mod">
        <pc:chgData name="Talha Ibn Mahmud" userId="d53a17b7aa9d40d1" providerId="LiveId" clId="{A773C09E-1B5F-4B55-B90E-E133CC9CC48D}" dt="2022-08-21T13:48:10.269" v="639" actId="20577"/>
        <pc:sldMkLst>
          <pc:docMk/>
          <pc:sldMk cId="1607930454" sldId="316"/>
        </pc:sldMkLst>
        <pc:spChg chg="mod">
          <ac:chgData name="Talha Ibn Mahmud" userId="d53a17b7aa9d40d1" providerId="LiveId" clId="{A773C09E-1B5F-4B55-B90E-E133CC9CC48D}" dt="2022-08-21T13:48:10.269" v="639" actId="20577"/>
          <ac:spMkLst>
            <pc:docMk/>
            <pc:sldMk cId="1607930454" sldId="316"/>
            <ac:spMk id="3" creationId="{5B3A2CF7-0DCE-4D70-AFCB-E7731D477447}"/>
          </ac:spMkLst>
        </pc:spChg>
        <pc:spChg chg="mod">
          <ac:chgData name="Talha Ibn Mahmud" userId="d53a17b7aa9d40d1" providerId="LiveId" clId="{A773C09E-1B5F-4B55-B90E-E133CC9CC48D}" dt="2022-08-21T13:48:04.775" v="622" actId="20577"/>
          <ac:spMkLst>
            <pc:docMk/>
            <pc:sldMk cId="1607930454" sldId="316"/>
            <ac:spMk id="66" creationId="{59A0522D-B6EE-4F94-BDEF-847D5C397217}"/>
          </ac:spMkLst>
        </pc:spChg>
      </pc:sldChg>
      <pc:sldChg chg="modSp mod">
        <pc:chgData name="Talha Ibn Mahmud" userId="d53a17b7aa9d40d1" providerId="LiveId" clId="{A773C09E-1B5F-4B55-B90E-E133CC9CC48D}" dt="2022-08-21T13:48:19.350" v="660" actId="20577"/>
        <pc:sldMkLst>
          <pc:docMk/>
          <pc:sldMk cId="323759800" sldId="317"/>
        </pc:sldMkLst>
        <pc:spChg chg="mod">
          <ac:chgData name="Talha Ibn Mahmud" userId="d53a17b7aa9d40d1" providerId="LiveId" clId="{A773C09E-1B5F-4B55-B90E-E133CC9CC48D}" dt="2022-08-21T13:48:19.350" v="660" actId="20577"/>
          <ac:spMkLst>
            <pc:docMk/>
            <pc:sldMk cId="323759800" sldId="317"/>
            <ac:spMk id="3" creationId="{5B3A2CF7-0DCE-4D70-AFCB-E7731D477447}"/>
          </ac:spMkLst>
        </pc:spChg>
        <pc:spChg chg="mod">
          <ac:chgData name="Talha Ibn Mahmud" userId="d53a17b7aa9d40d1" providerId="LiveId" clId="{A773C09E-1B5F-4B55-B90E-E133CC9CC48D}" dt="2022-08-21T13:48:14.350" v="643" actId="20577"/>
          <ac:spMkLst>
            <pc:docMk/>
            <pc:sldMk cId="323759800" sldId="317"/>
            <ac:spMk id="66" creationId="{59A0522D-B6EE-4F94-BDEF-847D5C397217}"/>
          </ac:spMkLst>
        </pc:spChg>
      </pc:sldChg>
      <pc:sldChg chg="modSp mod">
        <pc:chgData name="Talha Ibn Mahmud" userId="d53a17b7aa9d40d1" providerId="LiveId" clId="{A773C09E-1B5F-4B55-B90E-E133CC9CC48D}" dt="2022-08-21T13:48:28.990" v="681" actId="20577"/>
        <pc:sldMkLst>
          <pc:docMk/>
          <pc:sldMk cId="92449157" sldId="318"/>
        </pc:sldMkLst>
        <pc:spChg chg="mod">
          <ac:chgData name="Talha Ibn Mahmud" userId="d53a17b7aa9d40d1" providerId="LiveId" clId="{A773C09E-1B5F-4B55-B90E-E133CC9CC48D}" dt="2022-08-21T13:48:28.990" v="681" actId="20577"/>
          <ac:spMkLst>
            <pc:docMk/>
            <pc:sldMk cId="92449157" sldId="318"/>
            <ac:spMk id="3" creationId="{5B3A2CF7-0DCE-4D70-AFCB-E7731D477447}"/>
          </ac:spMkLst>
        </pc:spChg>
        <pc:spChg chg="mod">
          <ac:chgData name="Talha Ibn Mahmud" userId="d53a17b7aa9d40d1" providerId="LiveId" clId="{A773C09E-1B5F-4B55-B90E-E133CC9CC48D}" dt="2022-08-21T13:48:23.755" v="664" actId="20577"/>
          <ac:spMkLst>
            <pc:docMk/>
            <pc:sldMk cId="92449157" sldId="318"/>
            <ac:spMk id="66" creationId="{59A0522D-B6EE-4F94-BDEF-847D5C397217}"/>
          </ac:spMkLst>
        </pc:spChg>
      </pc:sldChg>
      <pc:sldChg chg="modSp mod">
        <pc:chgData name="Talha Ibn Mahmud" userId="d53a17b7aa9d40d1" providerId="LiveId" clId="{A773C09E-1B5F-4B55-B90E-E133CC9CC48D}" dt="2022-08-21T13:48:40.517" v="702" actId="20577"/>
        <pc:sldMkLst>
          <pc:docMk/>
          <pc:sldMk cId="900458521" sldId="319"/>
        </pc:sldMkLst>
        <pc:spChg chg="mod">
          <ac:chgData name="Talha Ibn Mahmud" userId="d53a17b7aa9d40d1" providerId="LiveId" clId="{A773C09E-1B5F-4B55-B90E-E133CC9CC48D}" dt="2022-08-21T13:48:40.517" v="702" actId="20577"/>
          <ac:spMkLst>
            <pc:docMk/>
            <pc:sldMk cId="900458521" sldId="319"/>
            <ac:spMk id="3" creationId="{5B3A2CF7-0DCE-4D70-AFCB-E7731D477447}"/>
          </ac:spMkLst>
        </pc:spChg>
        <pc:spChg chg="mod">
          <ac:chgData name="Talha Ibn Mahmud" userId="d53a17b7aa9d40d1" providerId="LiveId" clId="{A773C09E-1B5F-4B55-B90E-E133CC9CC48D}" dt="2022-08-21T13:48:33.991" v="685" actId="20577"/>
          <ac:spMkLst>
            <pc:docMk/>
            <pc:sldMk cId="900458521" sldId="319"/>
            <ac:spMk id="66" creationId="{59A0522D-B6EE-4F94-BDEF-847D5C397217}"/>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_rels/data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11.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ata12.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ata13.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ata2.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4.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3.pn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4.svg"/><Relationship Id="rId9" Type="http://schemas.openxmlformats.org/officeDocument/2006/relationships/image" Target="../media/image51.png"/><Relationship Id="rId14" Type="http://schemas.openxmlformats.org/officeDocument/2006/relationships/image" Target="../media/image56.svg"/></Relationships>
</file>

<file path=ppt/diagrams/_rels/data3.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1.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4.svg"/><Relationship Id="rId9" Type="http://schemas.openxmlformats.org/officeDocument/2006/relationships/image" Target="../media/image53.png"/><Relationship Id="rId14" Type="http://schemas.openxmlformats.org/officeDocument/2006/relationships/image" Target="../media/image56.svg"/></Relationships>
</file>

<file path=ppt/diagrams/_rels/data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1.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4.svg"/><Relationship Id="rId9" Type="http://schemas.openxmlformats.org/officeDocument/2006/relationships/image" Target="../media/image53.png"/><Relationship Id="rId14" Type="http://schemas.openxmlformats.org/officeDocument/2006/relationships/image" Target="../media/image56.svg"/></Relationships>
</file>

<file path=ppt/diagrams/_rels/data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44.svg"/><Relationship Id="rId9" Type="http://schemas.openxmlformats.org/officeDocument/2006/relationships/image" Target="../media/image55.png"/></Relationships>
</file>

<file path=ppt/diagrams/_rels/data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7.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ata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50.sv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svg"/><Relationship Id="rId4" Type="http://schemas.openxmlformats.org/officeDocument/2006/relationships/image" Target="../media/image46.svg"/><Relationship Id="rId9" Type="http://schemas.openxmlformats.org/officeDocument/2006/relationships/image" Target="../media/image51.png"/><Relationship Id="rId14" Type="http://schemas.openxmlformats.org/officeDocument/2006/relationships/image" Target="../media/image56.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11.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60.sv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62.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61.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 Id="rId14" Type="http://schemas.openxmlformats.org/officeDocument/2006/relationships/image" Target="../media/image6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4.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3.png"/><Relationship Id="rId5" Type="http://schemas.openxmlformats.org/officeDocument/2006/relationships/image" Target="../media/image49.png"/><Relationship Id="rId10" Type="http://schemas.openxmlformats.org/officeDocument/2006/relationships/image" Target="../media/image52.svg"/><Relationship Id="rId4" Type="http://schemas.openxmlformats.org/officeDocument/2006/relationships/image" Target="../media/image44.svg"/><Relationship Id="rId9" Type="http://schemas.openxmlformats.org/officeDocument/2006/relationships/image" Target="../media/image51.png"/><Relationship Id="rId14" Type="http://schemas.openxmlformats.org/officeDocument/2006/relationships/image" Target="../media/image56.svg"/></Relationships>
</file>

<file path=ppt/diagrams/_rels/drawing3.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1.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4.svg"/><Relationship Id="rId9" Type="http://schemas.openxmlformats.org/officeDocument/2006/relationships/image" Target="../media/image53.png"/><Relationship Id="rId14" Type="http://schemas.openxmlformats.org/officeDocument/2006/relationships/image" Target="../media/image5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8.svg"/><Relationship Id="rId13" Type="http://schemas.openxmlformats.org/officeDocument/2006/relationships/image" Target="../media/image55.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2.sv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11" Type="http://schemas.openxmlformats.org/officeDocument/2006/relationships/image" Target="../media/image51.png"/><Relationship Id="rId5" Type="http://schemas.openxmlformats.org/officeDocument/2006/relationships/image" Target="../media/image49.png"/><Relationship Id="rId10" Type="http://schemas.openxmlformats.org/officeDocument/2006/relationships/image" Target="../media/image54.svg"/><Relationship Id="rId4" Type="http://schemas.openxmlformats.org/officeDocument/2006/relationships/image" Target="../media/image44.svg"/><Relationship Id="rId9" Type="http://schemas.openxmlformats.org/officeDocument/2006/relationships/image" Target="../media/image53.png"/><Relationship Id="rId14" Type="http://schemas.openxmlformats.org/officeDocument/2006/relationships/image" Target="../media/image5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4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54.svg"/><Relationship Id="rId1" Type="http://schemas.openxmlformats.org/officeDocument/2006/relationships/image" Target="../media/image5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44.svg"/><Relationship Id="rId9" Type="http://schemas.openxmlformats.org/officeDocument/2006/relationships/image" Target="../media/image55.png"/></Relationships>
</file>

<file path=ppt/diagrams/_rels/drawing6.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7.xml.rels><?xml version="1.0" encoding="UTF-8" standalone="yes"?>
<Relationships xmlns="http://schemas.openxmlformats.org/package/2006/relationships"><Relationship Id="rId8" Type="http://schemas.openxmlformats.org/officeDocument/2006/relationships/image" Target="../media/image50.svg"/><Relationship Id="rId3" Type="http://schemas.openxmlformats.org/officeDocument/2006/relationships/image" Target="../media/image53.png"/><Relationship Id="rId7" Type="http://schemas.openxmlformats.org/officeDocument/2006/relationships/image" Target="../media/image4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8.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_rels/drawing9.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3.png"/><Relationship Id="rId7" Type="http://schemas.openxmlformats.org/officeDocument/2006/relationships/image" Target="../media/image59.png"/><Relationship Id="rId12" Type="http://schemas.openxmlformats.org/officeDocument/2006/relationships/image" Target="../media/image58.sv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6.svg"/><Relationship Id="rId11" Type="http://schemas.openxmlformats.org/officeDocument/2006/relationships/image" Target="../media/image57.png"/><Relationship Id="rId5" Type="http://schemas.openxmlformats.org/officeDocument/2006/relationships/image" Target="../media/image45.png"/><Relationship Id="rId10" Type="http://schemas.openxmlformats.org/officeDocument/2006/relationships/image" Target="../media/image56.svg"/><Relationship Id="rId4" Type="http://schemas.openxmlformats.org/officeDocument/2006/relationships/image" Target="../media/image54.svg"/><Relationship Id="rId9" Type="http://schemas.openxmlformats.org/officeDocument/2006/relationships/image" Target="../media/image5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solidFill>
          <a:srgbClr val="00B050"/>
        </a:solidFill>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solidFill>
          <a:schemeClr val="bg1">
            <a:lumMod val="50000"/>
          </a:schemeClr>
        </a:solidFill>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84EEC3-7502-4D8E-965F-B5CD163881FB}"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20EAA170-8C8D-4979-BB77-28E5BEF1A64D}">
      <dgm:prSet/>
      <dgm:spPr/>
      <dgm:t>
        <a:bodyPr/>
        <a:lstStyle/>
        <a:p>
          <a:r>
            <a:rPr lang="en-US"/>
            <a:t>Platform: Windows/MacOS/Linux</a:t>
          </a:r>
        </a:p>
      </dgm:t>
    </dgm:pt>
    <dgm:pt modelId="{4EDA52AF-2308-4052-A70A-3F70E6124F07}" type="parTrans" cxnId="{96036130-971D-49A0-B6B8-7CFB9E831300}">
      <dgm:prSet/>
      <dgm:spPr/>
      <dgm:t>
        <a:bodyPr/>
        <a:lstStyle/>
        <a:p>
          <a:endParaRPr lang="en-US"/>
        </a:p>
      </dgm:t>
    </dgm:pt>
    <dgm:pt modelId="{84258D58-9387-498E-A095-99E4B94BADCE}" type="sibTrans" cxnId="{96036130-971D-49A0-B6B8-7CFB9E831300}">
      <dgm:prSet/>
      <dgm:spPr/>
      <dgm:t>
        <a:bodyPr/>
        <a:lstStyle/>
        <a:p>
          <a:endParaRPr lang="en-US"/>
        </a:p>
      </dgm:t>
    </dgm:pt>
    <dgm:pt modelId="{FC896E7E-FF88-4EDB-8631-4AA794E04F77}">
      <dgm:prSet/>
      <dgm:spPr/>
      <dgm:t>
        <a:bodyPr/>
        <a:lstStyle/>
        <a:p>
          <a:r>
            <a:rPr lang="en-US" dirty="0"/>
            <a:t>Game Engine: </a:t>
          </a:r>
          <a:r>
            <a:rPr lang="en-US" dirty="0" err="1"/>
            <a:t>PyGame</a:t>
          </a:r>
          <a:endParaRPr lang="en-US" dirty="0"/>
        </a:p>
      </dgm:t>
    </dgm:pt>
    <dgm:pt modelId="{784E3FA8-26D1-464D-A2D3-DB95DABF4054}" type="parTrans" cxnId="{F28D4C19-2DB8-47BA-9EC9-1C8D02E6F77B}">
      <dgm:prSet/>
      <dgm:spPr/>
      <dgm:t>
        <a:bodyPr/>
        <a:lstStyle/>
        <a:p>
          <a:endParaRPr lang="en-US"/>
        </a:p>
      </dgm:t>
    </dgm:pt>
    <dgm:pt modelId="{F0A0DAA8-63F7-481D-84E2-4EC9E1CE2421}" type="sibTrans" cxnId="{F28D4C19-2DB8-47BA-9EC9-1C8D02E6F77B}">
      <dgm:prSet/>
      <dgm:spPr/>
      <dgm:t>
        <a:bodyPr/>
        <a:lstStyle/>
        <a:p>
          <a:endParaRPr lang="en-US"/>
        </a:p>
      </dgm:t>
    </dgm:pt>
    <dgm:pt modelId="{555077FC-D8F9-428A-B9B0-7AF5321A77ED}">
      <dgm:prSet/>
      <dgm:spPr/>
      <dgm:t>
        <a:bodyPr/>
        <a:lstStyle/>
        <a:p>
          <a:r>
            <a:rPr lang="en-US"/>
            <a:t>Language Used: Python (3.10)</a:t>
          </a:r>
        </a:p>
      </dgm:t>
    </dgm:pt>
    <dgm:pt modelId="{8B4968B9-1461-43E3-86F9-980B1FA3452B}" type="parTrans" cxnId="{A071FB2E-0AED-489E-9495-E3E7E4E8695B}">
      <dgm:prSet/>
      <dgm:spPr/>
      <dgm:t>
        <a:bodyPr/>
        <a:lstStyle/>
        <a:p>
          <a:endParaRPr lang="en-US"/>
        </a:p>
      </dgm:t>
    </dgm:pt>
    <dgm:pt modelId="{BBF58A0D-9A71-4F92-B42F-3659696AA3E1}" type="sibTrans" cxnId="{A071FB2E-0AED-489E-9495-E3E7E4E8695B}">
      <dgm:prSet/>
      <dgm:spPr/>
      <dgm:t>
        <a:bodyPr/>
        <a:lstStyle/>
        <a:p>
          <a:endParaRPr lang="en-US"/>
        </a:p>
      </dgm:t>
    </dgm:pt>
    <dgm:pt modelId="{BFCE5CE8-1CAD-42C4-BB27-A2D350A000A1}" type="pres">
      <dgm:prSet presAssocID="{8F84EEC3-7502-4D8E-965F-B5CD163881FB}" presName="diagram" presStyleCnt="0">
        <dgm:presLayoutVars>
          <dgm:dir/>
          <dgm:resizeHandles val="exact"/>
        </dgm:presLayoutVars>
      </dgm:prSet>
      <dgm:spPr/>
    </dgm:pt>
    <dgm:pt modelId="{8E994296-4F60-4746-ACB5-7054B276F6A6}" type="pres">
      <dgm:prSet presAssocID="{20EAA170-8C8D-4979-BB77-28E5BEF1A64D}" presName="node" presStyleLbl="node1" presStyleIdx="0" presStyleCnt="3">
        <dgm:presLayoutVars>
          <dgm:bulletEnabled val="1"/>
        </dgm:presLayoutVars>
      </dgm:prSet>
      <dgm:spPr/>
    </dgm:pt>
    <dgm:pt modelId="{87B12ACB-2586-4E1D-B9B3-A7BC99730CEE}" type="pres">
      <dgm:prSet presAssocID="{84258D58-9387-498E-A095-99E4B94BADCE}" presName="sibTrans" presStyleCnt="0"/>
      <dgm:spPr/>
    </dgm:pt>
    <dgm:pt modelId="{6D53B28C-B729-4D0E-ABCA-2811391E3416}" type="pres">
      <dgm:prSet presAssocID="{FC896E7E-FF88-4EDB-8631-4AA794E04F77}" presName="node" presStyleLbl="node1" presStyleIdx="1" presStyleCnt="3">
        <dgm:presLayoutVars>
          <dgm:bulletEnabled val="1"/>
        </dgm:presLayoutVars>
      </dgm:prSet>
      <dgm:spPr/>
    </dgm:pt>
    <dgm:pt modelId="{91B63703-3006-4D88-AFD0-5C1D2F0E8322}" type="pres">
      <dgm:prSet presAssocID="{F0A0DAA8-63F7-481D-84E2-4EC9E1CE2421}" presName="sibTrans" presStyleCnt="0"/>
      <dgm:spPr/>
    </dgm:pt>
    <dgm:pt modelId="{94D2C3E3-30CA-4FDA-B95D-67BD639DA5D2}" type="pres">
      <dgm:prSet presAssocID="{555077FC-D8F9-428A-B9B0-7AF5321A77ED}" presName="node" presStyleLbl="node1" presStyleIdx="2" presStyleCnt="3">
        <dgm:presLayoutVars>
          <dgm:bulletEnabled val="1"/>
        </dgm:presLayoutVars>
      </dgm:prSet>
      <dgm:spPr/>
    </dgm:pt>
  </dgm:ptLst>
  <dgm:cxnLst>
    <dgm:cxn modelId="{4E04DB18-F59D-4C89-9F89-80FB39B1F917}" type="presOf" srcId="{FC896E7E-FF88-4EDB-8631-4AA794E04F77}" destId="{6D53B28C-B729-4D0E-ABCA-2811391E3416}" srcOrd="0" destOrd="0" presId="urn:microsoft.com/office/officeart/2005/8/layout/default"/>
    <dgm:cxn modelId="{F28D4C19-2DB8-47BA-9EC9-1C8D02E6F77B}" srcId="{8F84EEC3-7502-4D8E-965F-B5CD163881FB}" destId="{FC896E7E-FF88-4EDB-8631-4AA794E04F77}" srcOrd="1" destOrd="0" parTransId="{784E3FA8-26D1-464D-A2D3-DB95DABF4054}" sibTransId="{F0A0DAA8-63F7-481D-84E2-4EC9E1CE2421}"/>
    <dgm:cxn modelId="{F3565D20-C59F-408F-A128-2F985C453D99}" type="presOf" srcId="{8F84EEC3-7502-4D8E-965F-B5CD163881FB}" destId="{BFCE5CE8-1CAD-42C4-BB27-A2D350A000A1}" srcOrd="0" destOrd="0" presId="urn:microsoft.com/office/officeart/2005/8/layout/default"/>
    <dgm:cxn modelId="{A071FB2E-0AED-489E-9495-E3E7E4E8695B}" srcId="{8F84EEC3-7502-4D8E-965F-B5CD163881FB}" destId="{555077FC-D8F9-428A-B9B0-7AF5321A77ED}" srcOrd="2" destOrd="0" parTransId="{8B4968B9-1461-43E3-86F9-980B1FA3452B}" sibTransId="{BBF58A0D-9A71-4F92-B42F-3659696AA3E1}"/>
    <dgm:cxn modelId="{96036130-971D-49A0-B6B8-7CFB9E831300}" srcId="{8F84EEC3-7502-4D8E-965F-B5CD163881FB}" destId="{20EAA170-8C8D-4979-BB77-28E5BEF1A64D}" srcOrd="0" destOrd="0" parTransId="{4EDA52AF-2308-4052-A70A-3F70E6124F07}" sibTransId="{84258D58-9387-498E-A095-99E4B94BADCE}"/>
    <dgm:cxn modelId="{AD405773-6E88-4DF8-9AA8-0D6F701EF7BB}" type="presOf" srcId="{20EAA170-8C8D-4979-BB77-28E5BEF1A64D}" destId="{8E994296-4F60-4746-ACB5-7054B276F6A6}" srcOrd="0" destOrd="0" presId="urn:microsoft.com/office/officeart/2005/8/layout/default"/>
    <dgm:cxn modelId="{E2EB888A-527A-4C43-AC59-31B032480ED2}" type="presOf" srcId="{555077FC-D8F9-428A-B9B0-7AF5321A77ED}" destId="{94D2C3E3-30CA-4FDA-B95D-67BD639DA5D2}" srcOrd="0" destOrd="0" presId="urn:microsoft.com/office/officeart/2005/8/layout/default"/>
    <dgm:cxn modelId="{16D7F5DB-5E82-4E79-A995-0E9603A212E9}" type="presParOf" srcId="{BFCE5CE8-1CAD-42C4-BB27-A2D350A000A1}" destId="{8E994296-4F60-4746-ACB5-7054B276F6A6}" srcOrd="0" destOrd="0" presId="urn:microsoft.com/office/officeart/2005/8/layout/default"/>
    <dgm:cxn modelId="{2126995D-73B4-4C74-A5D4-964B8B6CEA27}" type="presParOf" srcId="{BFCE5CE8-1CAD-42C4-BB27-A2D350A000A1}" destId="{87B12ACB-2586-4E1D-B9B3-A7BC99730CEE}" srcOrd="1" destOrd="0" presId="urn:microsoft.com/office/officeart/2005/8/layout/default"/>
    <dgm:cxn modelId="{77D30B74-2EE5-44EB-8E98-E5B4044ADC08}" type="presParOf" srcId="{BFCE5CE8-1CAD-42C4-BB27-A2D350A000A1}" destId="{6D53B28C-B729-4D0E-ABCA-2811391E3416}" srcOrd="2" destOrd="0" presId="urn:microsoft.com/office/officeart/2005/8/layout/default"/>
    <dgm:cxn modelId="{A74580F1-4181-444B-B10D-DD825B6FCB52}" type="presParOf" srcId="{BFCE5CE8-1CAD-42C4-BB27-A2D350A000A1}" destId="{91B63703-3006-4D88-AFD0-5C1D2F0E8322}" srcOrd="3" destOrd="0" presId="urn:microsoft.com/office/officeart/2005/8/layout/default"/>
    <dgm:cxn modelId="{1EFC620D-1144-4A2D-B15D-35AB46A4E073}" type="presParOf" srcId="{BFCE5CE8-1CAD-42C4-BB27-A2D350A000A1}" destId="{94D2C3E3-30CA-4FDA-B95D-67BD639DA5D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tyle>
          <a:lnRef idx="3">
            <a:schemeClr val="accent4"/>
          </a:lnRef>
          <a:fillRef idx="0">
            <a:schemeClr val="accent4"/>
          </a:fillRef>
          <a:effectRef idx="2">
            <a:schemeClr val="accent4"/>
          </a:effectRef>
          <a:fontRef idx="minor">
            <a:schemeClr val="tx1"/>
          </a:fontRef>
        </dgm:style>
      </dgm:prSet>
      <dgm:spPr>
        <a:ln>
          <a:solidFill>
            <a:srgbClr val="00B050"/>
          </a:solidFill>
        </a:ln>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5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6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4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dgm:spPr>
      <dgm:extLst>
        <a:ext uri="{E40237B7-FDA0-4F09-8148-C483321AD2D9}">
          <dgm14:cNvPr xmlns:dgm14="http://schemas.microsoft.com/office/drawing/2010/diagram" id="0" name="" descr="Badge 1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8DE3E69-F689-432F-8698-2B81FC7E5582}"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0357731-CAC8-42F0-B928-508253919EB3}">
      <dgm:prSet phldrT="[Text]"/>
      <dgm:spPr/>
      <dgm:t>
        <a:bodyPr/>
        <a:lstStyle/>
        <a:p>
          <a:endParaRPr lang="en-US" dirty="0"/>
        </a:p>
      </dgm:t>
    </dgm:pt>
    <dgm:pt modelId="{49717722-E491-43FD-8FC4-4A0A5CB39A7A}" type="parTrans" cxnId="{1A624354-53FA-4956-928A-9F274E02DE1D}">
      <dgm:prSet/>
      <dgm:spPr/>
      <dgm:t>
        <a:bodyPr/>
        <a:lstStyle/>
        <a:p>
          <a:endParaRPr lang="en-US"/>
        </a:p>
      </dgm:t>
    </dgm:pt>
    <dgm:pt modelId="{1E11F493-26A8-4144-A6AB-7E16993964C7}" type="sibTrans" cxnId="{1A624354-53FA-4956-928A-9F274E02DE1D}">
      <dgm:prSet/>
      <dgm:spPr/>
      <dgm:t>
        <a:bodyPr/>
        <a:lstStyle/>
        <a:p>
          <a:endParaRPr lang="en-US"/>
        </a:p>
      </dgm:t>
    </dgm:pt>
    <dgm:pt modelId="{FF0826EF-24A7-4E2B-A469-8115941CAB76}">
      <dgm:prSet phldrT="[Text]"/>
      <dgm:spPr/>
      <dgm:t>
        <a:bodyPr/>
        <a:lstStyle/>
        <a:p>
          <a:endParaRPr lang="en-US" dirty="0"/>
        </a:p>
      </dgm:t>
    </dgm:pt>
    <dgm:pt modelId="{4268143D-213E-48F9-8BCD-176806ECC023}" type="parTrans" cxnId="{7DC99D13-D5EA-4CDA-A885-DE0E31C58C68}">
      <dgm:prSet/>
      <dgm:spPr/>
      <dgm:t>
        <a:bodyPr/>
        <a:lstStyle/>
        <a:p>
          <a:endParaRPr lang="en-US"/>
        </a:p>
      </dgm:t>
    </dgm:pt>
    <dgm:pt modelId="{E2ACB033-FACF-48DE-8155-F73BD73B8AEE}" type="sibTrans" cxnId="{7DC99D13-D5EA-4CDA-A885-DE0E31C58C68}">
      <dgm:prSet/>
      <dgm:spPr/>
      <dgm:t>
        <a:bodyPr/>
        <a:lstStyle/>
        <a:p>
          <a:endParaRPr lang="en-US"/>
        </a:p>
      </dgm:t>
    </dgm:pt>
    <dgm:pt modelId="{68C18A29-7E7C-4DB7-B196-03A01C7390A8}">
      <dgm:prSet phldrT="[Text]"/>
      <dgm:spPr/>
      <dgm:t>
        <a:bodyPr/>
        <a:lstStyle/>
        <a:p>
          <a:endParaRPr lang="en-US" dirty="0"/>
        </a:p>
      </dgm:t>
    </dgm:pt>
    <dgm:pt modelId="{66DEE6E1-56C9-476E-96EB-6806577C5F1D}" type="parTrans" cxnId="{9CD0336F-F6D6-4A2D-8ABC-B8D25C1FF90A}">
      <dgm:prSet/>
      <dgm:spPr/>
      <dgm:t>
        <a:bodyPr/>
        <a:lstStyle/>
        <a:p>
          <a:endParaRPr lang="en-US"/>
        </a:p>
      </dgm:t>
    </dgm:pt>
    <dgm:pt modelId="{B0451E05-73EE-4E2F-A80A-E689B2D62F7A}" type="sibTrans" cxnId="{9CD0336F-F6D6-4A2D-8ABC-B8D25C1FF90A}">
      <dgm:prSet/>
      <dgm:spPr/>
      <dgm:t>
        <a:bodyPr/>
        <a:lstStyle/>
        <a:p>
          <a:endParaRPr lang="en-US"/>
        </a:p>
      </dgm:t>
    </dgm:pt>
    <dgm:pt modelId="{D64F12C5-E976-4D57-B3F2-EA37D90F8813}">
      <dgm:prSet phldrT="[Text]"/>
      <dgm:spPr/>
      <dgm:t>
        <a:bodyPr/>
        <a:lstStyle/>
        <a:p>
          <a:endParaRPr lang="en-US" dirty="0"/>
        </a:p>
      </dgm:t>
    </dgm:pt>
    <dgm:pt modelId="{9F988022-F6D5-4C89-8EB4-7E3A6ECEEA9C}" type="parTrans" cxnId="{771DC78D-7A09-4350-AC09-0F32B90EB270}">
      <dgm:prSet/>
      <dgm:spPr/>
      <dgm:t>
        <a:bodyPr/>
        <a:lstStyle/>
        <a:p>
          <a:endParaRPr lang="en-US"/>
        </a:p>
      </dgm:t>
    </dgm:pt>
    <dgm:pt modelId="{20880DB2-DF66-47F7-B090-9154790944A8}" type="sibTrans" cxnId="{771DC78D-7A09-4350-AC09-0F32B90EB270}">
      <dgm:prSet/>
      <dgm:spPr/>
      <dgm:t>
        <a:bodyPr/>
        <a:lstStyle/>
        <a:p>
          <a:endParaRPr lang="en-US"/>
        </a:p>
      </dgm:t>
    </dgm:pt>
    <dgm:pt modelId="{F0F269B7-9E21-4C69-8CDC-865419683222}">
      <dgm:prSet phldrT="[Text]"/>
      <dgm:spPr/>
      <dgm:t>
        <a:bodyPr/>
        <a:lstStyle/>
        <a:p>
          <a:endParaRPr lang="en-US" dirty="0"/>
        </a:p>
      </dgm:t>
    </dgm:pt>
    <dgm:pt modelId="{ADEAC4DD-9AC7-4756-9A5C-D162E97A740D}" type="parTrans" cxnId="{6B622884-B142-47C0-BABE-EF7A2D4087E3}">
      <dgm:prSet/>
      <dgm:spPr/>
      <dgm:t>
        <a:bodyPr/>
        <a:lstStyle/>
        <a:p>
          <a:endParaRPr lang="en-US"/>
        </a:p>
      </dgm:t>
    </dgm:pt>
    <dgm:pt modelId="{6CB6081D-4D28-40C0-A82C-F73F8B9527A7}" type="sibTrans" cxnId="{6B622884-B142-47C0-BABE-EF7A2D4087E3}">
      <dgm:prSet/>
      <dgm:spPr/>
      <dgm:t>
        <a:bodyPr/>
        <a:lstStyle/>
        <a:p>
          <a:endParaRPr lang="en-US"/>
        </a:p>
      </dgm:t>
    </dgm:pt>
    <dgm:pt modelId="{D67DAA5F-DA78-47CC-AD3B-6B85537F6016}">
      <dgm:prSet phldrT="[Text]"/>
      <dgm:spPr/>
      <dgm:t>
        <a:bodyPr/>
        <a:lstStyle/>
        <a:p>
          <a:endParaRPr lang="en-US" dirty="0"/>
        </a:p>
      </dgm:t>
    </dgm:pt>
    <dgm:pt modelId="{3364AB96-F1AF-4E85-B85A-7D41315AF661}" type="parTrans" cxnId="{724804D3-59B0-4BE8-9D98-D988F7513113}">
      <dgm:prSet/>
      <dgm:spPr/>
      <dgm:t>
        <a:bodyPr/>
        <a:lstStyle/>
        <a:p>
          <a:endParaRPr lang="en-US"/>
        </a:p>
      </dgm:t>
    </dgm:pt>
    <dgm:pt modelId="{D01D3F9F-28B9-42F4-89E2-9A7508BDC320}" type="sibTrans" cxnId="{724804D3-59B0-4BE8-9D98-D988F7513113}">
      <dgm:prSet/>
      <dgm:spPr/>
      <dgm:t>
        <a:bodyPr/>
        <a:lstStyle/>
        <a:p>
          <a:endParaRPr lang="en-US"/>
        </a:p>
      </dgm:t>
    </dgm:pt>
    <dgm:pt modelId="{CBE5D6FE-1A46-4ADD-A779-9477F1E814C6}">
      <dgm:prSet phldrT="[Text]"/>
      <dgm:spPr/>
      <dgm:t>
        <a:bodyPr/>
        <a:lstStyle/>
        <a:p>
          <a:endParaRPr lang="en-US" dirty="0"/>
        </a:p>
      </dgm:t>
    </dgm:pt>
    <dgm:pt modelId="{59707877-5342-43A3-83B6-88B3E042BA44}" type="parTrans" cxnId="{C23C1CDB-F7C8-4883-B886-B483EDB967C9}">
      <dgm:prSet/>
      <dgm:spPr/>
      <dgm:t>
        <a:bodyPr/>
        <a:lstStyle/>
        <a:p>
          <a:endParaRPr lang="en-US"/>
        </a:p>
      </dgm:t>
    </dgm:pt>
    <dgm:pt modelId="{77CEB247-CB50-4DFA-8E20-07FF430E9108}" type="sibTrans" cxnId="{C23C1CDB-F7C8-4883-B886-B483EDB967C9}">
      <dgm:prSet/>
      <dgm:spPr/>
      <dgm:t>
        <a:bodyPr/>
        <a:lstStyle/>
        <a:p>
          <a:endParaRPr lang="en-US"/>
        </a:p>
      </dgm:t>
    </dgm:pt>
    <dgm:pt modelId="{B54D803D-9994-457A-9B4A-DFAFCBAFABAE}">
      <dgm:prSet phldrT="[Text]"/>
      <dgm:spPr/>
      <dgm:t>
        <a:bodyPr/>
        <a:lstStyle/>
        <a:p>
          <a:endParaRPr lang="en-US" dirty="0"/>
        </a:p>
      </dgm:t>
    </dgm:pt>
    <dgm:pt modelId="{EAF31687-F8B0-4EF9-B213-421D3792BC73}" type="parTrans" cxnId="{BE801419-CCDB-419D-8EBB-AF73B2C23862}">
      <dgm:prSet/>
      <dgm:spPr/>
      <dgm:t>
        <a:bodyPr/>
        <a:lstStyle/>
        <a:p>
          <a:endParaRPr lang="en-US"/>
        </a:p>
      </dgm:t>
    </dgm:pt>
    <dgm:pt modelId="{684A76D2-2C63-4710-8E91-A176C5AA759D}" type="sibTrans" cxnId="{BE801419-CCDB-419D-8EBB-AF73B2C23862}">
      <dgm:prSet/>
      <dgm:spPr/>
      <dgm:t>
        <a:bodyPr/>
        <a:lstStyle/>
        <a:p>
          <a:endParaRPr lang="en-US"/>
        </a:p>
      </dgm:t>
    </dgm:pt>
    <dgm:pt modelId="{35D83EA4-3A72-4B3C-BF3B-BF1AB2720F81}">
      <dgm:prSet/>
      <dgm:spPr/>
      <dgm:t>
        <a:bodyPr/>
        <a:lstStyle/>
        <a:p>
          <a:endParaRPr lang="en-US" dirty="0"/>
        </a:p>
      </dgm:t>
    </dgm:pt>
    <dgm:pt modelId="{0190D5D3-FB2F-4F6D-BF9E-42C8CF6AA5BC}" type="parTrans" cxnId="{81A40813-3109-4B88-A36E-4374CB0FB4F7}">
      <dgm:prSet/>
      <dgm:spPr/>
      <dgm:t>
        <a:bodyPr/>
        <a:lstStyle/>
        <a:p>
          <a:endParaRPr lang="en-US"/>
        </a:p>
      </dgm:t>
    </dgm:pt>
    <dgm:pt modelId="{0AB85BBB-0496-4751-A011-27F989B15C6F}" type="sibTrans" cxnId="{81A40813-3109-4B88-A36E-4374CB0FB4F7}">
      <dgm:prSet/>
      <dgm:spPr/>
      <dgm:t>
        <a:bodyPr/>
        <a:lstStyle/>
        <a:p>
          <a:endParaRPr lang="en-US"/>
        </a:p>
      </dgm:t>
    </dgm:pt>
    <dgm:pt modelId="{C550E6CC-5C53-4DC4-8FDD-9B25E78CC39F}">
      <dgm:prSet/>
      <dgm:spPr/>
      <dgm:t>
        <a:bodyPr/>
        <a:lstStyle/>
        <a:p>
          <a:endParaRPr lang="en-US" dirty="0"/>
        </a:p>
      </dgm:t>
    </dgm:pt>
    <dgm:pt modelId="{D374E2BF-DFCD-494F-B3D5-8BD92063F7DD}" type="parTrans" cxnId="{C8EB3820-C67C-42B9-B35E-1051BAFF80A4}">
      <dgm:prSet/>
      <dgm:spPr/>
      <dgm:t>
        <a:bodyPr/>
        <a:lstStyle/>
        <a:p>
          <a:endParaRPr lang="en-US"/>
        </a:p>
      </dgm:t>
    </dgm:pt>
    <dgm:pt modelId="{E7820AC0-11BF-42B0-80D4-33D8837634A0}" type="sibTrans" cxnId="{C8EB3820-C67C-42B9-B35E-1051BAFF80A4}">
      <dgm:prSet/>
      <dgm:spPr/>
      <dgm:t>
        <a:bodyPr/>
        <a:lstStyle/>
        <a:p>
          <a:endParaRPr lang="en-US"/>
        </a:p>
      </dgm:t>
    </dgm:pt>
    <dgm:pt modelId="{8C8102AF-2F01-4599-9197-5A50D18B418B}">
      <dgm:prSet/>
      <dgm:spPr/>
      <dgm:t>
        <a:bodyPr/>
        <a:lstStyle/>
        <a:p>
          <a:endParaRPr lang="en-US" dirty="0"/>
        </a:p>
      </dgm:t>
    </dgm:pt>
    <dgm:pt modelId="{C78EA43E-E661-4649-BB8C-856099047B49}" type="parTrans" cxnId="{FA851FA0-B3F3-4A80-8687-ECC4F93D9342}">
      <dgm:prSet/>
      <dgm:spPr/>
      <dgm:t>
        <a:bodyPr/>
        <a:lstStyle/>
        <a:p>
          <a:endParaRPr lang="en-US"/>
        </a:p>
      </dgm:t>
    </dgm:pt>
    <dgm:pt modelId="{EA714337-68C1-49C2-A415-F4E3A13CB7E2}" type="sibTrans" cxnId="{FA851FA0-B3F3-4A80-8687-ECC4F93D9342}">
      <dgm:prSet/>
      <dgm:spPr/>
      <dgm:t>
        <a:bodyPr/>
        <a:lstStyle/>
        <a:p>
          <a:endParaRPr lang="en-US"/>
        </a:p>
      </dgm:t>
    </dgm:pt>
    <dgm:pt modelId="{2F4DBEC2-5E88-4014-9DE9-5AE2420D5784}">
      <dgm:prSet/>
      <dgm:spPr/>
      <dgm:t>
        <a:bodyPr/>
        <a:lstStyle/>
        <a:p>
          <a:endParaRPr lang="en-US" dirty="0"/>
        </a:p>
      </dgm:t>
    </dgm:pt>
    <dgm:pt modelId="{0C228706-8D30-4870-9837-D6C614FB3852}" type="parTrans" cxnId="{D2477AA7-47DE-4B79-9BA8-1F46BADE62C0}">
      <dgm:prSet/>
      <dgm:spPr/>
      <dgm:t>
        <a:bodyPr/>
        <a:lstStyle/>
        <a:p>
          <a:endParaRPr lang="en-US"/>
        </a:p>
      </dgm:t>
    </dgm:pt>
    <dgm:pt modelId="{FC22A5E9-3825-47D4-B244-44B1C1E7ED26}" type="sibTrans" cxnId="{D2477AA7-47DE-4B79-9BA8-1F46BADE62C0}">
      <dgm:prSet/>
      <dgm:spPr/>
      <dgm:t>
        <a:bodyPr/>
        <a:lstStyle/>
        <a:p>
          <a:endParaRPr lang="en-US"/>
        </a:p>
      </dgm:t>
    </dgm:pt>
    <dgm:pt modelId="{C9C3E8FC-33CC-49E7-80D1-F43EE18AFC16}">
      <dgm:prSet/>
      <dgm:spPr/>
      <dgm:t>
        <a:bodyPr/>
        <a:lstStyle/>
        <a:p>
          <a:endParaRPr lang="en-US" dirty="0"/>
        </a:p>
      </dgm:t>
    </dgm:pt>
    <dgm:pt modelId="{B12D5547-E057-40D9-91B0-29313663B4B6}" type="parTrans" cxnId="{361F4F58-FA41-4726-941D-EA1716B0EF9B}">
      <dgm:prSet/>
      <dgm:spPr/>
      <dgm:t>
        <a:bodyPr/>
        <a:lstStyle/>
        <a:p>
          <a:endParaRPr lang="en-US"/>
        </a:p>
      </dgm:t>
    </dgm:pt>
    <dgm:pt modelId="{B785B4AF-7058-41BC-A238-2378D9DD0217}" type="sibTrans" cxnId="{361F4F58-FA41-4726-941D-EA1716B0EF9B}">
      <dgm:prSet/>
      <dgm:spPr/>
      <dgm:t>
        <a:bodyPr/>
        <a:lstStyle/>
        <a:p>
          <a:endParaRPr lang="en-US"/>
        </a:p>
      </dgm:t>
    </dgm:pt>
    <dgm:pt modelId="{48895834-D65D-4797-925D-D19E7C083D00}">
      <dgm:prSet/>
      <dgm:spPr/>
      <dgm:t>
        <a:bodyPr/>
        <a:lstStyle/>
        <a:p>
          <a:endParaRPr lang="en-US" dirty="0"/>
        </a:p>
      </dgm:t>
    </dgm:pt>
    <dgm:pt modelId="{6F2B14EB-586D-4CCF-BC7F-722FF04977CC}" type="parTrans" cxnId="{506C82D4-691E-4832-82D5-1298C8208BA9}">
      <dgm:prSet/>
      <dgm:spPr/>
      <dgm:t>
        <a:bodyPr/>
        <a:lstStyle/>
        <a:p>
          <a:endParaRPr lang="en-US"/>
        </a:p>
      </dgm:t>
    </dgm:pt>
    <dgm:pt modelId="{A631B09C-140D-41B0-9AF2-73F151F3DF77}" type="sibTrans" cxnId="{506C82D4-691E-4832-82D5-1298C8208BA9}">
      <dgm:prSet/>
      <dgm:spPr/>
      <dgm:t>
        <a:bodyPr/>
        <a:lstStyle/>
        <a:p>
          <a:endParaRPr lang="en-US"/>
        </a:p>
      </dgm:t>
    </dgm:pt>
    <dgm:pt modelId="{094195B8-5D76-4FC1-985F-A8E3A35AB622}">
      <dgm:prSet/>
      <dgm:spPr/>
      <dgm:t>
        <a:bodyPr/>
        <a:lstStyle/>
        <a:p>
          <a:endParaRPr lang="en-US" dirty="0"/>
        </a:p>
      </dgm:t>
    </dgm:pt>
    <dgm:pt modelId="{C843BDBB-D3DD-42A3-828A-34FFE5DBA4E4}" type="parTrans" cxnId="{7A16DC07-EC79-4A36-80D3-61687A6E8D77}">
      <dgm:prSet/>
      <dgm:spPr/>
      <dgm:t>
        <a:bodyPr/>
        <a:lstStyle/>
        <a:p>
          <a:endParaRPr lang="en-US"/>
        </a:p>
      </dgm:t>
    </dgm:pt>
    <dgm:pt modelId="{815D2031-43B0-4301-9178-C44776D4809C}" type="sibTrans" cxnId="{7A16DC07-EC79-4A36-80D3-61687A6E8D77}">
      <dgm:prSet/>
      <dgm:spPr/>
      <dgm:t>
        <a:bodyPr/>
        <a:lstStyle/>
        <a:p>
          <a:endParaRPr lang="en-US"/>
        </a:p>
      </dgm:t>
    </dgm:pt>
    <dgm:pt modelId="{2E3DEE3D-CAD5-4019-A5FA-F93B61400FA9}" type="pres">
      <dgm:prSet presAssocID="{78DE3E69-F689-432F-8698-2B81FC7E5582}" presName="hierChild1" presStyleCnt="0">
        <dgm:presLayoutVars>
          <dgm:chPref val="1"/>
          <dgm:dir/>
          <dgm:animOne val="branch"/>
          <dgm:animLvl val="lvl"/>
          <dgm:resizeHandles/>
        </dgm:presLayoutVars>
      </dgm:prSet>
      <dgm:spPr/>
    </dgm:pt>
    <dgm:pt modelId="{302A302E-464D-41AA-8B99-FBEAA7D895A0}" type="pres">
      <dgm:prSet presAssocID="{20357731-CAC8-42F0-B928-508253919EB3}" presName="hierRoot1" presStyleCnt="0"/>
      <dgm:spPr/>
    </dgm:pt>
    <dgm:pt modelId="{0F2E99E0-A9D2-4E5E-A0CE-2D88575370E5}" type="pres">
      <dgm:prSet presAssocID="{20357731-CAC8-42F0-B928-508253919EB3}" presName="composite" presStyleCnt="0"/>
      <dgm:spPr/>
    </dgm:pt>
    <dgm:pt modelId="{24EB43A5-3DE4-4FBD-9EEA-812B092C4F1A}" type="pres">
      <dgm:prSet presAssocID="{20357731-CAC8-42F0-B928-508253919EB3}" presName="image" presStyleLbl="node0" presStyleIdx="0" presStyleCnt="1"/>
      <dgm:spPr/>
    </dgm:pt>
    <dgm:pt modelId="{B58AEE40-FF0E-46E9-884B-FC6DB1CA60CB}" type="pres">
      <dgm:prSet presAssocID="{20357731-CAC8-42F0-B928-508253919EB3}" presName="text" presStyleLbl="revTx" presStyleIdx="0" presStyleCnt="15">
        <dgm:presLayoutVars>
          <dgm:chPref val="3"/>
        </dgm:presLayoutVars>
      </dgm:prSet>
      <dgm:spPr/>
    </dgm:pt>
    <dgm:pt modelId="{DE16E07E-D4B4-4BD4-B63C-CCD967A0D41F}" type="pres">
      <dgm:prSet presAssocID="{20357731-CAC8-42F0-B928-508253919EB3}" presName="hierChild2" presStyleCnt="0"/>
      <dgm:spPr/>
    </dgm:pt>
    <dgm:pt modelId="{B2DAB533-54AF-40D3-9736-C4CFFBE403DD}" type="pres">
      <dgm:prSet presAssocID="{4268143D-213E-48F9-8BCD-176806ECC023}" presName="Name10" presStyleLbl="parChTrans1D2" presStyleIdx="0" presStyleCnt="2"/>
      <dgm:spPr/>
    </dgm:pt>
    <dgm:pt modelId="{232ECC94-129D-4A56-A831-21E67C8B3DEE}" type="pres">
      <dgm:prSet presAssocID="{FF0826EF-24A7-4E2B-A469-8115941CAB76}" presName="hierRoot2" presStyleCnt="0"/>
      <dgm:spPr/>
    </dgm:pt>
    <dgm:pt modelId="{CDBC82F4-4566-40E7-8F27-AA85E77D65D3}" type="pres">
      <dgm:prSet presAssocID="{FF0826EF-24A7-4E2B-A469-8115941CAB76}" presName="composite2" presStyleCnt="0"/>
      <dgm:spPr/>
    </dgm:pt>
    <dgm:pt modelId="{FE2E48C6-87B3-46DC-8114-8105786121B0}" type="pres">
      <dgm:prSet presAssocID="{FF0826EF-24A7-4E2B-A469-8115941CAB76}" presName="image2" presStyleLbl="node2"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1B35D9A-D5CA-44B2-B8E9-7AD35F257030}" type="pres">
      <dgm:prSet presAssocID="{FF0826EF-24A7-4E2B-A469-8115941CAB76}" presName="text2" presStyleLbl="revTx" presStyleIdx="1" presStyleCnt="15">
        <dgm:presLayoutVars>
          <dgm:chPref val="3"/>
        </dgm:presLayoutVars>
      </dgm:prSet>
      <dgm:spPr/>
    </dgm:pt>
    <dgm:pt modelId="{BA918955-CED2-4921-8D5F-4EEC120BF795}" type="pres">
      <dgm:prSet presAssocID="{FF0826EF-24A7-4E2B-A469-8115941CAB76}" presName="hierChild3" presStyleCnt="0"/>
      <dgm:spPr/>
    </dgm:pt>
    <dgm:pt modelId="{55E9DCCA-6D72-4949-B695-3EE776A55B33}" type="pres">
      <dgm:prSet presAssocID="{66DEE6E1-56C9-476E-96EB-6806577C5F1D}" presName="Name17" presStyleLbl="parChTrans1D3" presStyleIdx="0" presStyleCnt="4"/>
      <dgm:spPr/>
    </dgm:pt>
    <dgm:pt modelId="{F11FA3E0-8CAD-496A-BC92-0EF9D1C1C1AD}" type="pres">
      <dgm:prSet presAssocID="{68C18A29-7E7C-4DB7-B196-03A01C7390A8}" presName="hierRoot3" presStyleCnt="0"/>
      <dgm:spPr/>
    </dgm:pt>
    <dgm:pt modelId="{D45269B9-4B88-4E09-AFD7-D74C1E8EA10C}" type="pres">
      <dgm:prSet presAssocID="{68C18A29-7E7C-4DB7-B196-03A01C7390A8}" presName="composite3" presStyleCnt="0"/>
      <dgm:spPr/>
    </dgm:pt>
    <dgm:pt modelId="{36E1FBE0-0A25-4F1A-B24A-FC160667EC0F}" type="pres">
      <dgm:prSet presAssocID="{68C18A29-7E7C-4DB7-B196-03A01C7390A8}" presName="image3" presStyleLbl="node3"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C2823EC5-662A-4CFF-A734-72C47769A4A7}" type="pres">
      <dgm:prSet presAssocID="{68C18A29-7E7C-4DB7-B196-03A01C7390A8}" presName="text3" presStyleLbl="revTx" presStyleIdx="2" presStyleCnt="15">
        <dgm:presLayoutVars>
          <dgm:chPref val="3"/>
        </dgm:presLayoutVars>
      </dgm:prSet>
      <dgm:spPr/>
    </dgm:pt>
    <dgm:pt modelId="{0D9D10D0-CC1A-42D1-9197-0F78A1705AD3}" type="pres">
      <dgm:prSet presAssocID="{68C18A29-7E7C-4DB7-B196-03A01C7390A8}" presName="hierChild4" presStyleCnt="0"/>
      <dgm:spPr/>
    </dgm:pt>
    <dgm:pt modelId="{9EB13AD5-82D9-4C1C-9E8D-C4C41BD11B56}" type="pres">
      <dgm:prSet presAssocID="{0190D5D3-FB2F-4F6D-BF9E-42C8CF6AA5BC}" presName="Name23" presStyleLbl="parChTrans1D4" presStyleIdx="0" presStyleCnt="8"/>
      <dgm:spPr/>
    </dgm:pt>
    <dgm:pt modelId="{515E20F3-D76A-4473-A0D7-BEC0D9081D42}" type="pres">
      <dgm:prSet presAssocID="{35D83EA4-3A72-4B3C-BF3B-BF1AB2720F81}" presName="hierRoot4" presStyleCnt="0"/>
      <dgm:spPr/>
    </dgm:pt>
    <dgm:pt modelId="{A3BFCE6A-1C4A-42FB-840E-9C11C7625970}" type="pres">
      <dgm:prSet presAssocID="{35D83EA4-3A72-4B3C-BF3B-BF1AB2720F81}" presName="composite4" presStyleCnt="0"/>
      <dgm:spPr/>
    </dgm:pt>
    <dgm:pt modelId="{2526303F-45DE-43B1-BB68-FF50301AF16F}" type="pres">
      <dgm:prSet presAssocID="{35D83EA4-3A72-4B3C-BF3B-BF1AB2720F81}" presName="image4" presStyleLbl="node4" presStyleIdx="0"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8E01682-F607-480A-B019-62AE0E8F2B13}" type="pres">
      <dgm:prSet presAssocID="{35D83EA4-3A72-4B3C-BF3B-BF1AB2720F81}" presName="text4" presStyleLbl="revTx" presStyleIdx="3" presStyleCnt="15">
        <dgm:presLayoutVars>
          <dgm:chPref val="3"/>
        </dgm:presLayoutVars>
      </dgm:prSet>
      <dgm:spPr/>
    </dgm:pt>
    <dgm:pt modelId="{9C10D1C9-5F5E-4A7F-94EF-7845E2141904}" type="pres">
      <dgm:prSet presAssocID="{35D83EA4-3A72-4B3C-BF3B-BF1AB2720F81}" presName="hierChild5" presStyleCnt="0"/>
      <dgm:spPr/>
    </dgm:pt>
    <dgm:pt modelId="{37C80982-E06D-4475-949F-D2EB2030CA6C}" type="pres">
      <dgm:prSet presAssocID="{D374E2BF-DFCD-494F-B3D5-8BD92063F7DD}" presName="Name23" presStyleLbl="parChTrans1D4" presStyleIdx="1" presStyleCnt="8"/>
      <dgm:spPr/>
    </dgm:pt>
    <dgm:pt modelId="{BCB23F3D-01CF-4647-AD96-761628934EF8}" type="pres">
      <dgm:prSet presAssocID="{C550E6CC-5C53-4DC4-8FDD-9B25E78CC39F}" presName="hierRoot4" presStyleCnt="0"/>
      <dgm:spPr/>
    </dgm:pt>
    <dgm:pt modelId="{ABCF64EE-CB67-4213-A417-1C3BE73EA4E8}" type="pres">
      <dgm:prSet presAssocID="{C550E6CC-5C53-4DC4-8FDD-9B25E78CC39F}" presName="composite4" presStyleCnt="0"/>
      <dgm:spPr/>
    </dgm:pt>
    <dgm:pt modelId="{466D544C-566E-4CA2-8A6D-8C2FDDA5411D}" type="pres">
      <dgm:prSet presAssocID="{C550E6CC-5C53-4DC4-8FDD-9B25E78CC39F}" presName="image4" presStyleLbl="node4" presStyleIdx="1" presStyleCnt="8"/>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adge 3 with solid fill"/>
        </a:ext>
      </dgm:extLst>
    </dgm:pt>
    <dgm:pt modelId="{60AAE469-231A-4FCB-AD83-AD69727DB41F}" type="pres">
      <dgm:prSet presAssocID="{C550E6CC-5C53-4DC4-8FDD-9B25E78CC39F}" presName="text4" presStyleLbl="revTx" presStyleIdx="4" presStyleCnt="15">
        <dgm:presLayoutVars>
          <dgm:chPref val="3"/>
        </dgm:presLayoutVars>
      </dgm:prSet>
      <dgm:spPr/>
    </dgm:pt>
    <dgm:pt modelId="{B410965F-07FE-4690-8A5B-DDE22F1715E5}" type="pres">
      <dgm:prSet presAssocID="{C550E6CC-5C53-4DC4-8FDD-9B25E78CC39F}" presName="hierChild5" presStyleCnt="0"/>
      <dgm:spPr/>
    </dgm:pt>
    <dgm:pt modelId="{69A78AB2-8188-4F61-BED9-8A70509C8A0F}" type="pres">
      <dgm:prSet presAssocID="{9F988022-F6D5-4C89-8EB4-7E3A6ECEEA9C}" presName="Name17" presStyleLbl="parChTrans1D3" presStyleIdx="1" presStyleCnt="4"/>
      <dgm:spPr/>
    </dgm:pt>
    <dgm:pt modelId="{A33E58B3-8C29-4A61-9D4B-D1255A113F98}" type="pres">
      <dgm:prSet presAssocID="{D64F12C5-E976-4D57-B3F2-EA37D90F8813}" presName="hierRoot3" presStyleCnt="0"/>
      <dgm:spPr/>
    </dgm:pt>
    <dgm:pt modelId="{9C0E679A-7589-4C92-95C0-B9135485B09E}" type="pres">
      <dgm:prSet presAssocID="{D64F12C5-E976-4D57-B3F2-EA37D90F8813}" presName="composite3" presStyleCnt="0"/>
      <dgm:spPr/>
    </dgm:pt>
    <dgm:pt modelId="{829F775A-B370-4CD8-81FB-0E0F9400FA01}" type="pres">
      <dgm:prSet presAssocID="{D64F12C5-E976-4D57-B3F2-EA37D90F8813}" presName="image3" presStyleLbl="node3"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76C74A38-B068-4B28-8B9F-3267475FBFA1}" type="pres">
      <dgm:prSet presAssocID="{D64F12C5-E976-4D57-B3F2-EA37D90F8813}" presName="text3" presStyleLbl="revTx" presStyleIdx="5" presStyleCnt="15">
        <dgm:presLayoutVars>
          <dgm:chPref val="3"/>
        </dgm:presLayoutVars>
      </dgm:prSet>
      <dgm:spPr/>
    </dgm:pt>
    <dgm:pt modelId="{B2D9A60E-D33A-4A91-8C83-5CE34C0A8AB4}" type="pres">
      <dgm:prSet presAssocID="{D64F12C5-E976-4D57-B3F2-EA37D90F8813}" presName="hierChild4" presStyleCnt="0"/>
      <dgm:spPr/>
    </dgm:pt>
    <dgm:pt modelId="{466DF0D0-3B7D-4736-8EB4-4473B8975694}" type="pres">
      <dgm:prSet presAssocID="{C78EA43E-E661-4649-BB8C-856099047B49}" presName="Name23" presStyleLbl="parChTrans1D4" presStyleIdx="2" presStyleCnt="8"/>
      <dgm:spPr/>
    </dgm:pt>
    <dgm:pt modelId="{0D68823D-F0E3-405F-A609-D142C5F64ACE}" type="pres">
      <dgm:prSet presAssocID="{8C8102AF-2F01-4599-9197-5A50D18B418B}" presName="hierRoot4" presStyleCnt="0"/>
      <dgm:spPr/>
    </dgm:pt>
    <dgm:pt modelId="{D132E76B-13AB-4A78-B45E-C9B47FEF2D24}" type="pres">
      <dgm:prSet presAssocID="{8C8102AF-2F01-4599-9197-5A50D18B418B}" presName="composite4" presStyleCnt="0"/>
      <dgm:spPr/>
    </dgm:pt>
    <dgm:pt modelId="{27537443-F65D-4691-813F-2540DC1F7C6E}" type="pres">
      <dgm:prSet presAssocID="{8C8102AF-2F01-4599-9197-5A50D18B418B}" presName="image4" presStyleLbl="node4"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D6029693-4899-48A5-A6E5-6D0536DDBECA}" type="pres">
      <dgm:prSet presAssocID="{8C8102AF-2F01-4599-9197-5A50D18B418B}" presName="text4" presStyleLbl="revTx" presStyleIdx="6" presStyleCnt="15">
        <dgm:presLayoutVars>
          <dgm:chPref val="3"/>
        </dgm:presLayoutVars>
      </dgm:prSet>
      <dgm:spPr/>
    </dgm:pt>
    <dgm:pt modelId="{C7E4382E-ADB0-4EC6-BD24-FF5EE584B7FF}" type="pres">
      <dgm:prSet presAssocID="{8C8102AF-2F01-4599-9197-5A50D18B418B}" presName="hierChild5" presStyleCnt="0"/>
      <dgm:spPr/>
    </dgm:pt>
    <dgm:pt modelId="{70F77F1E-997C-4BC8-9A9A-2649E219542C}" type="pres">
      <dgm:prSet presAssocID="{0C228706-8D30-4870-9837-D6C614FB3852}" presName="Name23" presStyleLbl="parChTrans1D4" presStyleIdx="3" presStyleCnt="8"/>
      <dgm:spPr/>
    </dgm:pt>
    <dgm:pt modelId="{0B91C632-767C-451C-8269-34725C981EF8}" type="pres">
      <dgm:prSet presAssocID="{2F4DBEC2-5E88-4014-9DE9-5AE2420D5784}" presName="hierRoot4" presStyleCnt="0"/>
      <dgm:spPr/>
    </dgm:pt>
    <dgm:pt modelId="{52725AF0-196A-47C5-9B70-F49C63D4F503}" type="pres">
      <dgm:prSet presAssocID="{2F4DBEC2-5E88-4014-9DE9-5AE2420D5784}" presName="composite4" presStyleCnt="0"/>
      <dgm:spPr/>
    </dgm:pt>
    <dgm:pt modelId="{935E1D8B-B611-4B75-BDCF-18CD161073A5}" type="pres">
      <dgm:prSet presAssocID="{2F4DBEC2-5E88-4014-9DE9-5AE2420D5784}" presName="image4" presStyleLbl="node4"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Badge 9 with solid fill"/>
        </a:ext>
      </dgm:extLst>
    </dgm:pt>
    <dgm:pt modelId="{C5ED28EC-FEEB-4FB4-B72A-30C14EFB9025}" type="pres">
      <dgm:prSet presAssocID="{2F4DBEC2-5E88-4014-9DE9-5AE2420D5784}" presName="text4" presStyleLbl="revTx" presStyleIdx="7" presStyleCnt="15">
        <dgm:presLayoutVars>
          <dgm:chPref val="3"/>
        </dgm:presLayoutVars>
      </dgm:prSet>
      <dgm:spPr/>
    </dgm:pt>
    <dgm:pt modelId="{A7A0867D-A656-4D96-9930-3461A9A8DE68}" type="pres">
      <dgm:prSet presAssocID="{2F4DBEC2-5E88-4014-9DE9-5AE2420D5784}" presName="hierChild5" presStyleCnt="0"/>
      <dgm:spPr/>
    </dgm:pt>
    <dgm:pt modelId="{FE6019DD-67FB-42D9-934F-3810B5ABCE3D}" type="pres">
      <dgm:prSet presAssocID="{ADEAC4DD-9AC7-4756-9A5C-D162E97A740D}" presName="Name10" presStyleLbl="parChTrans1D2" presStyleIdx="1" presStyleCnt="2"/>
      <dgm:spPr/>
    </dgm:pt>
    <dgm:pt modelId="{1EA6810F-E503-40A2-B85A-CEEEF828A0A7}" type="pres">
      <dgm:prSet presAssocID="{F0F269B7-9E21-4C69-8CDC-865419683222}" presName="hierRoot2" presStyleCnt="0"/>
      <dgm:spPr/>
    </dgm:pt>
    <dgm:pt modelId="{7B40028A-31D4-43DF-B3DF-F8382C6923FA}" type="pres">
      <dgm:prSet presAssocID="{F0F269B7-9E21-4C69-8CDC-865419683222}" presName="composite2" presStyleCnt="0"/>
      <dgm:spPr/>
    </dgm:pt>
    <dgm:pt modelId="{B99AECC8-FB1F-4BC6-9A75-2A783876F33B}" type="pres">
      <dgm:prSet presAssocID="{F0F269B7-9E21-4C69-8CDC-865419683222}" presName="image2" presStyleLbl="node2" presStyleIdx="1" presStyleCnt="2"/>
      <dgm:spPr/>
    </dgm:pt>
    <dgm:pt modelId="{647903E9-AA78-4BAC-862B-85CDEC068C6C}" type="pres">
      <dgm:prSet presAssocID="{F0F269B7-9E21-4C69-8CDC-865419683222}" presName="text2" presStyleLbl="revTx" presStyleIdx="8" presStyleCnt="15">
        <dgm:presLayoutVars>
          <dgm:chPref val="3"/>
        </dgm:presLayoutVars>
      </dgm:prSet>
      <dgm:spPr/>
    </dgm:pt>
    <dgm:pt modelId="{EE7FB867-672F-4309-82F5-4790A53CE628}" type="pres">
      <dgm:prSet presAssocID="{F0F269B7-9E21-4C69-8CDC-865419683222}" presName="hierChild3" presStyleCnt="0"/>
      <dgm:spPr/>
    </dgm:pt>
    <dgm:pt modelId="{D8B1340C-F4B6-420F-8858-7F8910C87A85}" type="pres">
      <dgm:prSet presAssocID="{3364AB96-F1AF-4E85-B85A-7D41315AF661}" presName="Name17" presStyleLbl="parChTrans1D3" presStyleIdx="2" presStyleCnt="4"/>
      <dgm:spPr/>
    </dgm:pt>
    <dgm:pt modelId="{009FF012-EFE6-45B7-AA3D-37FD24E74A6D}" type="pres">
      <dgm:prSet presAssocID="{D67DAA5F-DA78-47CC-AD3B-6B85537F6016}" presName="hierRoot3" presStyleCnt="0"/>
      <dgm:spPr/>
    </dgm:pt>
    <dgm:pt modelId="{C8E23F45-0079-4314-9838-A96F078597EF}" type="pres">
      <dgm:prSet presAssocID="{D67DAA5F-DA78-47CC-AD3B-6B85537F6016}" presName="composite3" presStyleCnt="0"/>
      <dgm:spPr/>
    </dgm:pt>
    <dgm:pt modelId="{8FA8885E-0EE6-4D8D-B470-35B614AC849C}" type="pres">
      <dgm:prSet presAssocID="{D67DAA5F-DA78-47CC-AD3B-6B85537F6016}" presName="image3" presStyleLbl="node3" presStyleIdx="2" presStyleCnt="4"/>
      <dgm:spPr/>
    </dgm:pt>
    <dgm:pt modelId="{D1EB8ED0-70C5-40C2-9EFF-F617D5EEB75C}" type="pres">
      <dgm:prSet presAssocID="{D67DAA5F-DA78-47CC-AD3B-6B85537F6016}" presName="text3" presStyleLbl="revTx" presStyleIdx="9" presStyleCnt="15">
        <dgm:presLayoutVars>
          <dgm:chPref val="3"/>
        </dgm:presLayoutVars>
      </dgm:prSet>
      <dgm:spPr/>
    </dgm:pt>
    <dgm:pt modelId="{D0D57627-5817-44AF-9FE3-6BEA215E43DA}" type="pres">
      <dgm:prSet presAssocID="{D67DAA5F-DA78-47CC-AD3B-6B85537F6016}" presName="hierChild4" presStyleCnt="0"/>
      <dgm:spPr/>
    </dgm:pt>
    <dgm:pt modelId="{25F3A4BB-2B8B-4B3C-B05E-DD670158CE0A}" type="pres">
      <dgm:prSet presAssocID="{B12D5547-E057-40D9-91B0-29313663B4B6}" presName="Name23" presStyleLbl="parChTrans1D4" presStyleIdx="4" presStyleCnt="8"/>
      <dgm:spPr/>
    </dgm:pt>
    <dgm:pt modelId="{54C58275-7F5A-40D6-8A73-743BF0F79BD0}" type="pres">
      <dgm:prSet presAssocID="{C9C3E8FC-33CC-49E7-80D1-F43EE18AFC16}" presName="hierRoot4" presStyleCnt="0"/>
      <dgm:spPr/>
    </dgm:pt>
    <dgm:pt modelId="{1E11A3DF-9C82-43C1-B6DA-EA64E18F24D1}" type="pres">
      <dgm:prSet presAssocID="{C9C3E8FC-33CC-49E7-80D1-F43EE18AFC16}" presName="composite4" presStyleCnt="0"/>
      <dgm:spPr/>
    </dgm:pt>
    <dgm:pt modelId="{B7E0DF49-077F-4A05-B6AE-114E65CF5420}" type="pres">
      <dgm:prSet presAssocID="{C9C3E8FC-33CC-49E7-80D1-F43EE18AFC16}" presName="image4" presStyleLbl="node4"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Badge 1 with solid fill"/>
        </a:ext>
      </dgm:extLst>
    </dgm:pt>
    <dgm:pt modelId="{73FBD535-A1E6-4987-B160-99160430DD68}" type="pres">
      <dgm:prSet presAssocID="{C9C3E8FC-33CC-49E7-80D1-F43EE18AFC16}" presName="text4" presStyleLbl="revTx" presStyleIdx="10" presStyleCnt="15">
        <dgm:presLayoutVars>
          <dgm:chPref val="3"/>
        </dgm:presLayoutVars>
      </dgm:prSet>
      <dgm:spPr/>
    </dgm:pt>
    <dgm:pt modelId="{235A5B75-9153-44CE-9726-92F98BA2970A}" type="pres">
      <dgm:prSet presAssocID="{C9C3E8FC-33CC-49E7-80D1-F43EE18AFC16}" presName="hierChild5" presStyleCnt="0"/>
      <dgm:spPr/>
    </dgm:pt>
    <dgm:pt modelId="{ADD2531A-D329-422E-9FED-A382AE860649}" type="pres">
      <dgm:prSet presAssocID="{6F2B14EB-586D-4CCF-BC7F-722FF04977CC}" presName="Name23" presStyleLbl="parChTrans1D4" presStyleIdx="5" presStyleCnt="8"/>
      <dgm:spPr/>
    </dgm:pt>
    <dgm:pt modelId="{9AD817C1-7702-45C1-820B-0F58AB044794}" type="pres">
      <dgm:prSet presAssocID="{48895834-D65D-4797-925D-D19E7C083D00}" presName="hierRoot4" presStyleCnt="0"/>
      <dgm:spPr/>
    </dgm:pt>
    <dgm:pt modelId="{2CB2909D-D699-43C2-9539-E2F234DA6A5C}" type="pres">
      <dgm:prSet presAssocID="{48895834-D65D-4797-925D-D19E7C083D00}" presName="composite4" presStyleCnt="0"/>
      <dgm:spPr/>
    </dgm:pt>
    <dgm:pt modelId="{52868F35-12C2-4531-9930-5A6042DA44D1}" type="pres">
      <dgm:prSet presAssocID="{48895834-D65D-4797-925D-D19E7C083D00}" presName="image4" presStyleLbl="node4" presStyleIdx="5"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adge with solid fill"/>
        </a:ext>
      </dgm:extLst>
    </dgm:pt>
    <dgm:pt modelId="{018786EC-089B-4609-ACC8-7DE58F554F96}" type="pres">
      <dgm:prSet presAssocID="{48895834-D65D-4797-925D-D19E7C083D00}" presName="text4" presStyleLbl="revTx" presStyleIdx="11" presStyleCnt="15">
        <dgm:presLayoutVars>
          <dgm:chPref val="3"/>
        </dgm:presLayoutVars>
      </dgm:prSet>
      <dgm:spPr/>
    </dgm:pt>
    <dgm:pt modelId="{00972A93-2E4A-477F-B0EE-F0AB891A70CC}" type="pres">
      <dgm:prSet presAssocID="{48895834-D65D-4797-925D-D19E7C083D00}" presName="hierChild5" presStyleCnt="0"/>
      <dgm:spPr/>
    </dgm:pt>
    <dgm:pt modelId="{82BF6070-3DF6-4230-A08E-2EDF4298B6B1}" type="pres">
      <dgm:prSet presAssocID="{59707877-5342-43A3-83B6-88B3E042BA44}" presName="Name17" presStyleLbl="parChTrans1D3" presStyleIdx="3" presStyleCnt="4"/>
      <dgm:spPr/>
    </dgm:pt>
    <dgm:pt modelId="{8B3A5646-E11B-4AC7-83EA-B08202915393}" type="pres">
      <dgm:prSet presAssocID="{CBE5D6FE-1A46-4ADD-A779-9477F1E814C6}" presName="hierRoot3" presStyleCnt="0"/>
      <dgm:spPr/>
    </dgm:pt>
    <dgm:pt modelId="{61A9C25A-4C3B-4AC7-A347-D1731C08C6D9}" type="pres">
      <dgm:prSet presAssocID="{CBE5D6FE-1A46-4ADD-A779-9477F1E814C6}" presName="composite3" presStyleCnt="0"/>
      <dgm:spPr/>
    </dgm:pt>
    <dgm:pt modelId="{1F961A24-6CEA-4A2B-94B2-7EB74395A8A2}" type="pres">
      <dgm:prSet presAssocID="{CBE5D6FE-1A46-4ADD-A779-9477F1E814C6}" presName="image3" presStyleLbl="node3" presStyleIdx="3" presStyleCnt="4"/>
      <dgm:spPr/>
    </dgm:pt>
    <dgm:pt modelId="{EFD2422D-B839-43E7-9246-637AE260A53E}" type="pres">
      <dgm:prSet presAssocID="{CBE5D6FE-1A46-4ADD-A779-9477F1E814C6}" presName="text3" presStyleLbl="revTx" presStyleIdx="12" presStyleCnt="15">
        <dgm:presLayoutVars>
          <dgm:chPref val="3"/>
        </dgm:presLayoutVars>
      </dgm:prSet>
      <dgm:spPr/>
    </dgm:pt>
    <dgm:pt modelId="{81A17AB1-EF11-4124-B1BD-292EBC6941D2}" type="pres">
      <dgm:prSet presAssocID="{CBE5D6FE-1A46-4ADD-A779-9477F1E814C6}" presName="hierChild4" presStyleCnt="0"/>
      <dgm:spPr/>
    </dgm:pt>
    <dgm:pt modelId="{03283DA9-F19E-4734-A982-DA05D8C90568}" type="pres">
      <dgm:prSet presAssocID="{EAF31687-F8B0-4EF9-B213-421D3792BC73}" presName="Name23" presStyleLbl="parChTrans1D4" presStyleIdx="6" presStyleCnt="8"/>
      <dgm:spPr/>
    </dgm:pt>
    <dgm:pt modelId="{6B0BF1CB-FA02-46D7-AA81-B4F46B6D3377}" type="pres">
      <dgm:prSet presAssocID="{B54D803D-9994-457A-9B4A-DFAFCBAFABAE}" presName="hierRoot4" presStyleCnt="0"/>
      <dgm:spPr/>
    </dgm:pt>
    <dgm:pt modelId="{54623F29-8440-4F61-BCD5-4AFF24D9C9D2}" type="pres">
      <dgm:prSet presAssocID="{B54D803D-9994-457A-9B4A-DFAFCBAFABAE}" presName="composite4" presStyleCnt="0"/>
      <dgm:spPr/>
    </dgm:pt>
    <dgm:pt modelId="{3F274A1F-110F-46A7-82CE-FA9BD1CD56DB}" type="pres">
      <dgm:prSet presAssocID="{B54D803D-9994-457A-9B4A-DFAFCBAFABAE}" presName="image4" presStyleLbl="node4" presStyleIdx="6"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dgm:spPr>
      <dgm:extLst>
        <a:ext uri="{E40237B7-FDA0-4F09-8148-C483321AD2D9}">
          <dgm14:cNvPr xmlns:dgm14="http://schemas.microsoft.com/office/drawing/2010/diagram" id="0" name="" descr="Badge 7 with solid fill"/>
        </a:ext>
      </dgm:extLst>
    </dgm:pt>
    <dgm:pt modelId="{4BD7919B-729D-4928-9D50-07085D582897}" type="pres">
      <dgm:prSet presAssocID="{B54D803D-9994-457A-9B4A-DFAFCBAFABAE}" presName="text4" presStyleLbl="revTx" presStyleIdx="13" presStyleCnt="15">
        <dgm:presLayoutVars>
          <dgm:chPref val="3"/>
        </dgm:presLayoutVars>
      </dgm:prSet>
      <dgm:spPr/>
    </dgm:pt>
    <dgm:pt modelId="{4DE30ECD-8293-44FE-9E64-F439BD941BC1}" type="pres">
      <dgm:prSet presAssocID="{B54D803D-9994-457A-9B4A-DFAFCBAFABAE}" presName="hierChild5" presStyleCnt="0"/>
      <dgm:spPr/>
    </dgm:pt>
    <dgm:pt modelId="{FE42FEA9-063E-4C3C-AC4E-173EB60B6185}" type="pres">
      <dgm:prSet presAssocID="{C843BDBB-D3DD-42A3-828A-34FFE5DBA4E4}" presName="Name23" presStyleLbl="parChTrans1D4" presStyleIdx="7" presStyleCnt="8"/>
      <dgm:spPr/>
    </dgm:pt>
    <dgm:pt modelId="{4B7FFDB5-98F4-4700-9C64-D27F5C87D8B1}" type="pres">
      <dgm:prSet presAssocID="{094195B8-5D76-4FC1-985F-A8E3A35AB622}" presName="hierRoot4" presStyleCnt="0"/>
      <dgm:spPr/>
    </dgm:pt>
    <dgm:pt modelId="{5F855713-E372-4D6A-ADDF-6B8A0CE016FA}" type="pres">
      <dgm:prSet presAssocID="{094195B8-5D76-4FC1-985F-A8E3A35AB622}" presName="composite4" presStyleCnt="0"/>
      <dgm:spPr/>
    </dgm:pt>
    <dgm:pt modelId="{B792980A-DA8E-4889-8213-CCE3084C77DE}" type="pres">
      <dgm:prSet presAssocID="{094195B8-5D76-4FC1-985F-A8E3A35AB622}" presName="image4" presStyleLbl="node4" presStyleIdx="7"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Badge 5 with solid fill"/>
        </a:ext>
      </dgm:extLst>
    </dgm:pt>
    <dgm:pt modelId="{A4B43363-39E3-4C81-A2DE-400759109F7F}" type="pres">
      <dgm:prSet presAssocID="{094195B8-5D76-4FC1-985F-A8E3A35AB622}" presName="text4" presStyleLbl="revTx" presStyleIdx="14" presStyleCnt="15">
        <dgm:presLayoutVars>
          <dgm:chPref val="3"/>
        </dgm:presLayoutVars>
      </dgm:prSet>
      <dgm:spPr/>
    </dgm:pt>
    <dgm:pt modelId="{F242AB9A-9406-410E-A22E-BAD086A47339}" type="pres">
      <dgm:prSet presAssocID="{094195B8-5D76-4FC1-985F-A8E3A35AB622}" presName="hierChild5" presStyleCnt="0"/>
      <dgm:spPr/>
    </dgm:pt>
  </dgm:ptLst>
  <dgm:cxnLst>
    <dgm:cxn modelId="{7A16DC07-EC79-4A36-80D3-61687A6E8D77}" srcId="{CBE5D6FE-1A46-4ADD-A779-9477F1E814C6}" destId="{094195B8-5D76-4FC1-985F-A8E3A35AB622}" srcOrd="1" destOrd="0" parTransId="{C843BDBB-D3DD-42A3-828A-34FFE5DBA4E4}" sibTransId="{815D2031-43B0-4301-9178-C44776D4809C}"/>
    <dgm:cxn modelId="{A356800F-287A-44BE-B6B9-6885DE4B693D}" type="presOf" srcId="{D374E2BF-DFCD-494F-B3D5-8BD92063F7DD}" destId="{37C80982-E06D-4475-949F-D2EB2030CA6C}" srcOrd="0" destOrd="0" presId="urn:microsoft.com/office/officeart/2009/layout/CirclePictureHierarchy"/>
    <dgm:cxn modelId="{75E1E30F-75B3-48C8-AA8C-2302D6049074}" type="presOf" srcId="{3364AB96-F1AF-4E85-B85A-7D41315AF661}" destId="{D8B1340C-F4B6-420F-8858-7F8910C87A85}" srcOrd="0" destOrd="0" presId="urn:microsoft.com/office/officeart/2009/layout/CirclePictureHierarchy"/>
    <dgm:cxn modelId="{81A40813-3109-4B88-A36E-4374CB0FB4F7}" srcId="{68C18A29-7E7C-4DB7-B196-03A01C7390A8}" destId="{35D83EA4-3A72-4B3C-BF3B-BF1AB2720F81}" srcOrd="0" destOrd="0" parTransId="{0190D5D3-FB2F-4F6D-BF9E-42C8CF6AA5BC}" sibTransId="{0AB85BBB-0496-4751-A011-27F989B15C6F}"/>
    <dgm:cxn modelId="{7DC99D13-D5EA-4CDA-A885-DE0E31C58C68}" srcId="{20357731-CAC8-42F0-B928-508253919EB3}" destId="{FF0826EF-24A7-4E2B-A469-8115941CAB76}" srcOrd="0" destOrd="0" parTransId="{4268143D-213E-48F9-8BCD-176806ECC023}" sibTransId="{E2ACB033-FACF-48DE-8155-F73BD73B8AEE}"/>
    <dgm:cxn modelId="{BE801419-CCDB-419D-8EBB-AF73B2C23862}" srcId="{CBE5D6FE-1A46-4ADD-A779-9477F1E814C6}" destId="{B54D803D-9994-457A-9B4A-DFAFCBAFABAE}" srcOrd="0" destOrd="0" parTransId="{EAF31687-F8B0-4EF9-B213-421D3792BC73}" sibTransId="{684A76D2-2C63-4710-8E91-A176C5AA759D}"/>
    <dgm:cxn modelId="{C8EB3820-C67C-42B9-B35E-1051BAFF80A4}" srcId="{68C18A29-7E7C-4DB7-B196-03A01C7390A8}" destId="{C550E6CC-5C53-4DC4-8FDD-9B25E78CC39F}" srcOrd="1" destOrd="0" parTransId="{D374E2BF-DFCD-494F-B3D5-8BD92063F7DD}" sibTransId="{E7820AC0-11BF-42B0-80D4-33D8837634A0}"/>
    <dgm:cxn modelId="{890E4625-06BB-4633-8FD7-44DC177E2518}" type="presOf" srcId="{59707877-5342-43A3-83B6-88B3E042BA44}" destId="{82BF6070-3DF6-4230-A08E-2EDF4298B6B1}" srcOrd="0" destOrd="0" presId="urn:microsoft.com/office/officeart/2009/layout/CirclePictureHierarchy"/>
    <dgm:cxn modelId="{65327228-D9A1-4F98-BCFF-24114D4EE641}" type="presOf" srcId="{D64F12C5-E976-4D57-B3F2-EA37D90F8813}" destId="{76C74A38-B068-4B28-8B9F-3267475FBFA1}" srcOrd="0" destOrd="0" presId="urn:microsoft.com/office/officeart/2009/layout/CirclePictureHierarchy"/>
    <dgm:cxn modelId="{4A890434-9A1D-45EE-B0E3-157BA54BEF19}" type="presOf" srcId="{68C18A29-7E7C-4DB7-B196-03A01C7390A8}" destId="{C2823EC5-662A-4CFF-A734-72C47769A4A7}" srcOrd="0" destOrd="0" presId="urn:microsoft.com/office/officeart/2009/layout/CirclePictureHierarchy"/>
    <dgm:cxn modelId="{BC68E85F-E4AD-4607-88FA-3353DB77683E}" type="presOf" srcId="{C9C3E8FC-33CC-49E7-80D1-F43EE18AFC16}" destId="{73FBD535-A1E6-4987-B160-99160430DD68}" srcOrd="0" destOrd="0" presId="urn:microsoft.com/office/officeart/2009/layout/CirclePictureHierarchy"/>
    <dgm:cxn modelId="{50082441-1199-4971-B149-755D4616CE2D}" type="presOf" srcId="{48895834-D65D-4797-925D-D19E7C083D00}" destId="{018786EC-089B-4609-ACC8-7DE58F554F96}" srcOrd="0" destOrd="0" presId="urn:microsoft.com/office/officeart/2009/layout/CirclePictureHierarchy"/>
    <dgm:cxn modelId="{8D80BB62-FC36-4822-8600-DB6D91491D77}" type="presOf" srcId="{D67DAA5F-DA78-47CC-AD3B-6B85537F6016}" destId="{D1EB8ED0-70C5-40C2-9EFF-F617D5EEB75C}" srcOrd="0" destOrd="0" presId="urn:microsoft.com/office/officeart/2009/layout/CirclePictureHierarchy"/>
    <dgm:cxn modelId="{C267EF4A-F2D5-4E4E-A882-51F5FC338C39}" type="presOf" srcId="{4268143D-213E-48F9-8BCD-176806ECC023}" destId="{B2DAB533-54AF-40D3-9736-C4CFFBE403DD}" srcOrd="0" destOrd="0" presId="urn:microsoft.com/office/officeart/2009/layout/CirclePictureHierarchy"/>
    <dgm:cxn modelId="{FC02F06E-49C9-4B5B-9060-A97DAC03D2A3}" type="presOf" srcId="{C78EA43E-E661-4649-BB8C-856099047B49}" destId="{466DF0D0-3B7D-4736-8EB4-4473B8975694}" srcOrd="0" destOrd="0" presId="urn:microsoft.com/office/officeart/2009/layout/CirclePictureHierarchy"/>
    <dgm:cxn modelId="{9CD0336F-F6D6-4A2D-8ABC-B8D25C1FF90A}" srcId="{FF0826EF-24A7-4E2B-A469-8115941CAB76}" destId="{68C18A29-7E7C-4DB7-B196-03A01C7390A8}" srcOrd="0" destOrd="0" parTransId="{66DEE6E1-56C9-476E-96EB-6806577C5F1D}" sibTransId="{B0451E05-73EE-4E2F-A80A-E689B2D62F7A}"/>
    <dgm:cxn modelId="{8C0A946F-0073-4E68-B7EC-8790EA80C1D3}" type="presOf" srcId="{C550E6CC-5C53-4DC4-8FDD-9B25E78CC39F}" destId="{60AAE469-231A-4FCB-AD83-AD69727DB41F}" srcOrd="0" destOrd="0" presId="urn:microsoft.com/office/officeart/2009/layout/CirclePictureHierarchy"/>
    <dgm:cxn modelId="{1A624354-53FA-4956-928A-9F274E02DE1D}" srcId="{78DE3E69-F689-432F-8698-2B81FC7E5582}" destId="{20357731-CAC8-42F0-B928-508253919EB3}" srcOrd="0" destOrd="0" parTransId="{49717722-E491-43FD-8FC4-4A0A5CB39A7A}" sibTransId="{1E11F493-26A8-4144-A6AB-7E16993964C7}"/>
    <dgm:cxn modelId="{361F4F58-FA41-4726-941D-EA1716B0EF9B}" srcId="{D67DAA5F-DA78-47CC-AD3B-6B85537F6016}" destId="{C9C3E8FC-33CC-49E7-80D1-F43EE18AFC16}" srcOrd="0" destOrd="0" parTransId="{B12D5547-E057-40D9-91B0-29313663B4B6}" sibTransId="{B785B4AF-7058-41BC-A238-2378D9DD0217}"/>
    <dgm:cxn modelId="{3F91577F-F148-4EDE-AD96-1FAB32968898}" type="presOf" srcId="{9F988022-F6D5-4C89-8EB4-7E3A6ECEEA9C}" destId="{69A78AB2-8188-4F61-BED9-8A70509C8A0F}" srcOrd="0" destOrd="0" presId="urn:microsoft.com/office/officeart/2009/layout/CirclePictureHierarchy"/>
    <dgm:cxn modelId="{BE319681-A65F-42AE-9861-BC2A0FE837EA}" type="presOf" srcId="{8C8102AF-2F01-4599-9197-5A50D18B418B}" destId="{D6029693-4899-48A5-A6E5-6D0536DDBECA}" srcOrd="0" destOrd="0" presId="urn:microsoft.com/office/officeart/2009/layout/CirclePictureHierarchy"/>
    <dgm:cxn modelId="{C88AB083-64D4-4A33-88AE-29B4F3A9ACF3}" type="presOf" srcId="{20357731-CAC8-42F0-B928-508253919EB3}" destId="{B58AEE40-FF0E-46E9-884B-FC6DB1CA60CB}" srcOrd="0" destOrd="0" presId="urn:microsoft.com/office/officeart/2009/layout/CirclePictureHierarchy"/>
    <dgm:cxn modelId="{6B622884-B142-47C0-BABE-EF7A2D4087E3}" srcId="{20357731-CAC8-42F0-B928-508253919EB3}" destId="{F0F269B7-9E21-4C69-8CDC-865419683222}" srcOrd="1" destOrd="0" parTransId="{ADEAC4DD-9AC7-4756-9A5C-D162E97A740D}" sibTransId="{6CB6081D-4D28-40C0-A82C-F73F8B9527A7}"/>
    <dgm:cxn modelId="{70DB8584-8E7F-4B06-AAE5-53155D1C6473}" type="presOf" srcId="{094195B8-5D76-4FC1-985F-A8E3A35AB622}" destId="{A4B43363-39E3-4C81-A2DE-400759109F7F}" srcOrd="0" destOrd="0" presId="urn:microsoft.com/office/officeart/2009/layout/CirclePictureHierarchy"/>
    <dgm:cxn modelId="{6CB8418A-4C2E-4F02-9200-9A0861145AF4}" type="presOf" srcId="{B12D5547-E057-40D9-91B0-29313663B4B6}" destId="{25F3A4BB-2B8B-4B3C-B05E-DD670158CE0A}" srcOrd="0" destOrd="0" presId="urn:microsoft.com/office/officeart/2009/layout/CirclePictureHierarchy"/>
    <dgm:cxn modelId="{771DC78D-7A09-4350-AC09-0F32B90EB270}" srcId="{FF0826EF-24A7-4E2B-A469-8115941CAB76}" destId="{D64F12C5-E976-4D57-B3F2-EA37D90F8813}" srcOrd="1" destOrd="0" parTransId="{9F988022-F6D5-4C89-8EB4-7E3A6ECEEA9C}" sibTransId="{20880DB2-DF66-47F7-B090-9154790944A8}"/>
    <dgm:cxn modelId="{5564CE8D-7323-49A2-8C5B-F66A3FCD82D0}" type="presOf" srcId="{FF0826EF-24A7-4E2B-A469-8115941CAB76}" destId="{61B35D9A-D5CA-44B2-B8E9-7AD35F257030}" srcOrd="0" destOrd="0" presId="urn:microsoft.com/office/officeart/2009/layout/CirclePictureHierarchy"/>
    <dgm:cxn modelId="{C19F568E-0F8E-471F-A667-765A4030C3B9}" type="presOf" srcId="{EAF31687-F8B0-4EF9-B213-421D3792BC73}" destId="{03283DA9-F19E-4734-A982-DA05D8C90568}" srcOrd="0" destOrd="0" presId="urn:microsoft.com/office/officeart/2009/layout/CirclePictureHierarchy"/>
    <dgm:cxn modelId="{0C0C7E91-7E25-4CAC-AE60-DB422FB95A6A}" type="presOf" srcId="{ADEAC4DD-9AC7-4756-9A5C-D162E97A740D}" destId="{FE6019DD-67FB-42D9-934F-3810B5ABCE3D}" srcOrd="0" destOrd="0" presId="urn:microsoft.com/office/officeart/2009/layout/CirclePictureHierarchy"/>
    <dgm:cxn modelId="{70D23696-6F46-420A-A871-4DACFD79615E}" type="presOf" srcId="{2F4DBEC2-5E88-4014-9DE9-5AE2420D5784}" destId="{C5ED28EC-FEEB-4FB4-B72A-30C14EFB9025}" srcOrd="0" destOrd="0" presId="urn:microsoft.com/office/officeart/2009/layout/CirclePictureHierarchy"/>
    <dgm:cxn modelId="{FA851FA0-B3F3-4A80-8687-ECC4F93D9342}" srcId="{D64F12C5-E976-4D57-B3F2-EA37D90F8813}" destId="{8C8102AF-2F01-4599-9197-5A50D18B418B}" srcOrd="0" destOrd="0" parTransId="{C78EA43E-E661-4649-BB8C-856099047B49}" sibTransId="{EA714337-68C1-49C2-A415-F4E3A13CB7E2}"/>
    <dgm:cxn modelId="{D2477AA7-47DE-4B79-9BA8-1F46BADE62C0}" srcId="{D64F12C5-E976-4D57-B3F2-EA37D90F8813}" destId="{2F4DBEC2-5E88-4014-9DE9-5AE2420D5784}" srcOrd="1" destOrd="0" parTransId="{0C228706-8D30-4870-9837-D6C614FB3852}" sibTransId="{FC22A5E9-3825-47D4-B244-44B1C1E7ED26}"/>
    <dgm:cxn modelId="{CDB710BB-592A-4FA0-B6F0-94C4651F7AE3}" type="presOf" srcId="{6F2B14EB-586D-4CCF-BC7F-722FF04977CC}" destId="{ADD2531A-D329-422E-9FED-A382AE860649}" srcOrd="0" destOrd="0" presId="urn:microsoft.com/office/officeart/2009/layout/CirclePictureHierarchy"/>
    <dgm:cxn modelId="{D61DA6C9-1E25-4330-B44D-215541D69F5C}" type="presOf" srcId="{35D83EA4-3A72-4B3C-BF3B-BF1AB2720F81}" destId="{08E01682-F607-480A-B019-62AE0E8F2B13}" srcOrd="0" destOrd="0" presId="urn:microsoft.com/office/officeart/2009/layout/CirclePictureHierarchy"/>
    <dgm:cxn modelId="{DC959ECF-5629-4450-B2FE-B63126F372A8}" type="presOf" srcId="{CBE5D6FE-1A46-4ADD-A779-9477F1E814C6}" destId="{EFD2422D-B839-43E7-9246-637AE260A53E}" srcOrd="0" destOrd="0" presId="urn:microsoft.com/office/officeart/2009/layout/CirclePictureHierarchy"/>
    <dgm:cxn modelId="{724804D3-59B0-4BE8-9D98-D988F7513113}" srcId="{F0F269B7-9E21-4C69-8CDC-865419683222}" destId="{D67DAA5F-DA78-47CC-AD3B-6B85537F6016}" srcOrd="0" destOrd="0" parTransId="{3364AB96-F1AF-4E85-B85A-7D41315AF661}" sibTransId="{D01D3F9F-28B9-42F4-89E2-9A7508BDC320}"/>
    <dgm:cxn modelId="{506C82D4-691E-4832-82D5-1298C8208BA9}" srcId="{D67DAA5F-DA78-47CC-AD3B-6B85537F6016}" destId="{48895834-D65D-4797-925D-D19E7C083D00}" srcOrd="1" destOrd="0" parTransId="{6F2B14EB-586D-4CCF-BC7F-722FF04977CC}" sibTransId="{A631B09C-140D-41B0-9AF2-73F151F3DF77}"/>
    <dgm:cxn modelId="{5A0C66D6-3652-4D72-B66A-557AA854F6B8}" type="presOf" srcId="{78DE3E69-F689-432F-8698-2B81FC7E5582}" destId="{2E3DEE3D-CAD5-4019-A5FA-F93B61400FA9}" srcOrd="0" destOrd="0" presId="urn:microsoft.com/office/officeart/2009/layout/CirclePictureHierarchy"/>
    <dgm:cxn modelId="{8318C8D7-C240-4127-BE78-6CC17C9B2F56}" type="presOf" srcId="{66DEE6E1-56C9-476E-96EB-6806577C5F1D}" destId="{55E9DCCA-6D72-4949-B695-3EE776A55B33}" srcOrd="0" destOrd="0" presId="urn:microsoft.com/office/officeart/2009/layout/CirclePictureHierarchy"/>
    <dgm:cxn modelId="{C23C1CDB-F7C8-4883-B886-B483EDB967C9}" srcId="{F0F269B7-9E21-4C69-8CDC-865419683222}" destId="{CBE5D6FE-1A46-4ADD-A779-9477F1E814C6}" srcOrd="1" destOrd="0" parTransId="{59707877-5342-43A3-83B6-88B3E042BA44}" sibTransId="{77CEB247-CB50-4DFA-8E20-07FF430E9108}"/>
    <dgm:cxn modelId="{7D520FE0-B7E4-4DA9-9E3B-C745BE5EBE76}" type="presOf" srcId="{F0F269B7-9E21-4C69-8CDC-865419683222}" destId="{647903E9-AA78-4BAC-862B-85CDEC068C6C}" srcOrd="0" destOrd="0" presId="urn:microsoft.com/office/officeart/2009/layout/CirclePictureHierarchy"/>
    <dgm:cxn modelId="{83A65CE2-60FC-47B0-AFA2-2E1326CC6BDD}" type="presOf" srcId="{0C228706-8D30-4870-9837-D6C614FB3852}" destId="{70F77F1E-997C-4BC8-9A9A-2649E219542C}" srcOrd="0" destOrd="0" presId="urn:microsoft.com/office/officeart/2009/layout/CirclePictureHierarchy"/>
    <dgm:cxn modelId="{B3A347E3-F472-4D89-8A20-50FFFC672C26}" type="presOf" srcId="{0190D5D3-FB2F-4F6D-BF9E-42C8CF6AA5BC}" destId="{9EB13AD5-82D9-4C1C-9E8D-C4C41BD11B56}" srcOrd="0" destOrd="0" presId="urn:microsoft.com/office/officeart/2009/layout/CirclePictureHierarchy"/>
    <dgm:cxn modelId="{4938A6F2-5349-422A-A048-60DDD9322985}" type="presOf" srcId="{C843BDBB-D3DD-42A3-828A-34FFE5DBA4E4}" destId="{FE42FEA9-063E-4C3C-AC4E-173EB60B6185}" srcOrd="0" destOrd="0" presId="urn:microsoft.com/office/officeart/2009/layout/CirclePictureHierarchy"/>
    <dgm:cxn modelId="{8E1884F4-FFE4-421F-9D80-1D7177E0218D}" type="presOf" srcId="{B54D803D-9994-457A-9B4A-DFAFCBAFABAE}" destId="{4BD7919B-729D-4928-9D50-07085D582897}" srcOrd="0" destOrd="0" presId="urn:microsoft.com/office/officeart/2009/layout/CirclePictureHierarchy"/>
    <dgm:cxn modelId="{42B01600-C107-40D5-8B3B-EE4CF1A45864}" type="presParOf" srcId="{2E3DEE3D-CAD5-4019-A5FA-F93B61400FA9}" destId="{302A302E-464D-41AA-8B99-FBEAA7D895A0}" srcOrd="0" destOrd="0" presId="urn:microsoft.com/office/officeart/2009/layout/CirclePictureHierarchy"/>
    <dgm:cxn modelId="{48CD7A25-5553-4B43-B2A1-A8ECC8A43DAF}" type="presParOf" srcId="{302A302E-464D-41AA-8B99-FBEAA7D895A0}" destId="{0F2E99E0-A9D2-4E5E-A0CE-2D88575370E5}" srcOrd="0" destOrd="0" presId="urn:microsoft.com/office/officeart/2009/layout/CirclePictureHierarchy"/>
    <dgm:cxn modelId="{0768A80C-FE1D-4446-A3D0-97FDDDF166B4}" type="presParOf" srcId="{0F2E99E0-A9D2-4E5E-A0CE-2D88575370E5}" destId="{24EB43A5-3DE4-4FBD-9EEA-812B092C4F1A}" srcOrd="0" destOrd="0" presId="urn:microsoft.com/office/officeart/2009/layout/CirclePictureHierarchy"/>
    <dgm:cxn modelId="{4F2D7576-19E1-4A86-A0F3-3AAA4BC29819}" type="presParOf" srcId="{0F2E99E0-A9D2-4E5E-A0CE-2D88575370E5}" destId="{B58AEE40-FF0E-46E9-884B-FC6DB1CA60CB}" srcOrd="1" destOrd="0" presId="urn:microsoft.com/office/officeart/2009/layout/CirclePictureHierarchy"/>
    <dgm:cxn modelId="{9A6DA7D2-01EB-405B-8915-410F2A1C6653}" type="presParOf" srcId="{302A302E-464D-41AA-8B99-FBEAA7D895A0}" destId="{DE16E07E-D4B4-4BD4-B63C-CCD967A0D41F}" srcOrd="1" destOrd="0" presId="urn:microsoft.com/office/officeart/2009/layout/CirclePictureHierarchy"/>
    <dgm:cxn modelId="{E10E9968-4223-4D03-93AE-28C7B6EF9953}" type="presParOf" srcId="{DE16E07E-D4B4-4BD4-B63C-CCD967A0D41F}" destId="{B2DAB533-54AF-40D3-9736-C4CFFBE403DD}" srcOrd="0" destOrd="0" presId="urn:microsoft.com/office/officeart/2009/layout/CirclePictureHierarchy"/>
    <dgm:cxn modelId="{5D791A52-545D-4FEC-B3C4-E77879307371}" type="presParOf" srcId="{DE16E07E-D4B4-4BD4-B63C-CCD967A0D41F}" destId="{232ECC94-129D-4A56-A831-21E67C8B3DEE}" srcOrd="1" destOrd="0" presId="urn:microsoft.com/office/officeart/2009/layout/CirclePictureHierarchy"/>
    <dgm:cxn modelId="{FDE6ED1F-0D27-4E2B-8867-155B81AF3737}" type="presParOf" srcId="{232ECC94-129D-4A56-A831-21E67C8B3DEE}" destId="{CDBC82F4-4566-40E7-8F27-AA85E77D65D3}" srcOrd="0" destOrd="0" presId="urn:microsoft.com/office/officeart/2009/layout/CirclePictureHierarchy"/>
    <dgm:cxn modelId="{C91B497A-E40C-47B3-B624-9030CD72AE7F}" type="presParOf" srcId="{CDBC82F4-4566-40E7-8F27-AA85E77D65D3}" destId="{FE2E48C6-87B3-46DC-8114-8105786121B0}" srcOrd="0" destOrd="0" presId="urn:microsoft.com/office/officeart/2009/layout/CirclePictureHierarchy"/>
    <dgm:cxn modelId="{3DD93685-031E-4A5B-9FBE-94F203965A02}" type="presParOf" srcId="{CDBC82F4-4566-40E7-8F27-AA85E77D65D3}" destId="{61B35D9A-D5CA-44B2-B8E9-7AD35F257030}" srcOrd="1" destOrd="0" presId="urn:microsoft.com/office/officeart/2009/layout/CirclePictureHierarchy"/>
    <dgm:cxn modelId="{5D318A85-83F3-4705-9E18-67CCC0586F4C}" type="presParOf" srcId="{232ECC94-129D-4A56-A831-21E67C8B3DEE}" destId="{BA918955-CED2-4921-8D5F-4EEC120BF795}" srcOrd="1" destOrd="0" presId="urn:microsoft.com/office/officeart/2009/layout/CirclePictureHierarchy"/>
    <dgm:cxn modelId="{850AB081-4666-48B9-92B0-1A0481FD1717}" type="presParOf" srcId="{BA918955-CED2-4921-8D5F-4EEC120BF795}" destId="{55E9DCCA-6D72-4949-B695-3EE776A55B33}" srcOrd="0" destOrd="0" presId="urn:microsoft.com/office/officeart/2009/layout/CirclePictureHierarchy"/>
    <dgm:cxn modelId="{930B1013-7946-4AD5-B205-11BBC3B1801C}" type="presParOf" srcId="{BA918955-CED2-4921-8D5F-4EEC120BF795}" destId="{F11FA3E0-8CAD-496A-BC92-0EF9D1C1C1AD}" srcOrd="1" destOrd="0" presId="urn:microsoft.com/office/officeart/2009/layout/CirclePictureHierarchy"/>
    <dgm:cxn modelId="{2E5F1AB1-8620-4535-84F2-88CCAA827892}" type="presParOf" srcId="{F11FA3E0-8CAD-496A-BC92-0EF9D1C1C1AD}" destId="{D45269B9-4B88-4E09-AFD7-D74C1E8EA10C}" srcOrd="0" destOrd="0" presId="urn:microsoft.com/office/officeart/2009/layout/CirclePictureHierarchy"/>
    <dgm:cxn modelId="{6BB4BF8D-E5CA-4E97-92BE-020BAB6A77C2}" type="presParOf" srcId="{D45269B9-4B88-4E09-AFD7-D74C1E8EA10C}" destId="{36E1FBE0-0A25-4F1A-B24A-FC160667EC0F}" srcOrd="0" destOrd="0" presId="urn:microsoft.com/office/officeart/2009/layout/CirclePictureHierarchy"/>
    <dgm:cxn modelId="{E4BFC549-024D-43FE-980D-0FA1C1C71945}" type="presParOf" srcId="{D45269B9-4B88-4E09-AFD7-D74C1E8EA10C}" destId="{C2823EC5-662A-4CFF-A734-72C47769A4A7}" srcOrd="1" destOrd="0" presId="urn:microsoft.com/office/officeart/2009/layout/CirclePictureHierarchy"/>
    <dgm:cxn modelId="{BA2EE1C8-B9FA-43BD-BFCB-45856E8F3198}" type="presParOf" srcId="{F11FA3E0-8CAD-496A-BC92-0EF9D1C1C1AD}" destId="{0D9D10D0-CC1A-42D1-9197-0F78A1705AD3}" srcOrd="1" destOrd="0" presId="urn:microsoft.com/office/officeart/2009/layout/CirclePictureHierarchy"/>
    <dgm:cxn modelId="{943EED04-8EDE-40B2-8A14-2F2FC3D939CE}" type="presParOf" srcId="{0D9D10D0-CC1A-42D1-9197-0F78A1705AD3}" destId="{9EB13AD5-82D9-4C1C-9E8D-C4C41BD11B56}" srcOrd="0" destOrd="0" presId="urn:microsoft.com/office/officeart/2009/layout/CirclePictureHierarchy"/>
    <dgm:cxn modelId="{A583EF6F-F10A-4206-A25B-E7AE10D780E9}" type="presParOf" srcId="{0D9D10D0-CC1A-42D1-9197-0F78A1705AD3}" destId="{515E20F3-D76A-4473-A0D7-BEC0D9081D42}" srcOrd="1" destOrd="0" presId="urn:microsoft.com/office/officeart/2009/layout/CirclePictureHierarchy"/>
    <dgm:cxn modelId="{BD6D288C-D2CF-4EE2-B154-C7F7D3E4380E}" type="presParOf" srcId="{515E20F3-D76A-4473-A0D7-BEC0D9081D42}" destId="{A3BFCE6A-1C4A-42FB-840E-9C11C7625970}" srcOrd="0" destOrd="0" presId="urn:microsoft.com/office/officeart/2009/layout/CirclePictureHierarchy"/>
    <dgm:cxn modelId="{2441118B-538C-456A-919F-4F7064F871B9}" type="presParOf" srcId="{A3BFCE6A-1C4A-42FB-840E-9C11C7625970}" destId="{2526303F-45DE-43B1-BB68-FF50301AF16F}" srcOrd="0" destOrd="0" presId="urn:microsoft.com/office/officeart/2009/layout/CirclePictureHierarchy"/>
    <dgm:cxn modelId="{F5F4AA6E-24DE-4837-A0F1-2C5F2486D04B}" type="presParOf" srcId="{A3BFCE6A-1C4A-42FB-840E-9C11C7625970}" destId="{08E01682-F607-480A-B019-62AE0E8F2B13}" srcOrd="1" destOrd="0" presId="urn:microsoft.com/office/officeart/2009/layout/CirclePictureHierarchy"/>
    <dgm:cxn modelId="{FF0F8776-45DF-432E-A316-26BABD72168A}" type="presParOf" srcId="{515E20F3-D76A-4473-A0D7-BEC0D9081D42}" destId="{9C10D1C9-5F5E-4A7F-94EF-7845E2141904}" srcOrd="1" destOrd="0" presId="urn:microsoft.com/office/officeart/2009/layout/CirclePictureHierarchy"/>
    <dgm:cxn modelId="{DC218A3E-F41F-47F8-B848-DA801CDFC4E0}" type="presParOf" srcId="{0D9D10D0-CC1A-42D1-9197-0F78A1705AD3}" destId="{37C80982-E06D-4475-949F-D2EB2030CA6C}" srcOrd="2" destOrd="0" presId="urn:microsoft.com/office/officeart/2009/layout/CirclePictureHierarchy"/>
    <dgm:cxn modelId="{EC0008A9-39E4-4360-8AA0-EEF24F7CECAD}" type="presParOf" srcId="{0D9D10D0-CC1A-42D1-9197-0F78A1705AD3}" destId="{BCB23F3D-01CF-4647-AD96-761628934EF8}" srcOrd="3" destOrd="0" presId="urn:microsoft.com/office/officeart/2009/layout/CirclePictureHierarchy"/>
    <dgm:cxn modelId="{CFA0C44A-D319-4BFF-BABE-9CC06243E476}" type="presParOf" srcId="{BCB23F3D-01CF-4647-AD96-761628934EF8}" destId="{ABCF64EE-CB67-4213-A417-1C3BE73EA4E8}" srcOrd="0" destOrd="0" presId="urn:microsoft.com/office/officeart/2009/layout/CirclePictureHierarchy"/>
    <dgm:cxn modelId="{D3249445-26B3-44BA-8EBC-352A16E09EF2}" type="presParOf" srcId="{ABCF64EE-CB67-4213-A417-1C3BE73EA4E8}" destId="{466D544C-566E-4CA2-8A6D-8C2FDDA5411D}" srcOrd="0" destOrd="0" presId="urn:microsoft.com/office/officeart/2009/layout/CirclePictureHierarchy"/>
    <dgm:cxn modelId="{DA5EDA96-1B3B-40F0-9833-7374B65703E1}" type="presParOf" srcId="{ABCF64EE-CB67-4213-A417-1C3BE73EA4E8}" destId="{60AAE469-231A-4FCB-AD83-AD69727DB41F}" srcOrd="1" destOrd="0" presId="urn:microsoft.com/office/officeart/2009/layout/CirclePictureHierarchy"/>
    <dgm:cxn modelId="{3A973354-CD9E-48A4-8764-C5CF714FA7AA}" type="presParOf" srcId="{BCB23F3D-01CF-4647-AD96-761628934EF8}" destId="{B410965F-07FE-4690-8A5B-DDE22F1715E5}" srcOrd="1" destOrd="0" presId="urn:microsoft.com/office/officeart/2009/layout/CirclePictureHierarchy"/>
    <dgm:cxn modelId="{841C5FCC-E9B1-433E-AF48-2643FD36C9FC}" type="presParOf" srcId="{BA918955-CED2-4921-8D5F-4EEC120BF795}" destId="{69A78AB2-8188-4F61-BED9-8A70509C8A0F}" srcOrd="2" destOrd="0" presId="urn:microsoft.com/office/officeart/2009/layout/CirclePictureHierarchy"/>
    <dgm:cxn modelId="{238CBB54-0723-4486-BF8C-EA8CBA75B98E}" type="presParOf" srcId="{BA918955-CED2-4921-8D5F-4EEC120BF795}" destId="{A33E58B3-8C29-4A61-9D4B-D1255A113F98}" srcOrd="3" destOrd="0" presId="urn:microsoft.com/office/officeart/2009/layout/CirclePictureHierarchy"/>
    <dgm:cxn modelId="{1ED78F89-4232-4843-A973-ADC78D036C64}" type="presParOf" srcId="{A33E58B3-8C29-4A61-9D4B-D1255A113F98}" destId="{9C0E679A-7589-4C92-95C0-B9135485B09E}" srcOrd="0" destOrd="0" presId="urn:microsoft.com/office/officeart/2009/layout/CirclePictureHierarchy"/>
    <dgm:cxn modelId="{9AE5C4FD-D006-4E93-BE61-836FE688090C}" type="presParOf" srcId="{9C0E679A-7589-4C92-95C0-B9135485B09E}" destId="{829F775A-B370-4CD8-81FB-0E0F9400FA01}" srcOrd="0" destOrd="0" presId="urn:microsoft.com/office/officeart/2009/layout/CirclePictureHierarchy"/>
    <dgm:cxn modelId="{13DA36E4-4C62-4897-BD21-E3B8721BA5DC}" type="presParOf" srcId="{9C0E679A-7589-4C92-95C0-B9135485B09E}" destId="{76C74A38-B068-4B28-8B9F-3267475FBFA1}" srcOrd="1" destOrd="0" presId="urn:microsoft.com/office/officeart/2009/layout/CirclePictureHierarchy"/>
    <dgm:cxn modelId="{3F246DCC-752A-4F83-90D9-0D31FA81B953}" type="presParOf" srcId="{A33E58B3-8C29-4A61-9D4B-D1255A113F98}" destId="{B2D9A60E-D33A-4A91-8C83-5CE34C0A8AB4}" srcOrd="1" destOrd="0" presId="urn:microsoft.com/office/officeart/2009/layout/CirclePictureHierarchy"/>
    <dgm:cxn modelId="{071A1BCC-9E82-4DD5-AF72-B05FE4DE3BD1}" type="presParOf" srcId="{B2D9A60E-D33A-4A91-8C83-5CE34C0A8AB4}" destId="{466DF0D0-3B7D-4736-8EB4-4473B8975694}" srcOrd="0" destOrd="0" presId="urn:microsoft.com/office/officeart/2009/layout/CirclePictureHierarchy"/>
    <dgm:cxn modelId="{503202EB-A497-49DC-B37B-551EF33FE964}" type="presParOf" srcId="{B2D9A60E-D33A-4A91-8C83-5CE34C0A8AB4}" destId="{0D68823D-F0E3-405F-A609-D142C5F64ACE}" srcOrd="1" destOrd="0" presId="urn:microsoft.com/office/officeart/2009/layout/CirclePictureHierarchy"/>
    <dgm:cxn modelId="{1C98B40D-1F18-4B9F-AD2F-29B2F2DBFE4E}" type="presParOf" srcId="{0D68823D-F0E3-405F-A609-D142C5F64ACE}" destId="{D132E76B-13AB-4A78-B45E-C9B47FEF2D24}" srcOrd="0" destOrd="0" presId="urn:microsoft.com/office/officeart/2009/layout/CirclePictureHierarchy"/>
    <dgm:cxn modelId="{8E625253-660D-4BBC-8579-2C7D93D6B2D5}" type="presParOf" srcId="{D132E76B-13AB-4A78-B45E-C9B47FEF2D24}" destId="{27537443-F65D-4691-813F-2540DC1F7C6E}" srcOrd="0" destOrd="0" presId="urn:microsoft.com/office/officeart/2009/layout/CirclePictureHierarchy"/>
    <dgm:cxn modelId="{AC9CAF54-6291-4F21-AA7D-C9C524BCC1DB}" type="presParOf" srcId="{D132E76B-13AB-4A78-B45E-C9B47FEF2D24}" destId="{D6029693-4899-48A5-A6E5-6D0536DDBECA}" srcOrd="1" destOrd="0" presId="urn:microsoft.com/office/officeart/2009/layout/CirclePictureHierarchy"/>
    <dgm:cxn modelId="{2953D9E3-2CA1-4A44-BA34-A1C2855ABB0B}" type="presParOf" srcId="{0D68823D-F0E3-405F-A609-D142C5F64ACE}" destId="{C7E4382E-ADB0-4EC6-BD24-FF5EE584B7FF}" srcOrd="1" destOrd="0" presId="urn:microsoft.com/office/officeart/2009/layout/CirclePictureHierarchy"/>
    <dgm:cxn modelId="{41A132FA-A353-49DD-A0C3-FF67B9FCD60F}" type="presParOf" srcId="{B2D9A60E-D33A-4A91-8C83-5CE34C0A8AB4}" destId="{70F77F1E-997C-4BC8-9A9A-2649E219542C}" srcOrd="2" destOrd="0" presId="urn:microsoft.com/office/officeart/2009/layout/CirclePictureHierarchy"/>
    <dgm:cxn modelId="{1D33BEBE-9624-419A-B80C-E6BCEA8F7FDD}" type="presParOf" srcId="{B2D9A60E-D33A-4A91-8C83-5CE34C0A8AB4}" destId="{0B91C632-767C-451C-8269-34725C981EF8}" srcOrd="3" destOrd="0" presId="urn:microsoft.com/office/officeart/2009/layout/CirclePictureHierarchy"/>
    <dgm:cxn modelId="{03D79DCE-EAB2-4863-ADE3-7026FFF2EFA3}" type="presParOf" srcId="{0B91C632-767C-451C-8269-34725C981EF8}" destId="{52725AF0-196A-47C5-9B70-F49C63D4F503}" srcOrd="0" destOrd="0" presId="urn:microsoft.com/office/officeart/2009/layout/CirclePictureHierarchy"/>
    <dgm:cxn modelId="{C04DD107-BF86-4DAA-A3EA-EFB278320FFC}" type="presParOf" srcId="{52725AF0-196A-47C5-9B70-F49C63D4F503}" destId="{935E1D8B-B611-4B75-BDCF-18CD161073A5}" srcOrd="0" destOrd="0" presId="urn:microsoft.com/office/officeart/2009/layout/CirclePictureHierarchy"/>
    <dgm:cxn modelId="{FDAC8F28-66A4-4125-BAFC-596C61648999}" type="presParOf" srcId="{52725AF0-196A-47C5-9B70-F49C63D4F503}" destId="{C5ED28EC-FEEB-4FB4-B72A-30C14EFB9025}" srcOrd="1" destOrd="0" presId="urn:microsoft.com/office/officeart/2009/layout/CirclePictureHierarchy"/>
    <dgm:cxn modelId="{57D2FB73-55C1-4218-8721-321BFF4954AB}" type="presParOf" srcId="{0B91C632-767C-451C-8269-34725C981EF8}" destId="{A7A0867D-A656-4D96-9930-3461A9A8DE68}" srcOrd="1" destOrd="0" presId="urn:microsoft.com/office/officeart/2009/layout/CirclePictureHierarchy"/>
    <dgm:cxn modelId="{837BB524-0672-4407-AB79-33E58F74FB81}" type="presParOf" srcId="{DE16E07E-D4B4-4BD4-B63C-CCD967A0D41F}" destId="{FE6019DD-67FB-42D9-934F-3810B5ABCE3D}" srcOrd="2" destOrd="0" presId="urn:microsoft.com/office/officeart/2009/layout/CirclePictureHierarchy"/>
    <dgm:cxn modelId="{376BE701-7B32-4278-BA46-2D0E80AA86E7}" type="presParOf" srcId="{DE16E07E-D4B4-4BD4-B63C-CCD967A0D41F}" destId="{1EA6810F-E503-40A2-B85A-CEEEF828A0A7}" srcOrd="3" destOrd="0" presId="urn:microsoft.com/office/officeart/2009/layout/CirclePictureHierarchy"/>
    <dgm:cxn modelId="{2E9A6572-3BF9-4FF6-B43A-D77AB86FF769}" type="presParOf" srcId="{1EA6810F-E503-40A2-B85A-CEEEF828A0A7}" destId="{7B40028A-31D4-43DF-B3DF-F8382C6923FA}" srcOrd="0" destOrd="0" presId="urn:microsoft.com/office/officeart/2009/layout/CirclePictureHierarchy"/>
    <dgm:cxn modelId="{CA8D4FEF-5873-4242-B8B6-CABFD70E67C5}" type="presParOf" srcId="{7B40028A-31D4-43DF-B3DF-F8382C6923FA}" destId="{B99AECC8-FB1F-4BC6-9A75-2A783876F33B}" srcOrd="0" destOrd="0" presId="urn:microsoft.com/office/officeart/2009/layout/CirclePictureHierarchy"/>
    <dgm:cxn modelId="{8D704D80-0F50-496F-A5BD-DBA3FBFE7987}" type="presParOf" srcId="{7B40028A-31D4-43DF-B3DF-F8382C6923FA}" destId="{647903E9-AA78-4BAC-862B-85CDEC068C6C}" srcOrd="1" destOrd="0" presId="urn:microsoft.com/office/officeart/2009/layout/CirclePictureHierarchy"/>
    <dgm:cxn modelId="{4AA6927E-E453-4777-8AD4-AEA48C61B8A4}" type="presParOf" srcId="{1EA6810F-E503-40A2-B85A-CEEEF828A0A7}" destId="{EE7FB867-672F-4309-82F5-4790A53CE628}" srcOrd="1" destOrd="0" presId="urn:microsoft.com/office/officeart/2009/layout/CirclePictureHierarchy"/>
    <dgm:cxn modelId="{13772D7C-84DC-4CAA-8E23-3B5A284EC6A5}" type="presParOf" srcId="{EE7FB867-672F-4309-82F5-4790A53CE628}" destId="{D8B1340C-F4B6-420F-8858-7F8910C87A85}" srcOrd="0" destOrd="0" presId="urn:microsoft.com/office/officeart/2009/layout/CirclePictureHierarchy"/>
    <dgm:cxn modelId="{CAEAE881-E7FD-48A9-88BF-DC52D1B73737}" type="presParOf" srcId="{EE7FB867-672F-4309-82F5-4790A53CE628}" destId="{009FF012-EFE6-45B7-AA3D-37FD24E74A6D}" srcOrd="1" destOrd="0" presId="urn:microsoft.com/office/officeart/2009/layout/CirclePictureHierarchy"/>
    <dgm:cxn modelId="{7CB1CF6B-5211-43A2-A49F-55A449912306}" type="presParOf" srcId="{009FF012-EFE6-45B7-AA3D-37FD24E74A6D}" destId="{C8E23F45-0079-4314-9838-A96F078597EF}" srcOrd="0" destOrd="0" presId="urn:microsoft.com/office/officeart/2009/layout/CirclePictureHierarchy"/>
    <dgm:cxn modelId="{96B49D2F-959E-4296-A5D1-DB4A3E77B102}" type="presParOf" srcId="{C8E23F45-0079-4314-9838-A96F078597EF}" destId="{8FA8885E-0EE6-4D8D-B470-35B614AC849C}" srcOrd="0" destOrd="0" presId="urn:microsoft.com/office/officeart/2009/layout/CirclePictureHierarchy"/>
    <dgm:cxn modelId="{A9E48DA2-F611-4B3C-980F-8891A05902D8}" type="presParOf" srcId="{C8E23F45-0079-4314-9838-A96F078597EF}" destId="{D1EB8ED0-70C5-40C2-9EFF-F617D5EEB75C}" srcOrd="1" destOrd="0" presId="urn:microsoft.com/office/officeart/2009/layout/CirclePictureHierarchy"/>
    <dgm:cxn modelId="{FFC3888D-26C3-4A33-BDE6-D3926CC4E255}" type="presParOf" srcId="{009FF012-EFE6-45B7-AA3D-37FD24E74A6D}" destId="{D0D57627-5817-44AF-9FE3-6BEA215E43DA}" srcOrd="1" destOrd="0" presId="urn:microsoft.com/office/officeart/2009/layout/CirclePictureHierarchy"/>
    <dgm:cxn modelId="{E1875990-674A-4379-8EFE-B0EC7220BA5D}" type="presParOf" srcId="{D0D57627-5817-44AF-9FE3-6BEA215E43DA}" destId="{25F3A4BB-2B8B-4B3C-B05E-DD670158CE0A}" srcOrd="0" destOrd="0" presId="urn:microsoft.com/office/officeart/2009/layout/CirclePictureHierarchy"/>
    <dgm:cxn modelId="{D8628981-4D32-4953-9E7D-68093B57F869}" type="presParOf" srcId="{D0D57627-5817-44AF-9FE3-6BEA215E43DA}" destId="{54C58275-7F5A-40D6-8A73-743BF0F79BD0}" srcOrd="1" destOrd="0" presId="urn:microsoft.com/office/officeart/2009/layout/CirclePictureHierarchy"/>
    <dgm:cxn modelId="{DE22CB52-3514-459A-B290-90876820BAA9}" type="presParOf" srcId="{54C58275-7F5A-40D6-8A73-743BF0F79BD0}" destId="{1E11A3DF-9C82-43C1-B6DA-EA64E18F24D1}" srcOrd="0" destOrd="0" presId="urn:microsoft.com/office/officeart/2009/layout/CirclePictureHierarchy"/>
    <dgm:cxn modelId="{452A57B6-E460-483C-8278-BA84D6C3D40D}" type="presParOf" srcId="{1E11A3DF-9C82-43C1-B6DA-EA64E18F24D1}" destId="{B7E0DF49-077F-4A05-B6AE-114E65CF5420}" srcOrd="0" destOrd="0" presId="urn:microsoft.com/office/officeart/2009/layout/CirclePictureHierarchy"/>
    <dgm:cxn modelId="{2EA9537C-0F1F-43AE-BFE4-42494D111602}" type="presParOf" srcId="{1E11A3DF-9C82-43C1-B6DA-EA64E18F24D1}" destId="{73FBD535-A1E6-4987-B160-99160430DD68}" srcOrd="1" destOrd="0" presId="urn:microsoft.com/office/officeart/2009/layout/CirclePictureHierarchy"/>
    <dgm:cxn modelId="{4C622B2A-68A3-4DC5-90A8-83D112C73421}" type="presParOf" srcId="{54C58275-7F5A-40D6-8A73-743BF0F79BD0}" destId="{235A5B75-9153-44CE-9726-92F98BA2970A}" srcOrd="1" destOrd="0" presId="urn:microsoft.com/office/officeart/2009/layout/CirclePictureHierarchy"/>
    <dgm:cxn modelId="{3C3DF35D-5F6F-4DCA-9DCE-F12598F438D0}" type="presParOf" srcId="{D0D57627-5817-44AF-9FE3-6BEA215E43DA}" destId="{ADD2531A-D329-422E-9FED-A382AE860649}" srcOrd="2" destOrd="0" presId="urn:microsoft.com/office/officeart/2009/layout/CirclePictureHierarchy"/>
    <dgm:cxn modelId="{4B170683-C2E5-40FB-AA83-FECAE17A0757}" type="presParOf" srcId="{D0D57627-5817-44AF-9FE3-6BEA215E43DA}" destId="{9AD817C1-7702-45C1-820B-0F58AB044794}" srcOrd="3" destOrd="0" presId="urn:microsoft.com/office/officeart/2009/layout/CirclePictureHierarchy"/>
    <dgm:cxn modelId="{AF484C19-260A-4262-8F84-C36FCB27095E}" type="presParOf" srcId="{9AD817C1-7702-45C1-820B-0F58AB044794}" destId="{2CB2909D-D699-43C2-9539-E2F234DA6A5C}" srcOrd="0" destOrd="0" presId="urn:microsoft.com/office/officeart/2009/layout/CirclePictureHierarchy"/>
    <dgm:cxn modelId="{D56A5332-3ED5-42E9-9AAC-9129713C4E84}" type="presParOf" srcId="{2CB2909D-D699-43C2-9539-E2F234DA6A5C}" destId="{52868F35-12C2-4531-9930-5A6042DA44D1}" srcOrd="0" destOrd="0" presId="urn:microsoft.com/office/officeart/2009/layout/CirclePictureHierarchy"/>
    <dgm:cxn modelId="{04013C52-5421-4F48-9DE9-B81FCF6AC26D}" type="presParOf" srcId="{2CB2909D-D699-43C2-9539-E2F234DA6A5C}" destId="{018786EC-089B-4609-ACC8-7DE58F554F96}" srcOrd="1" destOrd="0" presId="urn:microsoft.com/office/officeart/2009/layout/CirclePictureHierarchy"/>
    <dgm:cxn modelId="{23F8F074-9017-4F0D-86A6-3D39E677877E}" type="presParOf" srcId="{9AD817C1-7702-45C1-820B-0F58AB044794}" destId="{00972A93-2E4A-477F-B0EE-F0AB891A70CC}" srcOrd="1" destOrd="0" presId="urn:microsoft.com/office/officeart/2009/layout/CirclePictureHierarchy"/>
    <dgm:cxn modelId="{0029FFD4-E568-4A12-81BF-B8095F7F8ABD}" type="presParOf" srcId="{EE7FB867-672F-4309-82F5-4790A53CE628}" destId="{82BF6070-3DF6-4230-A08E-2EDF4298B6B1}" srcOrd="2" destOrd="0" presId="urn:microsoft.com/office/officeart/2009/layout/CirclePictureHierarchy"/>
    <dgm:cxn modelId="{AF339DE2-04AE-42AE-B572-609CF7729582}" type="presParOf" srcId="{EE7FB867-672F-4309-82F5-4790A53CE628}" destId="{8B3A5646-E11B-4AC7-83EA-B08202915393}" srcOrd="3" destOrd="0" presId="urn:microsoft.com/office/officeart/2009/layout/CirclePictureHierarchy"/>
    <dgm:cxn modelId="{E4CCED28-ED13-49C6-AD61-D3A8484630BB}" type="presParOf" srcId="{8B3A5646-E11B-4AC7-83EA-B08202915393}" destId="{61A9C25A-4C3B-4AC7-A347-D1731C08C6D9}" srcOrd="0" destOrd="0" presId="urn:microsoft.com/office/officeart/2009/layout/CirclePictureHierarchy"/>
    <dgm:cxn modelId="{8ECFC43C-61F2-4A26-97C3-21FBEACE3140}" type="presParOf" srcId="{61A9C25A-4C3B-4AC7-A347-D1731C08C6D9}" destId="{1F961A24-6CEA-4A2B-94B2-7EB74395A8A2}" srcOrd="0" destOrd="0" presId="urn:microsoft.com/office/officeart/2009/layout/CirclePictureHierarchy"/>
    <dgm:cxn modelId="{F10B2DF8-26C4-4D63-B359-F9131E7794A4}" type="presParOf" srcId="{61A9C25A-4C3B-4AC7-A347-D1731C08C6D9}" destId="{EFD2422D-B839-43E7-9246-637AE260A53E}" srcOrd="1" destOrd="0" presId="urn:microsoft.com/office/officeart/2009/layout/CirclePictureHierarchy"/>
    <dgm:cxn modelId="{54A5F858-7B26-4876-94B9-6D112DF98F89}" type="presParOf" srcId="{8B3A5646-E11B-4AC7-83EA-B08202915393}" destId="{81A17AB1-EF11-4124-B1BD-292EBC6941D2}" srcOrd="1" destOrd="0" presId="urn:microsoft.com/office/officeart/2009/layout/CirclePictureHierarchy"/>
    <dgm:cxn modelId="{B1570618-5C47-458C-985E-2B36D917F8E6}" type="presParOf" srcId="{81A17AB1-EF11-4124-B1BD-292EBC6941D2}" destId="{03283DA9-F19E-4734-A982-DA05D8C90568}" srcOrd="0" destOrd="0" presId="urn:microsoft.com/office/officeart/2009/layout/CirclePictureHierarchy"/>
    <dgm:cxn modelId="{89C14386-FDE9-4AE7-8EF3-13EC43132497}" type="presParOf" srcId="{81A17AB1-EF11-4124-B1BD-292EBC6941D2}" destId="{6B0BF1CB-FA02-46D7-AA81-B4F46B6D3377}" srcOrd="1" destOrd="0" presId="urn:microsoft.com/office/officeart/2009/layout/CirclePictureHierarchy"/>
    <dgm:cxn modelId="{F2C2FA72-CBFA-497B-B900-44F438D75F55}" type="presParOf" srcId="{6B0BF1CB-FA02-46D7-AA81-B4F46B6D3377}" destId="{54623F29-8440-4F61-BCD5-4AFF24D9C9D2}" srcOrd="0" destOrd="0" presId="urn:microsoft.com/office/officeart/2009/layout/CirclePictureHierarchy"/>
    <dgm:cxn modelId="{F11C2B2B-F2B1-43BB-80C2-64A30D4AE4DA}" type="presParOf" srcId="{54623F29-8440-4F61-BCD5-4AFF24D9C9D2}" destId="{3F274A1F-110F-46A7-82CE-FA9BD1CD56DB}" srcOrd="0" destOrd="0" presId="urn:microsoft.com/office/officeart/2009/layout/CirclePictureHierarchy"/>
    <dgm:cxn modelId="{D319D89A-6D38-4EB8-83F7-80C849AC8529}" type="presParOf" srcId="{54623F29-8440-4F61-BCD5-4AFF24D9C9D2}" destId="{4BD7919B-729D-4928-9D50-07085D582897}" srcOrd="1" destOrd="0" presId="urn:microsoft.com/office/officeart/2009/layout/CirclePictureHierarchy"/>
    <dgm:cxn modelId="{47B77DB8-5064-4461-9703-A3C803F491DE}" type="presParOf" srcId="{6B0BF1CB-FA02-46D7-AA81-B4F46B6D3377}" destId="{4DE30ECD-8293-44FE-9E64-F439BD941BC1}" srcOrd="1" destOrd="0" presId="urn:microsoft.com/office/officeart/2009/layout/CirclePictureHierarchy"/>
    <dgm:cxn modelId="{01E2D43E-21AA-42F0-9522-A94B6B8190D2}" type="presParOf" srcId="{81A17AB1-EF11-4124-B1BD-292EBC6941D2}" destId="{FE42FEA9-063E-4C3C-AC4E-173EB60B6185}" srcOrd="2" destOrd="0" presId="urn:microsoft.com/office/officeart/2009/layout/CirclePictureHierarchy"/>
    <dgm:cxn modelId="{1A7C415D-1E88-4F1F-BED5-5213803401A7}" type="presParOf" srcId="{81A17AB1-EF11-4124-B1BD-292EBC6941D2}" destId="{4B7FFDB5-98F4-4700-9C64-D27F5C87D8B1}" srcOrd="3" destOrd="0" presId="urn:microsoft.com/office/officeart/2009/layout/CirclePictureHierarchy"/>
    <dgm:cxn modelId="{74F3B5A2-990A-44CD-B681-1E9D51EDD96F}" type="presParOf" srcId="{4B7FFDB5-98F4-4700-9C64-D27F5C87D8B1}" destId="{5F855713-E372-4D6A-ADDF-6B8A0CE016FA}" srcOrd="0" destOrd="0" presId="urn:microsoft.com/office/officeart/2009/layout/CirclePictureHierarchy"/>
    <dgm:cxn modelId="{D5286386-2BC1-4973-A7FB-F0DDB93489D7}" type="presParOf" srcId="{5F855713-E372-4D6A-ADDF-6B8A0CE016FA}" destId="{B792980A-DA8E-4889-8213-CCE3084C77DE}" srcOrd="0" destOrd="0" presId="urn:microsoft.com/office/officeart/2009/layout/CirclePictureHierarchy"/>
    <dgm:cxn modelId="{AC26018D-8EA5-46FD-8682-603AC3C870FD}" type="presParOf" srcId="{5F855713-E372-4D6A-ADDF-6B8A0CE016FA}" destId="{A4B43363-39E3-4C81-A2DE-400759109F7F}" srcOrd="1" destOrd="0" presId="urn:microsoft.com/office/officeart/2009/layout/CirclePictureHierarchy"/>
    <dgm:cxn modelId="{A3433E34-C193-45C9-8C7D-C7ECAD248915}" type="presParOf" srcId="{4B7FFDB5-98F4-4700-9C64-D27F5C87D8B1}" destId="{F242AB9A-9406-410E-A22E-BAD086A47339}" srcOrd="1" destOrd="0" presId="urn:microsoft.com/office/officeart/2009/layout/CirclePicture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994296-4F60-4746-ACB5-7054B276F6A6}">
      <dsp:nvSpPr>
        <dsp:cNvPr id="0" name=""/>
        <dsp:cNvSpPr/>
      </dsp:nvSpPr>
      <dsp:spPr>
        <a:xfrm>
          <a:off x="1748064"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Platform: Windows/MacOS/Linux</a:t>
          </a:r>
        </a:p>
      </dsp:txBody>
      <dsp:txXfrm>
        <a:off x="1748064" y="2975"/>
        <a:ext cx="3342605" cy="2005563"/>
      </dsp:txXfrm>
    </dsp:sp>
    <dsp:sp modelId="{6D53B28C-B729-4D0E-ABCA-2811391E3416}">
      <dsp:nvSpPr>
        <dsp:cNvPr id="0" name=""/>
        <dsp:cNvSpPr/>
      </dsp:nvSpPr>
      <dsp:spPr>
        <a:xfrm>
          <a:off x="5424930" y="2975"/>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Game Engine: </a:t>
          </a:r>
          <a:r>
            <a:rPr lang="en-US" sz="2300" kern="1200" dirty="0" err="1"/>
            <a:t>PyGame</a:t>
          </a:r>
          <a:endParaRPr lang="en-US" sz="2300" kern="1200" dirty="0"/>
        </a:p>
      </dsp:txBody>
      <dsp:txXfrm>
        <a:off x="5424930" y="2975"/>
        <a:ext cx="3342605" cy="2005563"/>
      </dsp:txXfrm>
    </dsp:sp>
    <dsp:sp modelId="{94D2C3E3-30CA-4FDA-B95D-67BD639DA5D2}">
      <dsp:nvSpPr>
        <dsp:cNvPr id="0" name=""/>
        <dsp:cNvSpPr/>
      </dsp:nvSpPr>
      <dsp:spPr>
        <a:xfrm>
          <a:off x="3586497" y="2342799"/>
          <a:ext cx="3342605" cy="200556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Language Used: Python (3.10)</a:t>
          </a:r>
        </a:p>
      </dsp:txBody>
      <dsp:txXfrm>
        <a:off x="3586497"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9050" cap="flat" cmpd="sng" algn="ctr">
          <a:solidFill>
            <a:srgbClr val="00B050"/>
          </a:solidFill>
          <a:prstDash val="solid"/>
          <a:miter lim="800000"/>
        </a:ln>
        <a:effectLst/>
      </dsp:spPr>
      <dsp:style>
        <a:lnRef idx="3">
          <a:schemeClr val="accent4"/>
        </a:lnRef>
        <a:fillRef idx="0">
          <a:schemeClr val="accent4"/>
        </a:fillRef>
        <a:effectRef idx="2">
          <a:schemeClr val="accent4"/>
        </a:effectRef>
        <a:fontRef idx="minor">
          <a:schemeClr val="tx1"/>
        </a:fontRef>
      </dsp:style>
    </dsp:sp>
    <dsp:sp modelId="{24EB43A5-3DE4-4FBD-9EEA-812B092C4F1A}">
      <dsp:nvSpPr>
        <dsp:cNvPr id="0" name=""/>
        <dsp:cNvSpPr/>
      </dsp:nvSpPr>
      <dsp:spPr>
        <a:xfrm>
          <a:off x="4653846" y="981652"/>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42FEA9-063E-4C3C-AC4E-173EB60B6185}">
      <dsp:nvSpPr>
        <dsp:cNvPr id="0" name=""/>
        <dsp:cNvSpPr/>
      </dsp:nvSpPr>
      <dsp:spPr>
        <a:xfrm>
          <a:off x="888152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83DA9-F19E-4734-A982-DA05D8C90568}">
      <dsp:nvSpPr>
        <dsp:cNvPr id="0" name=""/>
        <dsp:cNvSpPr/>
      </dsp:nvSpPr>
      <dsp:spPr>
        <a:xfrm>
          <a:off x="821717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BF6070-3DF6-4230-A08E-2EDF4298B6B1}">
      <dsp:nvSpPr>
        <dsp:cNvPr id="0" name=""/>
        <dsp:cNvSpPr/>
      </dsp:nvSpPr>
      <dsp:spPr>
        <a:xfrm>
          <a:off x="7552824"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D2531A-D329-422E-9FED-A382AE860649}">
      <dsp:nvSpPr>
        <dsp:cNvPr id="0" name=""/>
        <dsp:cNvSpPr/>
      </dsp:nvSpPr>
      <dsp:spPr>
        <a:xfrm>
          <a:off x="6224126"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F3A4BB-2B8B-4B3C-B05E-DD670158CE0A}">
      <dsp:nvSpPr>
        <dsp:cNvPr id="0" name=""/>
        <dsp:cNvSpPr/>
      </dsp:nvSpPr>
      <dsp:spPr>
        <a:xfrm>
          <a:off x="5559776"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B1340C-F4B6-420F-8858-7F8910C87A85}">
      <dsp:nvSpPr>
        <dsp:cNvPr id="0" name=""/>
        <dsp:cNvSpPr/>
      </dsp:nvSpPr>
      <dsp:spPr>
        <a:xfrm>
          <a:off x="6224126"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E6019DD-67FB-42D9-934F-3810B5ABCE3D}">
      <dsp:nvSpPr>
        <dsp:cNvPr id="0" name=""/>
        <dsp:cNvSpPr/>
      </dsp:nvSpPr>
      <dsp:spPr>
        <a:xfrm>
          <a:off x="4895427" y="1464815"/>
          <a:ext cx="2657396" cy="152196"/>
        </a:xfrm>
        <a:custGeom>
          <a:avLst/>
          <a:gdLst/>
          <a:ahLst/>
          <a:cxnLst/>
          <a:rect l="0" t="0" r="0" b="0"/>
          <a:pathLst>
            <a:path>
              <a:moveTo>
                <a:pt x="0" y="0"/>
              </a:moveTo>
              <a:lnTo>
                <a:pt x="0" y="76702"/>
              </a:lnTo>
              <a:lnTo>
                <a:pt x="2657396" y="76702"/>
              </a:lnTo>
              <a:lnTo>
                <a:pt x="2657396"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F77F1E-997C-4BC8-9A9A-2649E219542C}">
      <dsp:nvSpPr>
        <dsp:cNvPr id="0" name=""/>
        <dsp:cNvSpPr/>
      </dsp:nvSpPr>
      <dsp:spPr>
        <a:xfrm>
          <a:off x="3566729"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66DF0D0-3B7D-4736-8EB4-4473B8975694}">
      <dsp:nvSpPr>
        <dsp:cNvPr id="0" name=""/>
        <dsp:cNvSpPr/>
      </dsp:nvSpPr>
      <dsp:spPr>
        <a:xfrm>
          <a:off x="2902380"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A78AB2-8188-4F61-BED9-8A70509C8A0F}">
      <dsp:nvSpPr>
        <dsp:cNvPr id="0" name=""/>
        <dsp:cNvSpPr/>
      </dsp:nvSpPr>
      <dsp:spPr>
        <a:xfrm>
          <a:off x="2238030" y="2100174"/>
          <a:ext cx="1328698" cy="152196"/>
        </a:xfrm>
        <a:custGeom>
          <a:avLst/>
          <a:gdLst/>
          <a:ahLst/>
          <a:cxnLst/>
          <a:rect l="0" t="0" r="0" b="0"/>
          <a:pathLst>
            <a:path>
              <a:moveTo>
                <a:pt x="0" y="0"/>
              </a:moveTo>
              <a:lnTo>
                <a:pt x="0" y="76702"/>
              </a:lnTo>
              <a:lnTo>
                <a:pt x="1328698" y="76702"/>
              </a:lnTo>
              <a:lnTo>
                <a:pt x="1328698"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7C80982-E06D-4475-949F-D2EB2030CA6C}">
      <dsp:nvSpPr>
        <dsp:cNvPr id="0" name=""/>
        <dsp:cNvSpPr/>
      </dsp:nvSpPr>
      <dsp:spPr>
        <a:xfrm>
          <a:off x="909332" y="2735534"/>
          <a:ext cx="664349" cy="152196"/>
        </a:xfrm>
        <a:custGeom>
          <a:avLst/>
          <a:gdLst/>
          <a:ahLst/>
          <a:cxnLst/>
          <a:rect l="0" t="0" r="0" b="0"/>
          <a:pathLst>
            <a:path>
              <a:moveTo>
                <a:pt x="0" y="0"/>
              </a:moveTo>
              <a:lnTo>
                <a:pt x="0" y="76702"/>
              </a:lnTo>
              <a:lnTo>
                <a:pt x="664349" y="76702"/>
              </a:lnTo>
              <a:lnTo>
                <a:pt x="664349"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EB13AD5-82D9-4C1C-9E8D-C4C41BD11B56}">
      <dsp:nvSpPr>
        <dsp:cNvPr id="0" name=""/>
        <dsp:cNvSpPr/>
      </dsp:nvSpPr>
      <dsp:spPr>
        <a:xfrm>
          <a:off x="244983" y="2735534"/>
          <a:ext cx="664349" cy="152196"/>
        </a:xfrm>
        <a:custGeom>
          <a:avLst/>
          <a:gdLst/>
          <a:ahLst/>
          <a:cxnLst/>
          <a:rect l="0" t="0" r="0" b="0"/>
          <a:pathLst>
            <a:path>
              <a:moveTo>
                <a:pt x="664349" y="0"/>
              </a:moveTo>
              <a:lnTo>
                <a:pt x="664349"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5E9DCCA-6D72-4949-B695-3EE776A55B33}">
      <dsp:nvSpPr>
        <dsp:cNvPr id="0" name=""/>
        <dsp:cNvSpPr/>
      </dsp:nvSpPr>
      <dsp:spPr>
        <a:xfrm>
          <a:off x="909332" y="2100174"/>
          <a:ext cx="1328698" cy="152196"/>
        </a:xfrm>
        <a:custGeom>
          <a:avLst/>
          <a:gdLst/>
          <a:ahLst/>
          <a:cxnLst/>
          <a:rect l="0" t="0" r="0" b="0"/>
          <a:pathLst>
            <a:path>
              <a:moveTo>
                <a:pt x="1328698" y="0"/>
              </a:moveTo>
              <a:lnTo>
                <a:pt x="1328698" y="76702"/>
              </a:lnTo>
              <a:lnTo>
                <a:pt x="0" y="76702"/>
              </a:lnTo>
              <a:lnTo>
                <a:pt x="0" y="152196"/>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2DAB533-54AF-40D3-9736-C4CFFBE403DD}">
      <dsp:nvSpPr>
        <dsp:cNvPr id="0" name=""/>
        <dsp:cNvSpPr/>
      </dsp:nvSpPr>
      <dsp:spPr>
        <a:xfrm>
          <a:off x="2238030" y="1464815"/>
          <a:ext cx="2657396" cy="152196"/>
        </a:xfrm>
        <a:custGeom>
          <a:avLst/>
          <a:gdLst/>
          <a:ahLst/>
          <a:cxnLst/>
          <a:rect l="0" t="0" r="0" b="0"/>
          <a:pathLst>
            <a:path>
              <a:moveTo>
                <a:pt x="2657396" y="0"/>
              </a:moveTo>
              <a:lnTo>
                <a:pt x="2657396" y="76702"/>
              </a:lnTo>
              <a:lnTo>
                <a:pt x="0" y="76702"/>
              </a:lnTo>
              <a:lnTo>
                <a:pt x="0" y="1521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EB43A5-3DE4-4FBD-9EEA-812B092C4F1A}">
      <dsp:nvSpPr>
        <dsp:cNvPr id="0" name=""/>
        <dsp:cNvSpPr/>
      </dsp:nvSpPr>
      <dsp:spPr>
        <a:xfrm>
          <a:off x="4653846" y="981652"/>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8AEE40-FF0E-46E9-884B-FC6DB1CA60CB}">
      <dsp:nvSpPr>
        <dsp:cNvPr id="0" name=""/>
        <dsp:cNvSpPr/>
      </dsp:nvSpPr>
      <dsp:spPr>
        <a:xfrm>
          <a:off x="5137009" y="980444"/>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137009" y="980444"/>
        <a:ext cx="724744" cy="483163"/>
      </dsp:txXfrm>
    </dsp:sp>
    <dsp:sp modelId="{FE2E48C6-87B3-46DC-8114-8105786121B0}">
      <dsp:nvSpPr>
        <dsp:cNvPr id="0" name=""/>
        <dsp:cNvSpPr/>
      </dsp:nvSpPr>
      <dsp:spPr>
        <a:xfrm>
          <a:off x="1996449" y="161701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35D9A-D5CA-44B2-B8E9-7AD35F257030}">
      <dsp:nvSpPr>
        <dsp:cNvPr id="0" name=""/>
        <dsp:cNvSpPr/>
      </dsp:nvSpPr>
      <dsp:spPr>
        <a:xfrm>
          <a:off x="2479612"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2479612" y="1615803"/>
        <a:ext cx="724744" cy="483163"/>
      </dsp:txXfrm>
    </dsp:sp>
    <dsp:sp modelId="{36E1FBE0-0A25-4F1A-B24A-FC160667EC0F}">
      <dsp:nvSpPr>
        <dsp:cNvPr id="0" name=""/>
        <dsp:cNvSpPr/>
      </dsp:nvSpPr>
      <dsp:spPr>
        <a:xfrm>
          <a:off x="667750" y="2252371"/>
          <a:ext cx="483163" cy="483163"/>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823EC5-662A-4CFF-A734-72C47769A4A7}">
      <dsp:nvSpPr>
        <dsp:cNvPr id="0" name=""/>
        <dsp:cNvSpPr/>
      </dsp:nvSpPr>
      <dsp:spPr>
        <a:xfrm>
          <a:off x="1150913"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150913" y="2251163"/>
        <a:ext cx="724744" cy="483163"/>
      </dsp:txXfrm>
    </dsp:sp>
    <dsp:sp modelId="{2526303F-45DE-43B1-BB68-FF50301AF16F}">
      <dsp:nvSpPr>
        <dsp:cNvPr id="0" name=""/>
        <dsp:cNvSpPr/>
      </dsp:nvSpPr>
      <dsp:spPr>
        <a:xfrm>
          <a:off x="3401" y="2887730"/>
          <a:ext cx="483163" cy="483163"/>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E01682-F607-480A-B019-62AE0E8F2B13}">
      <dsp:nvSpPr>
        <dsp:cNvPr id="0" name=""/>
        <dsp:cNvSpPr/>
      </dsp:nvSpPr>
      <dsp:spPr>
        <a:xfrm>
          <a:off x="486564"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86564" y="2886522"/>
        <a:ext cx="724744" cy="483163"/>
      </dsp:txXfrm>
    </dsp:sp>
    <dsp:sp modelId="{466D544C-566E-4CA2-8A6D-8C2FDDA5411D}">
      <dsp:nvSpPr>
        <dsp:cNvPr id="0" name=""/>
        <dsp:cNvSpPr/>
      </dsp:nvSpPr>
      <dsp:spPr>
        <a:xfrm>
          <a:off x="1332100" y="2887730"/>
          <a:ext cx="483163" cy="483163"/>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0AAE469-231A-4FCB-AD83-AD69727DB41F}">
      <dsp:nvSpPr>
        <dsp:cNvPr id="0" name=""/>
        <dsp:cNvSpPr/>
      </dsp:nvSpPr>
      <dsp:spPr>
        <a:xfrm>
          <a:off x="181526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1815263" y="2886522"/>
        <a:ext cx="724744" cy="483163"/>
      </dsp:txXfrm>
    </dsp:sp>
    <dsp:sp modelId="{829F775A-B370-4CD8-81FB-0E0F9400FA01}">
      <dsp:nvSpPr>
        <dsp:cNvPr id="0" name=""/>
        <dsp:cNvSpPr/>
      </dsp:nvSpPr>
      <dsp:spPr>
        <a:xfrm>
          <a:off x="3325147" y="2252371"/>
          <a:ext cx="483163" cy="483163"/>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C74A38-B068-4B28-8B9F-3267475FBFA1}">
      <dsp:nvSpPr>
        <dsp:cNvPr id="0" name=""/>
        <dsp:cNvSpPr/>
      </dsp:nvSpPr>
      <dsp:spPr>
        <a:xfrm>
          <a:off x="3808310"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808310" y="2251163"/>
        <a:ext cx="724744" cy="483163"/>
      </dsp:txXfrm>
    </dsp:sp>
    <dsp:sp modelId="{27537443-F65D-4691-813F-2540DC1F7C6E}">
      <dsp:nvSpPr>
        <dsp:cNvPr id="0" name=""/>
        <dsp:cNvSpPr/>
      </dsp:nvSpPr>
      <dsp:spPr>
        <a:xfrm>
          <a:off x="2660798"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029693-4899-48A5-A6E5-6D0536DDBECA}">
      <dsp:nvSpPr>
        <dsp:cNvPr id="0" name=""/>
        <dsp:cNvSpPr/>
      </dsp:nvSpPr>
      <dsp:spPr>
        <a:xfrm>
          <a:off x="3143961"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3143961" y="2886522"/>
        <a:ext cx="724744" cy="483163"/>
      </dsp:txXfrm>
    </dsp:sp>
    <dsp:sp modelId="{935E1D8B-B611-4B75-BDCF-18CD161073A5}">
      <dsp:nvSpPr>
        <dsp:cNvPr id="0" name=""/>
        <dsp:cNvSpPr/>
      </dsp:nvSpPr>
      <dsp:spPr>
        <a:xfrm>
          <a:off x="3989496" y="2887730"/>
          <a:ext cx="483163" cy="483163"/>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ED28EC-FEEB-4FB4-B72A-30C14EFB9025}">
      <dsp:nvSpPr>
        <dsp:cNvPr id="0" name=""/>
        <dsp:cNvSpPr/>
      </dsp:nvSpPr>
      <dsp:spPr>
        <a:xfrm>
          <a:off x="4472660"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4472660" y="2886522"/>
        <a:ext cx="724744" cy="483163"/>
      </dsp:txXfrm>
    </dsp:sp>
    <dsp:sp modelId="{B99AECC8-FB1F-4BC6-9A75-2A783876F33B}">
      <dsp:nvSpPr>
        <dsp:cNvPr id="0" name=""/>
        <dsp:cNvSpPr/>
      </dsp:nvSpPr>
      <dsp:spPr>
        <a:xfrm>
          <a:off x="7311243" y="161701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7903E9-AA78-4BAC-862B-85CDEC068C6C}">
      <dsp:nvSpPr>
        <dsp:cNvPr id="0" name=""/>
        <dsp:cNvSpPr/>
      </dsp:nvSpPr>
      <dsp:spPr>
        <a:xfrm>
          <a:off x="7794406" y="161580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794406" y="1615803"/>
        <a:ext cx="724744" cy="483163"/>
      </dsp:txXfrm>
    </dsp:sp>
    <dsp:sp modelId="{8FA8885E-0EE6-4D8D-B470-35B614AC849C}">
      <dsp:nvSpPr>
        <dsp:cNvPr id="0" name=""/>
        <dsp:cNvSpPr/>
      </dsp:nvSpPr>
      <dsp:spPr>
        <a:xfrm>
          <a:off x="5982544"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EB8ED0-70C5-40C2-9EFF-F617D5EEB75C}">
      <dsp:nvSpPr>
        <dsp:cNvPr id="0" name=""/>
        <dsp:cNvSpPr/>
      </dsp:nvSpPr>
      <dsp:spPr>
        <a:xfrm>
          <a:off x="6465707"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6465707" y="2251163"/>
        <a:ext cx="724744" cy="483163"/>
      </dsp:txXfrm>
    </dsp:sp>
    <dsp:sp modelId="{B7E0DF49-077F-4A05-B6AE-114E65CF5420}">
      <dsp:nvSpPr>
        <dsp:cNvPr id="0" name=""/>
        <dsp:cNvSpPr/>
      </dsp:nvSpPr>
      <dsp:spPr>
        <a:xfrm>
          <a:off x="5318195" y="2887730"/>
          <a:ext cx="483163" cy="483163"/>
        </a:xfrm>
        <a:prstGeom prst="ellipse">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FBD535-A1E6-4987-B160-99160430DD68}">
      <dsp:nvSpPr>
        <dsp:cNvPr id="0" name=""/>
        <dsp:cNvSpPr/>
      </dsp:nvSpPr>
      <dsp:spPr>
        <a:xfrm>
          <a:off x="5801358"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5801358" y="2886522"/>
        <a:ext cx="724744" cy="483163"/>
      </dsp:txXfrm>
    </dsp:sp>
    <dsp:sp modelId="{52868F35-12C2-4531-9930-5A6042DA44D1}">
      <dsp:nvSpPr>
        <dsp:cNvPr id="0" name=""/>
        <dsp:cNvSpPr/>
      </dsp:nvSpPr>
      <dsp:spPr>
        <a:xfrm>
          <a:off x="6646893" y="2887730"/>
          <a:ext cx="483163" cy="483163"/>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8786EC-089B-4609-ACC8-7DE58F554F96}">
      <dsp:nvSpPr>
        <dsp:cNvPr id="0" name=""/>
        <dsp:cNvSpPr/>
      </dsp:nvSpPr>
      <dsp:spPr>
        <a:xfrm>
          <a:off x="7130056"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7130056" y="2886522"/>
        <a:ext cx="724744" cy="483163"/>
      </dsp:txXfrm>
    </dsp:sp>
    <dsp:sp modelId="{1F961A24-6CEA-4A2B-94B2-7EB74395A8A2}">
      <dsp:nvSpPr>
        <dsp:cNvPr id="0" name=""/>
        <dsp:cNvSpPr/>
      </dsp:nvSpPr>
      <dsp:spPr>
        <a:xfrm>
          <a:off x="8639941" y="2252371"/>
          <a:ext cx="483163" cy="48316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2422D-B839-43E7-9246-637AE260A53E}">
      <dsp:nvSpPr>
        <dsp:cNvPr id="0" name=""/>
        <dsp:cNvSpPr/>
      </dsp:nvSpPr>
      <dsp:spPr>
        <a:xfrm>
          <a:off x="9123104" y="2251163"/>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123104" y="2251163"/>
        <a:ext cx="724744" cy="483163"/>
      </dsp:txXfrm>
    </dsp:sp>
    <dsp:sp modelId="{3F274A1F-110F-46A7-82CE-FA9BD1CD56DB}">
      <dsp:nvSpPr>
        <dsp:cNvPr id="0" name=""/>
        <dsp:cNvSpPr/>
      </dsp:nvSpPr>
      <dsp:spPr>
        <a:xfrm>
          <a:off x="7975592" y="2887730"/>
          <a:ext cx="483163" cy="483163"/>
        </a:xfrm>
        <a:prstGeom prst="ellipse">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D7919B-729D-4928-9D50-07085D582897}">
      <dsp:nvSpPr>
        <dsp:cNvPr id="0" name=""/>
        <dsp:cNvSpPr/>
      </dsp:nvSpPr>
      <dsp:spPr>
        <a:xfrm>
          <a:off x="8458755"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8458755" y="2886522"/>
        <a:ext cx="724744" cy="483163"/>
      </dsp:txXfrm>
    </dsp:sp>
    <dsp:sp modelId="{B792980A-DA8E-4889-8213-CCE3084C77DE}">
      <dsp:nvSpPr>
        <dsp:cNvPr id="0" name=""/>
        <dsp:cNvSpPr/>
      </dsp:nvSpPr>
      <dsp:spPr>
        <a:xfrm>
          <a:off x="9304290" y="2887730"/>
          <a:ext cx="483163" cy="483163"/>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B43363-39E3-4C81-A2DE-400759109F7F}">
      <dsp:nvSpPr>
        <dsp:cNvPr id="0" name=""/>
        <dsp:cNvSpPr/>
      </dsp:nvSpPr>
      <dsp:spPr>
        <a:xfrm>
          <a:off x="9787453" y="2886522"/>
          <a:ext cx="724744" cy="483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endParaRPr lang="en-US" sz="2200" kern="1200" dirty="0"/>
        </a:p>
      </dsp:txBody>
      <dsp:txXfrm>
        <a:off x="9787453" y="2886522"/>
        <a:ext cx="724744" cy="483163"/>
      </dsp:txXfrm>
    </dsp:sp>
  </dsp:spTree>
</dsp:drawing>
</file>

<file path=ppt/diagrams/layout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8/21/2022</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8/21/2022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19</a:t>
            </a:fld>
            <a:endParaRPr lang="en-US" dirty="0"/>
          </a:p>
        </p:txBody>
      </p:sp>
    </p:spTree>
    <p:extLst>
      <p:ext uri="{BB962C8B-B14F-4D97-AF65-F5344CB8AC3E}">
        <p14:creationId xmlns:p14="http://schemas.microsoft.com/office/powerpoint/2010/main" val="16482914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0.svg"/><Relationship Id="rId4" Type="http://schemas.openxmlformats.org/officeDocument/2006/relationships/image" Target="../media/image1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4.svg"/><Relationship Id="rId12"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2.sv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20.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84664" y="1122363"/>
            <a:ext cx="5486400" cy="2387600"/>
          </a:xfrm>
        </p:spPr>
        <p:txBody>
          <a:bodyPr anchor="b"/>
          <a:lstStyle>
            <a:lvl1pPr algn="l">
              <a:defRPr sz="60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p:nvPr>
        </p:nvSpPr>
        <p:spPr>
          <a:xfrm>
            <a:off x="6080759" y="3602038"/>
            <a:ext cx="5486400" cy="1655762"/>
          </a:xfrm>
        </p:spPr>
        <p:txBody>
          <a:bodyPr>
            <a:normAutofit/>
          </a:bodyPr>
          <a:lstStyle>
            <a:lvl1pPr marL="0" indent="0" algn="l">
              <a:lnSpc>
                <a:spcPts val="28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FE209C12-0CED-4CD5-B463-885A793CC25E}"/>
              </a:ext>
            </a:extLst>
          </p:cNvPr>
          <p:cNvSpPr>
            <a:spLocks noGrp="1"/>
          </p:cNvSpPr>
          <p:nvPr>
            <p:ph type="ftr" sz="quarter" idx="11"/>
          </p:nvPr>
        </p:nvSpPr>
        <p:spPr>
          <a:xfrm>
            <a:off x="8727198" y="6355080"/>
            <a:ext cx="2286000" cy="365125"/>
          </a:xfrm>
        </p:spPr>
        <p:txBody>
          <a:bodyPr/>
          <a:lstStyle>
            <a:lvl1pPr>
              <a:defRPr>
                <a:solidFill>
                  <a:schemeClr val="bg1"/>
                </a:solidFill>
              </a:defRPr>
            </a:lvl1pPr>
          </a:lstStyle>
          <a:p>
            <a:r>
              <a:rPr lang="en-US" dirty="0"/>
              <a:t>Pitch deck title</a:t>
            </a:r>
          </a:p>
        </p:txBody>
      </p:sp>
      <p:sp>
        <p:nvSpPr>
          <p:cNvPr id="6" name="Slide Number Placeholder 5">
            <a:extLst>
              <a:ext uri="{FF2B5EF4-FFF2-40B4-BE49-F238E27FC236}">
                <a16:creationId xmlns:a16="http://schemas.microsoft.com/office/drawing/2014/main" id="{1A8F03DA-3AA9-44AC-8E2B-D53B8EBEA402}"/>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74D64503-659B-472D-ABF8-01D077EB0D83}"/>
              </a:ext>
            </a:extLst>
          </p:cNvPr>
          <p:cNvSpPr>
            <a:spLocks noGrp="1"/>
          </p:cNvSpPr>
          <p:nvPr>
            <p:ph type="dt" sz="half" idx="10"/>
          </p:nvPr>
        </p:nvSpPr>
        <p:spPr>
          <a:xfrm>
            <a:off x="7508027" y="6353175"/>
            <a:ext cx="1097280" cy="365125"/>
          </a:xfrm>
        </p:spPr>
        <p:txBody>
          <a:bodyPr/>
          <a:lstStyle>
            <a:lvl1pPr>
              <a:defRPr>
                <a:solidFill>
                  <a:schemeClr val="bg1"/>
                </a:solidFill>
              </a:defRPr>
            </a:lvl1pPr>
          </a:lstStyle>
          <a:p>
            <a:r>
              <a:rPr lang="en-US" dirty="0"/>
              <a:t>20XX</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10182226" cy="1325880"/>
          </a:xfrm>
        </p:spPr>
        <p:txBody>
          <a:bodyPr anchor="t" anchorCtr="0"/>
          <a:lstStyle>
            <a:lvl1pPr>
              <a:defRPr cap="all" baseline="0">
                <a:solidFill>
                  <a:schemeClr val="tx2"/>
                </a:solidFill>
              </a:defRPr>
            </a:lvl1pPr>
          </a:lstStyle>
          <a:p>
            <a:r>
              <a:rPr lang="en-US" dirty="0"/>
              <a:t>CLICK TO ADD TITLE</a:t>
            </a:r>
          </a:p>
        </p:txBody>
      </p:sp>
      <p:sp>
        <p:nvSpPr>
          <p:cNvPr id="9" name="Text Placeholder 8">
            <a:extLst>
              <a:ext uri="{FF2B5EF4-FFF2-40B4-BE49-F238E27FC236}">
                <a16:creationId xmlns:a16="http://schemas.microsoft.com/office/drawing/2014/main" id="{E2785225-FC1B-45E9-82D0-A13EF8F061A6}"/>
              </a:ext>
            </a:extLst>
          </p:cNvPr>
          <p:cNvSpPr>
            <a:spLocks noGrp="1"/>
          </p:cNvSpPr>
          <p:nvPr>
            <p:ph type="body" sz="quarter" idx="21" hasCustomPrompt="1"/>
          </p:nvPr>
        </p:nvSpPr>
        <p:spPr>
          <a:xfrm>
            <a:off x="1380744" y="2203704"/>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0" name="Text Placeholder 8">
            <a:extLst>
              <a:ext uri="{FF2B5EF4-FFF2-40B4-BE49-F238E27FC236}">
                <a16:creationId xmlns:a16="http://schemas.microsoft.com/office/drawing/2014/main" id="{70F3FFA0-BD69-4D83-ABB7-496D4AF91AD5}"/>
              </a:ext>
            </a:extLst>
          </p:cNvPr>
          <p:cNvSpPr>
            <a:spLocks noGrp="1"/>
          </p:cNvSpPr>
          <p:nvPr>
            <p:ph type="body" sz="quarter" idx="22" hasCustomPrompt="1"/>
          </p:nvPr>
        </p:nvSpPr>
        <p:spPr>
          <a:xfrm>
            <a:off x="1325880" y="346557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32" name="Text Placeholder 8">
            <a:extLst>
              <a:ext uri="{FF2B5EF4-FFF2-40B4-BE49-F238E27FC236}">
                <a16:creationId xmlns:a16="http://schemas.microsoft.com/office/drawing/2014/main" id="{49AF8CA2-03BC-4B43-978A-2B68EABFDC47}"/>
              </a:ext>
            </a:extLst>
          </p:cNvPr>
          <p:cNvSpPr>
            <a:spLocks noGrp="1"/>
          </p:cNvSpPr>
          <p:nvPr>
            <p:ph type="body" sz="quarter" idx="23" hasCustomPrompt="1"/>
          </p:nvPr>
        </p:nvSpPr>
        <p:spPr>
          <a:xfrm>
            <a:off x="1325880" y="4745736"/>
            <a:ext cx="1463040" cy="785812"/>
          </a:xfrm>
        </p:spPr>
        <p:txBody>
          <a:bodyPr anchor="ctr" anchorCtr="0">
            <a:noAutofit/>
          </a:bodyPr>
          <a:lstStyle>
            <a:lvl1pPr marL="0" indent="0" algn="ctr">
              <a:buNone/>
              <a:defRPr sz="3200" b="1">
                <a:solidFill>
                  <a:schemeClr val="accent2">
                    <a:lumMod val="60000"/>
                    <a:lumOff val="40000"/>
                  </a:schemeClr>
                </a:solidFill>
              </a:defRPr>
            </a:lvl1pPr>
            <a:lvl2pPr>
              <a:defRPr sz="1000"/>
            </a:lvl2pPr>
            <a:lvl3pPr>
              <a:defRPr sz="1000"/>
            </a:lvl3pPr>
            <a:lvl4pPr>
              <a:defRPr sz="1000"/>
            </a:lvl4pPr>
            <a:lvl5pPr>
              <a:defRPr sz="1000"/>
            </a:lvl5pPr>
          </a:lstStyle>
          <a:p>
            <a:pPr lvl="0"/>
            <a:r>
              <a:rPr lang="en-US" dirty="0"/>
              <a:t>Add text</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dirty="0"/>
              <a:t>20XX</a:t>
            </a:r>
          </a:p>
        </p:txBody>
      </p:sp>
      <p:sp>
        <p:nvSpPr>
          <p:cNvPr id="15" name="Text Placeholder 14">
            <a:extLst>
              <a:ext uri="{FF2B5EF4-FFF2-40B4-BE49-F238E27FC236}">
                <a16:creationId xmlns:a16="http://schemas.microsoft.com/office/drawing/2014/main" id="{96833738-63D7-4DAA-92B0-C4286C4F8361}"/>
              </a:ext>
            </a:extLst>
          </p:cNvPr>
          <p:cNvSpPr>
            <a:spLocks noGrp="1"/>
          </p:cNvSpPr>
          <p:nvPr>
            <p:ph type="body" sz="quarter" idx="24"/>
          </p:nvPr>
        </p:nvSpPr>
        <p:spPr>
          <a:xfrm>
            <a:off x="4489704" y="262432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6" name="Text Placeholder 14">
            <a:extLst>
              <a:ext uri="{FF2B5EF4-FFF2-40B4-BE49-F238E27FC236}">
                <a16:creationId xmlns:a16="http://schemas.microsoft.com/office/drawing/2014/main" id="{EAF6FAB7-3D8F-43EF-801E-D9E6948A8409}"/>
              </a:ext>
            </a:extLst>
          </p:cNvPr>
          <p:cNvSpPr>
            <a:spLocks noGrp="1"/>
          </p:cNvSpPr>
          <p:nvPr>
            <p:ph type="body" sz="quarter" idx="26"/>
          </p:nvPr>
        </p:nvSpPr>
        <p:spPr>
          <a:xfrm>
            <a:off x="4489704" y="3904488"/>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sp>
        <p:nvSpPr>
          <p:cNvPr id="38" name="Text Placeholder 14">
            <a:extLst>
              <a:ext uri="{FF2B5EF4-FFF2-40B4-BE49-F238E27FC236}">
                <a16:creationId xmlns:a16="http://schemas.microsoft.com/office/drawing/2014/main" id="{13A498D1-E978-4C02-8712-EA7A16D153FE}"/>
              </a:ext>
            </a:extLst>
          </p:cNvPr>
          <p:cNvSpPr>
            <a:spLocks noGrp="1"/>
          </p:cNvSpPr>
          <p:nvPr>
            <p:ph type="body" sz="quarter" idx="28"/>
          </p:nvPr>
        </p:nvSpPr>
        <p:spPr>
          <a:xfrm>
            <a:off x="4489704" y="5157216"/>
            <a:ext cx="6153912" cy="941832"/>
          </a:xfrm>
        </p:spPr>
        <p:txBody>
          <a:bodyPr anchor="ctr" anchorCtr="0">
            <a:noAutofit/>
          </a:bodyPr>
          <a:lstStyle>
            <a:lvl1pPr marL="0" indent="0">
              <a:buNone/>
              <a:defRPr sz="200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stStyle>
          <a:p>
            <a:pPr lvl="0"/>
            <a:r>
              <a:rPr lang="en-US"/>
              <a:t>Click to edit Master text styles</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cxnSp>
        <p:nvCxnSpPr>
          <p:cNvPr id="3" name="Straight Connector 2">
            <a:extLst>
              <a:ext uri="{FF2B5EF4-FFF2-40B4-BE49-F238E27FC236}">
                <a16:creationId xmlns:a16="http://schemas.microsoft.com/office/drawing/2014/main" id="{AF8E4D1E-5580-4429-B822-B0ACA17BF2DE}"/>
              </a:ext>
              <a:ext uri="{C183D7F6-B498-43B3-948B-1728B52AA6E4}">
                <adec:decorative xmlns:adec="http://schemas.microsoft.com/office/drawing/2017/decorative" val="1"/>
              </a:ext>
            </a:extLst>
          </p:cNvPr>
          <p:cNvCxnSpPr>
            <a:cxnSpLocks/>
          </p:cNvCxnSpPr>
          <p:nvPr userDrawn="1"/>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28EFE5A-E7ED-42E0-B4F7-CD6FB9AC0BE3}"/>
              </a:ext>
              <a:ext uri="{C183D7F6-B498-43B3-948B-1728B52AA6E4}">
                <adec:decorative xmlns:adec="http://schemas.microsoft.com/office/drawing/2017/decorative" val="1"/>
              </a:ext>
            </a:extLst>
          </p:cNvPr>
          <p:cNvSpPr/>
          <p:nvPr userDrawn="1"/>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A99E5560-6CE0-4494-96B0-E58711D435AA}"/>
              </a:ext>
              <a:ext uri="{C183D7F6-B498-43B3-948B-1728B52AA6E4}">
                <adec:decorative xmlns:adec="http://schemas.microsoft.com/office/drawing/2017/decorative" val="1"/>
              </a:ext>
            </a:extLst>
          </p:cNvPr>
          <p:cNvGrpSpPr/>
          <p:nvPr userDrawn="1"/>
        </p:nvGrpSpPr>
        <p:grpSpPr>
          <a:xfrm>
            <a:off x="1717361" y="4002156"/>
            <a:ext cx="2495929" cy="1480420"/>
            <a:chOff x="1717361" y="4002156"/>
            <a:chExt cx="2495929" cy="1480420"/>
          </a:xfrm>
        </p:grpSpPr>
        <p:cxnSp>
          <p:nvCxnSpPr>
            <p:cNvPr id="5" name="Straight Connector 4">
              <a:extLst>
                <a:ext uri="{FF2B5EF4-FFF2-40B4-BE49-F238E27FC236}">
                  <a16:creationId xmlns:a16="http://schemas.microsoft.com/office/drawing/2014/main" id="{F242903C-0FC5-4F7E-A59A-1B57A8012CD8}"/>
                </a:ext>
              </a:extLst>
            </p:cNvPr>
            <p:cNvCxnSpPr>
              <a:cxnSpLocks/>
            </p:cNvCxnSpPr>
            <p:nvPr userDrawn="1"/>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02427F1-9BD1-40C4-8447-54CA2F762B28}"/>
                </a:ext>
              </a:extLst>
            </p:cNvPr>
            <p:cNvSpPr/>
            <p:nvPr userDrawn="1"/>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 name="Straight Connector 6">
              <a:extLst>
                <a:ext uri="{FF2B5EF4-FFF2-40B4-BE49-F238E27FC236}">
                  <a16:creationId xmlns:a16="http://schemas.microsoft.com/office/drawing/2014/main" id="{9D896F91-3D1D-4BF4-B726-B6B1034E68C1}"/>
                </a:ext>
              </a:extLst>
            </p:cNvPr>
            <p:cNvCxnSpPr>
              <a:cxnSpLocks/>
            </p:cNvCxnSpPr>
            <p:nvPr userDrawn="1"/>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2AAC415-7A20-4A4D-80B1-B4AD3D514249}"/>
                </a:ext>
              </a:extLst>
            </p:cNvPr>
            <p:cNvSpPr/>
            <p:nvPr userDrawn="1"/>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dirty="0"/>
              <a:t>Pitch deck title</a:t>
            </a:r>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62456"/>
          </a:xfrm>
        </p:spPr>
        <p:txBody>
          <a:bodyPr anchor="t" anchorCtr="0"/>
          <a:lstStyle>
            <a:lvl1pPr>
              <a:defRPr cap="all" baseline="0">
                <a:solidFill>
                  <a:schemeClr val="accent1"/>
                </a:solidFill>
              </a:defRPr>
            </a:lvl1pPr>
          </a:lstStyle>
          <a:p>
            <a:r>
              <a:rPr lang="en-US" dirty="0"/>
              <a:t>CLICK TO ADD TITLE</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5864487"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5863344"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8881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etition char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endParaRPr lang="en-ZA" dirty="0"/>
          </a:p>
        </p:txBody>
      </p:sp>
      <p:sp>
        <p:nvSpPr>
          <p:cNvPr id="10" name="Text Placeholder 5">
            <a:extLst>
              <a:ext uri="{FF2B5EF4-FFF2-40B4-BE49-F238E27FC236}">
                <a16:creationId xmlns:a16="http://schemas.microsoft.com/office/drawing/2014/main" id="{6CD52AD9-4495-432B-B01C-26AAF0EAA89F}"/>
              </a:ext>
            </a:extLst>
          </p:cNvPr>
          <p:cNvSpPr>
            <a:spLocks noGrp="1"/>
          </p:cNvSpPr>
          <p:nvPr>
            <p:ph type="body" sz="quarter" idx="12" hasCustomPrompt="1"/>
          </p:nvPr>
        </p:nvSpPr>
        <p:spPr>
          <a:xfrm>
            <a:off x="5271896" y="2355182"/>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2" name="Text Placeholder 5">
            <a:extLst>
              <a:ext uri="{FF2B5EF4-FFF2-40B4-BE49-F238E27FC236}">
                <a16:creationId xmlns:a16="http://schemas.microsoft.com/office/drawing/2014/main" id="{AF9EB7E7-72B3-4FD3-B153-815A53CB1B7D}"/>
              </a:ext>
            </a:extLst>
          </p:cNvPr>
          <p:cNvSpPr>
            <a:spLocks noGrp="1"/>
          </p:cNvSpPr>
          <p:nvPr>
            <p:ph type="body" sz="quarter" idx="14" hasCustomPrompt="1"/>
          </p:nvPr>
        </p:nvSpPr>
        <p:spPr>
          <a:xfrm>
            <a:off x="1070771" y="3383280"/>
            <a:ext cx="1980000" cy="365760"/>
          </a:xfrm>
        </p:spPr>
        <p:txBody>
          <a:bodyPr>
            <a:noAutofit/>
          </a:bodyPr>
          <a:lstStyle>
            <a:lvl1pPr marL="0" indent="0" algn="l">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3" name="Text Placeholder 5">
            <a:extLst>
              <a:ext uri="{FF2B5EF4-FFF2-40B4-BE49-F238E27FC236}">
                <a16:creationId xmlns:a16="http://schemas.microsoft.com/office/drawing/2014/main" id="{139AE34A-A4BE-43AA-9A69-9A18D5FC53D8}"/>
              </a:ext>
            </a:extLst>
          </p:cNvPr>
          <p:cNvSpPr>
            <a:spLocks noGrp="1"/>
          </p:cNvSpPr>
          <p:nvPr>
            <p:ph type="body" sz="quarter" idx="15" hasCustomPrompt="1"/>
          </p:nvPr>
        </p:nvSpPr>
        <p:spPr>
          <a:xfrm>
            <a:off x="9171870" y="3383280"/>
            <a:ext cx="1980000" cy="365760"/>
          </a:xfrm>
        </p:spPr>
        <p:txBody>
          <a:bodyPr>
            <a:noAutofit/>
          </a:bodyPr>
          <a:lstStyle>
            <a:lvl1pPr marL="0" indent="0" algn="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sp>
        <p:nvSpPr>
          <p:cNvPr id="11" name="Text Placeholder 5">
            <a:extLst>
              <a:ext uri="{FF2B5EF4-FFF2-40B4-BE49-F238E27FC236}">
                <a16:creationId xmlns:a16="http://schemas.microsoft.com/office/drawing/2014/main" id="{23E8F54F-C5BD-4FE6-BB69-FEC69BC0FDDD}"/>
              </a:ext>
            </a:extLst>
          </p:cNvPr>
          <p:cNvSpPr>
            <a:spLocks noGrp="1"/>
          </p:cNvSpPr>
          <p:nvPr>
            <p:ph type="body" sz="quarter" idx="13" hasCustomPrompt="1"/>
          </p:nvPr>
        </p:nvSpPr>
        <p:spPr>
          <a:xfrm>
            <a:off x="5264750" y="4933275"/>
            <a:ext cx="1980000" cy="365760"/>
          </a:xfrm>
        </p:spPr>
        <p:txBody>
          <a:bodyPr>
            <a:noAutofit/>
          </a:bodyPr>
          <a:lstStyle>
            <a:lvl1pPr marL="0" indent="0" algn="ctr">
              <a:buFont typeface="Arial" panose="020B0604020202020204" pitchFamily="34" charset="0"/>
              <a:buNone/>
              <a:defRPr sz="1400">
                <a:solidFill>
                  <a:schemeClr val="tx1">
                    <a:lumMod val="75000"/>
                    <a:lumOff val="25000"/>
                  </a:schemeClr>
                </a:solidFill>
              </a:defRPr>
            </a:lvl1pPr>
          </a:lstStyle>
          <a:p>
            <a:pPr lvl="0"/>
            <a:r>
              <a:rPr lang="en-US" dirty="0"/>
              <a:t>QUADRANT TITLE</a:t>
            </a:r>
          </a:p>
        </p:txBody>
      </p:sp>
      <p:pic>
        <p:nvPicPr>
          <p:cNvPr id="5" name="Graphic 4">
            <a:extLst>
              <a:ext uri="{FF2B5EF4-FFF2-40B4-BE49-F238E27FC236}">
                <a16:creationId xmlns:a16="http://schemas.microsoft.com/office/drawing/2014/main" id="{6FBF4C06-0880-4F64-AC8F-328C5513CDB3}"/>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1177016" y="0"/>
            <a:ext cx="1014984" cy="1014984"/>
          </a:xfrm>
          <a:prstGeom prst="rect">
            <a:avLst/>
          </a:prstGeom>
        </p:spPr>
      </p:pic>
      <p:cxnSp>
        <p:nvCxnSpPr>
          <p:cNvPr id="6" name="Straight Connector 5">
            <a:extLst>
              <a:ext uri="{FF2B5EF4-FFF2-40B4-BE49-F238E27FC236}">
                <a16:creationId xmlns:a16="http://schemas.microsoft.com/office/drawing/2014/main" id="{7056531B-7079-455E-BCF7-DB094C331221}"/>
              </a:ext>
              <a:ext uri="{C183D7F6-B498-43B3-948B-1728B52AA6E4}">
                <adec:decorative xmlns:adec="http://schemas.microsoft.com/office/drawing/2017/decorative" val="1"/>
              </a:ext>
            </a:extLst>
          </p:cNvPr>
          <p:cNvCxnSpPr>
            <a:cxnSpLocks/>
          </p:cNvCxnSpPr>
          <p:nvPr userDrawn="1"/>
        </p:nvCxnSpPr>
        <p:spPr>
          <a:xfrm>
            <a:off x="1066800" y="3771900"/>
            <a:ext cx="10058400" cy="0"/>
          </a:xfrm>
          <a:prstGeom prst="line">
            <a:avLst/>
          </a:prstGeom>
          <a:ln w="38100" cap="sq">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1F2D70-0FC3-41BD-9F38-7F41F01349A9}"/>
              </a:ext>
              <a:ext uri="{C183D7F6-B498-43B3-948B-1728B52AA6E4}">
                <adec:decorative xmlns:adec="http://schemas.microsoft.com/office/drawing/2017/decorative" val="1"/>
              </a:ext>
            </a:extLst>
          </p:cNvPr>
          <p:cNvCxnSpPr>
            <a:cxnSpLocks/>
          </p:cNvCxnSpPr>
          <p:nvPr userDrawn="1"/>
        </p:nvCxnSpPr>
        <p:spPr>
          <a:xfrm>
            <a:off x="6254750" y="2743200"/>
            <a:ext cx="0" cy="206692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7210727-8680-449A-9AC7-094F823C71B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8" name="Footer Placeholder 4">
            <a:extLst>
              <a:ext uri="{FF2B5EF4-FFF2-40B4-BE49-F238E27FC236}">
                <a16:creationId xmlns:a16="http://schemas.microsoft.com/office/drawing/2014/main" id="{C53C0381-DF18-4C74-B221-4703565029CC}"/>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9" name="Slide Number Placeholder 5">
            <a:extLst>
              <a:ext uri="{FF2B5EF4-FFF2-40B4-BE49-F238E27FC236}">
                <a16:creationId xmlns:a16="http://schemas.microsoft.com/office/drawing/2014/main" id="{6338C9D5-18F2-4E98-9B4B-F691BC24D017}"/>
              </a:ext>
            </a:extLst>
          </p:cNvPr>
          <p:cNvSpPr>
            <a:spLocks noGrp="1"/>
          </p:cNvSpPr>
          <p:nvPr>
            <p:ph type="sldNum" sz="quarter" idx="16"/>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86500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raction">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4" name="Group 3">
            <a:extLst>
              <a:ext uri="{FF2B5EF4-FFF2-40B4-BE49-F238E27FC236}">
                <a16:creationId xmlns:a16="http://schemas.microsoft.com/office/drawing/2014/main" id="{0CBECFE1-9F80-4EFE-9699-3A240475EEDE}"/>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89227">
              <a:off x="3019001" y="3357927"/>
              <a:ext cx="2029968" cy="2029968"/>
            </a:xfrm>
            <a:prstGeom prst="rect">
              <a:avLst/>
            </a:prstGeom>
          </p:spPr>
        </p:pic>
        <p:grpSp>
          <p:nvGrpSpPr>
            <p:cNvPr id="3" name="Group 2">
              <a:extLst>
                <a:ext uri="{FF2B5EF4-FFF2-40B4-BE49-F238E27FC236}">
                  <a16:creationId xmlns:a16="http://schemas.microsoft.com/office/drawing/2014/main" id="{E5E36EA0-9B77-4A31-A56A-93DEC2F87C2C}"/>
                </a:ext>
              </a:extLst>
            </p:cNvPr>
            <p:cNvGrpSpPr/>
            <p:nvPr userDrawn="1"/>
          </p:nvGrpSpPr>
          <p:grpSpPr>
            <a:xfrm>
              <a:off x="-193623" y="458228"/>
              <a:ext cx="4229571" cy="6401869"/>
              <a:chOff x="-193623" y="458228"/>
              <a:chExt cx="4229571" cy="6401869"/>
            </a:xfrm>
          </p:grpSpPr>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
        <p:nvSpPr>
          <p:cNvPr id="94" name="Text Placeholder 9">
            <a:extLst>
              <a:ext uri="{FF2B5EF4-FFF2-40B4-BE49-F238E27FC236}">
                <a16:creationId xmlns:a16="http://schemas.microsoft.com/office/drawing/2014/main" id="{32E9F26D-470A-4D61-B420-B2AE034ED8A0}"/>
              </a:ext>
            </a:extLst>
          </p:cNvPr>
          <p:cNvSpPr>
            <a:spLocks noGrp="1"/>
          </p:cNvSpPr>
          <p:nvPr>
            <p:ph type="body" sz="quarter" idx="20"/>
          </p:nvPr>
        </p:nvSpPr>
        <p:spPr>
          <a:xfrm>
            <a:off x="4932208" y="1818208"/>
            <a:ext cx="6336792" cy="539812"/>
          </a:xfrm>
        </p:spPr>
        <p:txBody>
          <a:bodyPr>
            <a:normAutofit/>
          </a:bodyPr>
          <a:lstStyle>
            <a:lvl1pPr marL="0" indent="0">
              <a:lnSpc>
                <a:spcPts val="2400"/>
              </a:lnSpc>
              <a:buNone/>
              <a:defRPr sz="18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2" name="Text Placeholder 9">
            <a:extLst>
              <a:ext uri="{FF2B5EF4-FFF2-40B4-BE49-F238E27FC236}">
                <a16:creationId xmlns:a16="http://schemas.microsoft.com/office/drawing/2014/main" id="{1955D76A-22F6-4027-BBB2-B9D632FFEF26}"/>
              </a:ext>
            </a:extLst>
          </p:cNvPr>
          <p:cNvSpPr>
            <a:spLocks noGrp="1"/>
          </p:cNvSpPr>
          <p:nvPr>
            <p:ph type="body" sz="quarter" idx="15" hasCustomPrompt="1"/>
          </p:nvPr>
        </p:nvSpPr>
        <p:spPr>
          <a:xfrm>
            <a:off x="4937760" y="2606040"/>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B4867646-E605-4DCE-A193-DD63E54B12D1}"/>
              </a:ext>
            </a:extLst>
          </p:cNvPr>
          <p:cNvSpPr>
            <a:spLocks noGrp="1"/>
          </p:cNvSpPr>
          <p:nvPr>
            <p:ph type="body" sz="quarter" idx="13"/>
          </p:nvPr>
        </p:nvSpPr>
        <p:spPr>
          <a:xfrm>
            <a:off x="4937760" y="2907792"/>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5" name="Text Placeholder 9">
            <a:extLst>
              <a:ext uri="{FF2B5EF4-FFF2-40B4-BE49-F238E27FC236}">
                <a16:creationId xmlns:a16="http://schemas.microsoft.com/office/drawing/2014/main" id="{A5839152-B87E-4F7A-AF8F-37F412A6F61A}"/>
              </a:ext>
            </a:extLst>
          </p:cNvPr>
          <p:cNvSpPr>
            <a:spLocks noGrp="1"/>
          </p:cNvSpPr>
          <p:nvPr>
            <p:ph type="body" sz="quarter" idx="17" hasCustomPrompt="1"/>
          </p:nvPr>
        </p:nvSpPr>
        <p:spPr>
          <a:xfrm>
            <a:off x="4937760" y="389534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4914385C-D888-405F-A9D8-61CC2E9F72C0}"/>
              </a:ext>
            </a:extLst>
          </p:cNvPr>
          <p:cNvSpPr>
            <a:spLocks noGrp="1"/>
          </p:cNvSpPr>
          <p:nvPr>
            <p:ph type="body" sz="quarter" idx="16"/>
          </p:nvPr>
        </p:nvSpPr>
        <p:spPr>
          <a:xfrm>
            <a:off x="4937760" y="4206240"/>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3" name="Text Placeholder 9">
            <a:extLst>
              <a:ext uri="{FF2B5EF4-FFF2-40B4-BE49-F238E27FC236}">
                <a16:creationId xmlns:a16="http://schemas.microsoft.com/office/drawing/2014/main" id="{C2F11BC9-5663-4641-AFD6-EF2749EDDAED}"/>
              </a:ext>
            </a:extLst>
          </p:cNvPr>
          <p:cNvSpPr>
            <a:spLocks noGrp="1"/>
          </p:cNvSpPr>
          <p:nvPr>
            <p:ph type="body" sz="quarter" idx="19" hasCustomPrompt="1"/>
          </p:nvPr>
        </p:nvSpPr>
        <p:spPr>
          <a:xfrm>
            <a:off x="4933747" y="5221224"/>
            <a:ext cx="633984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2" name="Text Placeholder 9">
            <a:extLst>
              <a:ext uri="{FF2B5EF4-FFF2-40B4-BE49-F238E27FC236}">
                <a16:creationId xmlns:a16="http://schemas.microsoft.com/office/drawing/2014/main" id="{963F6C91-7F9C-4273-8FDE-92A9BA3B8DE4}"/>
              </a:ext>
            </a:extLst>
          </p:cNvPr>
          <p:cNvSpPr>
            <a:spLocks noGrp="1"/>
          </p:cNvSpPr>
          <p:nvPr>
            <p:ph type="body" sz="quarter" idx="18"/>
          </p:nvPr>
        </p:nvSpPr>
        <p:spPr>
          <a:xfrm>
            <a:off x="4933747" y="5541264"/>
            <a:ext cx="6336792" cy="640080"/>
          </a:xfrm>
        </p:spPr>
        <p:txBody>
          <a:bodyPr>
            <a:normAutofit/>
          </a:bodyPr>
          <a:lstStyle>
            <a:lvl1pPr marL="0" indent="0">
              <a:lnSpc>
                <a:spcPts val="2400"/>
              </a:lnSpc>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1357998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with subtit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914400" y="896112"/>
            <a:ext cx="9124951" cy="1325563"/>
          </a:xfrm>
        </p:spPr>
        <p:txBody>
          <a:bodyPr anchor="t" anchorCtr="0"/>
          <a:lstStyle>
            <a:lvl1pPr>
              <a:defRPr cap="all" baseline="0">
                <a:solidFill>
                  <a:schemeClr val="accent1"/>
                </a:solidFill>
              </a:defRPr>
            </a:lvl1pPr>
          </a:lstStyle>
          <a:p>
            <a:r>
              <a:rPr lang="en-US" dirty="0"/>
              <a:t>CLICK TO ADD TITLE</a:t>
            </a:r>
          </a:p>
        </p:txBody>
      </p:sp>
      <p:sp>
        <p:nvSpPr>
          <p:cNvPr id="22" name="Text Placeholder 21">
            <a:extLst>
              <a:ext uri="{FF2B5EF4-FFF2-40B4-BE49-F238E27FC236}">
                <a16:creationId xmlns:a16="http://schemas.microsoft.com/office/drawing/2014/main" id="{AD170077-B4B3-49F8-9FCD-908C81278926}"/>
              </a:ext>
            </a:extLst>
          </p:cNvPr>
          <p:cNvSpPr>
            <a:spLocks noGrp="1"/>
          </p:cNvSpPr>
          <p:nvPr>
            <p:ph type="body" sz="quarter" idx="14"/>
          </p:nvPr>
        </p:nvSpPr>
        <p:spPr>
          <a:xfrm>
            <a:off x="914400" y="1595438"/>
            <a:ext cx="9124950" cy="600075"/>
          </a:xfrm>
        </p:spPr>
        <p:txBody>
          <a:bodyPr>
            <a:noAutofit/>
          </a:bodyPr>
          <a:lstStyle>
            <a:lvl1pPr marL="0" indent="0">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a:p>
            <a:pPr lvl="1"/>
            <a:r>
              <a:rPr lang="en-US"/>
              <a:t>Second level</a:t>
            </a:r>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914400" y="2354580"/>
            <a:ext cx="4297679" cy="455295"/>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914400"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6373368" y="2352675"/>
            <a:ext cx="4297680" cy="457200"/>
          </a:xfrm>
        </p:spPr>
        <p:txBody>
          <a:bodyPr anchor="ctr" anchorCtr="0">
            <a:noAutofit/>
          </a:bodyPr>
          <a:lstStyle>
            <a:lvl1pPr marL="0" indent="0">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6372225" y="2990850"/>
            <a:ext cx="4297680" cy="3105150"/>
          </a:xfrm>
        </p:spPr>
        <p:txBody>
          <a:bodyPr>
            <a:normAutofit/>
          </a:bodyPr>
          <a:lstStyle>
            <a:lvl1pPr>
              <a:lnSpc>
                <a:spcPts val="2000"/>
              </a:lnSpc>
              <a:defRPr sz="1600"/>
            </a:lvl1pPr>
            <a:lvl2pPr>
              <a:lnSpc>
                <a:spcPts val="2000"/>
              </a:lnSpc>
              <a:defRPr sz="1600"/>
            </a:lvl2pPr>
            <a:lvl3pPr>
              <a:lnSpc>
                <a:spcPts val="2000"/>
              </a:lnSpc>
              <a:defRPr sz="1600"/>
            </a:lvl3pPr>
            <a:lvl4pPr>
              <a:lnSpc>
                <a:spcPts val="2000"/>
              </a:lnSpc>
              <a:defRPr sz="1600"/>
            </a:lvl4pPr>
            <a:lvl5pPr>
              <a:lnSpc>
                <a:spcPts val="2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E245CE27-BF50-45D1-92DF-3CC2CC341A7C}"/>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75606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a:xfrm>
            <a:off x="838200" y="896112"/>
            <a:ext cx="10515600" cy="1325563"/>
          </a:xfrm>
        </p:spPr>
        <p:txBody>
          <a:bodyPr anchor="t" anchorCtr="0"/>
          <a:lstStyle>
            <a:lvl1pPr>
              <a:defRPr cap="all" baseline="0">
                <a:solidFill>
                  <a:schemeClr val="tx2"/>
                </a:solidFill>
              </a:defRPr>
            </a:lvl1pPr>
          </a:lstStyle>
          <a:p>
            <a:r>
              <a:rPr lang="en-US" dirty="0"/>
              <a:t>Click to ADD TITLE</a:t>
            </a:r>
            <a:endParaRPr lang="en-ZA" dirty="0"/>
          </a:p>
        </p:txBody>
      </p:sp>
      <p:sp>
        <p:nvSpPr>
          <p:cNvPr id="35" name="Text Placeholder 3">
            <a:extLst>
              <a:ext uri="{FF2B5EF4-FFF2-40B4-BE49-F238E27FC236}">
                <a16:creationId xmlns:a16="http://schemas.microsoft.com/office/drawing/2014/main" id="{EC5BA522-ACA2-41E7-8167-4CAD19A343D4}"/>
              </a:ext>
            </a:extLst>
          </p:cNvPr>
          <p:cNvSpPr>
            <a:spLocks noGrp="1"/>
          </p:cNvSpPr>
          <p:nvPr>
            <p:ph type="body" sz="quarter" idx="59" hasCustomPrompt="1"/>
          </p:nvPr>
        </p:nvSpPr>
        <p:spPr>
          <a:xfrm>
            <a:off x="2258568" y="230428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36" name="Text Placeholder 36">
            <a:extLst>
              <a:ext uri="{FF2B5EF4-FFF2-40B4-BE49-F238E27FC236}">
                <a16:creationId xmlns:a16="http://schemas.microsoft.com/office/drawing/2014/main" id="{3FE4D07D-18EE-4015-BE1A-670EF5502FD5}"/>
              </a:ext>
            </a:extLst>
          </p:cNvPr>
          <p:cNvSpPr>
            <a:spLocks noGrp="1"/>
          </p:cNvSpPr>
          <p:nvPr>
            <p:ph type="body" sz="quarter" idx="60" hasCustomPrompt="1"/>
          </p:nvPr>
        </p:nvSpPr>
        <p:spPr>
          <a:xfrm>
            <a:off x="2313432" y="261518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59" name="Text Placeholder 3">
            <a:extLst>
              <a:ext uri="{FF2B5EF4-FFF2-40B4-BE49-F238E27FC236}">
                <a16:creationId xmlns:a16="http://schemas.microsoft.com/office/drawing/2014/main" id="{6962D0AF-583F-4670-BC13-F7BAE6B6974D}"/>
              </a:ext>
            </a:extLst>
          </p:cNvPr>
          <p:cNvSpPr>
            <a:spLocks noGrp="1"/>
          </p:cNvSpPr>
          <p:nvPr>
            <p:ph type="body" sz="quarter" idx="61" hasCustomPrompt="1"/>
          </p:nvPr>
        </p:nvSpPr>
        <p:spPr>
          <a:xfrm>
            <a:off x="4667859" y="230254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0" name="Text Placeholder 36">
            <a:extLst>
              <a:ext uri="{FF2B5EF4-FFF2-40B4-BE49-F238E27FC236}">
                <a16:creationId xmlns:a16="http://schemas.microsoft.com/office/drawing/2014/main" id="{C689AF3A-9B30-404A-B454-562D375F9B93}"/>
              </a:ext>
            </a:extLst>
          </p:cNvPr>
          <p:cNvSpPr>
            <a:spLocks noGrp="1"/>
          </p:cNvSpPr>
          <p:nvPr>
            <p:ph type="body" sz="quarter" idx="62" hasCustomPrompt="1"/>
          </p:nvPr>
        </p:nvSpPr>
        <p:spPr>
          <a:xfrm>
            <a:off x="4722723" y="261344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1" name="Text Placeholder 3">
            <a:extLst>
              <a:ext uri="{FF2B5EF4-FFF2-40B4-BE49-F238E27FC236}">
                <a16:creationId xmlns:a16="http://schemas.microsoft.com/office/drawing/2014/main" id="{3352E813-A80F-4AEB-908D-C58B76F95B15}"/>
              </a:ext>
            </a:extLst>
          </p:cNvPr>
          <p:cNvSpPr>
            <a:spLocks noGrp="1"/>
          </p:cNvSpPr>
          <p:nvPr>
            <p:ph type="body" sz="quarter" idx="63" hasCustomPrompt="1"/>
          </p:nvPr>
        </p:nvSpPr>
        <p:spPr>
          <a:xfrm>
            <a:off x="8577756" y="231969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2" name="Text Placeholder 36">
            <a:extLst>
              <a:ext uri="{FF2B5EF4-FFF2-40B4-BE49-F238E27FC236}">
                <a16:creationId xmlns:a16="http://schemas.microsoft.com/office/drawing/2014/main" id="{58E04D07-1AA8-4C7D-A594-AD4587E5077E}"/>
              </a:ext>
            </a:extLst>
          </p:cNvPr>
          <p:cNvSpPr>
            <a:spLocks noGrp="1"/>
          </p:cNvSpPr>
          <p:nvPr>
            <p:ph type="body" sz="quarter" idx="64" hasCustomPrompt="1"/>
          </p:nvPr>
        </p:nvSpPr>
        <p:spPr>
          <a:xfrm>
            <a:off x="8632620" y="263059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9" name="Text Placeholder 10">
            <a:extLst>
              <a:ext uri="{FF2B5EF4-FFF2-40B4-BE49-F238E27FC236}">
                <a16:creationId xmlns:a16="http://schemas.microsoft.com/office/drawing/2014/main" id="{7811C96E-0DEE-4C3C-914D-3D8E37D685D8}"/>
              </a:ext>
            </a:extLst>
          </p:cNvPr>
          <p:cNvSpPr>
            <a:spLocks noGrp="1"/>
          </p:cNvSpPr>
          <p:nvPr>
            <p:ph type="body" sz="quarter" idx="33" hasCustomPrompt="1"/>
          </p:nvPr>
        </p:nvSpPr>
        <p:spPr>
          <a:xfrm>
            <a:off x="914399" y="3354712"/>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10" name="Text Placeholder 10">
            <a:extLst>
              <a:ext uri="{FF2B5EF4-FFF2-40B4-BE49-F238E27FC236}">
                <a16:creationId xmlns:a16="http://schemas.microsoft.com/office/drawing/2014/main" id="{401495E4-6A47-4169-8AF4-736F7CF55C37}"/>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1" name="Text Placeholder 10">
            <a:extLst>
              <a:ext uri="{FF2B5EF4-FFF2-40B4-BE49-F238E27FC236}">
                <a16:creationId xmlns:a16="http://schemas.microsoft.com/office/drawing/2014/main" id="{4A350147-917D-4020-B9C3-CE41143A103A}"/>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2" name="Text Placeholder 10">
            <a:extLst>
              <a:ext uri="{FF2B5EF4-FFF2-40B4-BE49-F238E27FC236}">
                <a16:creationId xmlns:a16="http://schemas.microsoft.com/office/drawing/2014/main" id="{595A6F9E-88A2-46C6-B4B4-642D65C42C1E}"/>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3" name="Text Placeholder 10">
            <a:extLst>
              <a:ext uri="{FF2B5EF4-FFF2-40B4-BE49-F238E27FC236}">
                <a16:creationId xmlns:a16="http://schemas.microsoft.com/office/drawing/2014/main" id="{11C0F1C3-D7E3-418A-8706-CD257C1F5B6A}"/>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5" name="Text Placeholder 10">
            <a:extLst>
              <a:ext uri="{FF2B5EF4-FFF2-40B4-BE49-F238E27FC236}">
                <a16:creationId xmlns:a16="http://schemas.microsoft.com/office/drawing/2014/main" id="{8715823E-52F8-49ED-9EC8-E99ED0915BDD}"/>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7DF700D5-2F9B-4B15-92CF-1052851D5E1B}"/>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BB40768A-A2DB-44AA-89F5-071BCE4D9F91}"/>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9" name="Text Placeholder 10">
            <a:extLst>
              <a:ext uri="{FF2B5EF4-FFF2-40B4-BE49-F238E27FC236}">
                <a16:creationId xmlns:a16="http://schemas.microsoft.com/office/drawing/2014/main" id="{105B8381-43DD-41A0-A705-D1255AC449AE}"/>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0" name="Text Placeholder 10">
            <a:extLst>
              <a:ext uri="{FF2B5EF4-FFF2-40B4-BE49-F238E27FC236}">
                <a16:creationId xmlns:a16="http://schemas.microsoft.com/office/drawing/2014/main" id="{C178CB7C-93FB-40C1-9170-B99EF8EE9E8F}"/>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8" name="Text Placeholder 10">
            <a:extLst>
              <a:ext uri="{FF2B5EF4-FFF2-40B4-BE49-F238E27FC236}">
                <a16:creationId xmlns:a16="http://schemas.microsoft.com/office/drawing/2014/main" id="{16D07EB6-011E-4F65-9F28-20CAB54640E8}"/>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1" name="Text Placeholder 10">
            <a:extLst>
              <a:ext uri="{FF2B5EF4-FFF2-40B4-BE49-F238E27FC236}">
                <a16:creationId xmlns:a16="http://schemas.microsoft.com/office/drawing/2014/main" id="{A2B65EAF-1F60-417C-B138-F72EFEBF6D81}"/>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2" name="Text Placeholder 10">
            <a:extLst>
              <a:ext uri="{FF2B5EF4-FFF2-40B4-BE49-F238E27FC236}">
                <a16:creationId xmlns:a16="http://schemas.microsoft.com/office/drawing/2014/main" id="{76D120F4-A640-421C-B1F8-406158CFBC8E}"/>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105D759B-EB6D-4560-B0B8-1F7EB7D1B841}"/>
              </a:ext>
            </a:extLst>
          </p:cNvPr>
          <p:cNvSpPr>
            <a:spLocks noGrp="1"/>
          </p:cNvSpPr>
          <p:nvPr>
            <p:ph type="body" sz="quarter" idx="38" hasCustomPrompt="1"/>
          </p:nvPr>
        </p:nvSpPr>
        <p:spPr>
          <a:xfrm>
            <a:off x="914400" y="4292468"/>
            <a:ext cx="731520" cy="457200"/>
          </a:xfrm>
        </p:spPr>
        <p:txBody>
          <a:bodyPr anchor="ctr"/>
          <a:lstStyle>
            <a:lvl1pPr marL="0" indent="0" algn="ctr">
              <a:buNone/>
              <a:defRPr sz="1400" b="1">
                <a:solidFill>
                  <a:schemeClr val="tx2"/>
                </a:solidFill>
                <a:latin typeface="+mj-lt"/>
              </a:defRPr>
            </a:lvl1pPr>
          </a:lstStyle>
          <a:p>
            <a:pPr lvl="0"/>
            <a:r>
              <a:rPr lang="en-US" dirty="0"/>
              <a:t>Year</a:t>
            </a:r>
            <a:endParaRPr lang="en-ZA" dirty="0"/>
          </a:p>
        </p:txBody>
      </p:sp>
      <p:sp>
        <p:nvSpPr>
          <p:cNvPr id="23" name="Text Placeholder 10">
            <a:extLst>
              <a:ext uri="{FF2B5EF4-FFF2-40B4-BE49-F238E27FC236}">
                <a16:creationId xmlns:a16="http://schemas.microsoft.com/office/drawing/2014/main" id="{BBD14391-1DC8-4D56-951F-25C5BDB3921C}"/>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4" name="Text Placeholder 10">
            <a:extLst>
              <a:ext uri="{FF2B5EF4-FFF2-40B4-BE49-F238E27FC236}">
                <a16:creationId xmlns:a16="http://schemas.microsoft.com/office/drawing/2014/main" id="{93FC04C9-D1DE-47BA-8D50-6D762B72B8FC}"/>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5" name="Text Placeholder 10">
            <a:extLst>
              <a:ext uri="{FF2B5EF4-FFF2-40B4-BE49-F238E27FC236}">
                <a16:creationId xmlns:a16="http://schemas.microsoft.com/office/drawing/2014/main" id="{B8FB174F-BC80-4817-90C7-42F90C7978E5}"/>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6" name="Text Placeholder 10">
            <a:extLst>
              <a:ext uri="{FF2B5EF4-FFF2-40B4-BE49-F238E27FC236}">
                <a16:creationId xmlns:a16="http://schemas.microsoft.com/office/drawing/2014/main" id="{E896FB65-5B08-4993-8523-822688BB2A9B}"/>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DBAF247D-367F-4524-9E85-4B66631D5309}"/>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8" name="Text Placeholder 10">
            <a:extLst>
              <a:ext uri="{FF2B5EF4-FFF2-40B4-BE49-F238E27FC236}">
                <a16:creationId xmlns:a16="http://schemas.microsoft.com/office/drawing/2014/main" id="{4F9BFDEC-4D89-4C8E-A3D9-A6DF0297F780}"/>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29" name="Text Placeholder 10">
            <a:extLst>
              <a:ext uri="{FF2B5EF4-FFF2-40B4-BE49-F238E27FC236}">
                <a16:creationId xmlns:a16="http://schemas.microsoft.com/office/drawing/2014/main" id="{9C08EC58-18EC-4890-94D6-2422A6BBA8D5}"/>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1" name="Text Placeholder 10">
            <a:extLst>
              <a:ext uri="{FF2B5EF4-FFF2-40B4-BE49-F238E27FC236}">
                <a16:creationId xmlns:a16="http://schemas.microsoft.com/office/drawing/2014/main" id="{5F5960EF-7F51-41A0-9E73-D2F727AB3F0D}"/>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2" name="Text Placeholder 10">
            <a:extLst>
              <a:ext uri="{FF2B5EF4-FFF2-40B4-BE49-F238E27FC236}">
                <a16:creationId xmlns:a16="http://schemas.microsoft.com/office/drawing/2014/main" id="{9F81D711-9D82-42A4-8AB2-12D1F4490AAD}"/>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0" name="Text Placeholder 10">
            <a:extLst>
              <a:ext uri="{FF2B5EF4-FFF2-40B4-BE49-F238E27FC236}">
                <a16:creationId xmlns:a16="http://schemas.microsoft.com/office/drawing/2014/main" id="{D360A36A-7282-4045-B0DF-503E6A97BA47}"/>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3" name="Text Placeholder 10">
            <a:extLst>
              <a:ext uri="{FF2B5EF4-FFF2-40B4-BE49-F238E27FC236}">
                <a16:creationId xmlns:a16="http://schemas.microsoft.com/office/drawing/2014/main" id="{0A2E5DCC-5FCD-4396-9980-17ECD06BB370}"/>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4" name="Text Placeholder 10">
            <a:extLst>
              <a:ext uri="{FF2B5EF4-FFF2-40B4-BE49-F238E27FC236}">
                <a16:creationId xmlns:a16="http://schemas.microsoft.com/office/drawing/2014/main" id="{A3860367-6AF8-4009-AE8B-33DEE49D1773}"/>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2"/>
                </a:solidFill>
              </a:defRPr>
            </a:lvl1pPr>
          </a:lstStyle>
          <a:p>
            <a:pPr lvl="0"/>
            <a:r>
              <a:rPr lang="en-US" dirty="0"/>
              <a:t>MM</a:t>
            </a:r>
            <a:endParaRPr lang="en-ZA" dirty="0"/>
          </a:p>
        </p:txBody>
      </p:sp>
      <p:sp>
        <p:nvSpPr>
          <p:cNvPr id="37" name="Arrow: Right 36">
            <a:extLst>
              <a:ext uri="{FF2B5EF4-FFF2-40B4-BE49-F238E27FC236}">
                <a16:creationId xmlns:a16="http://schemas.microsoft.com/office/drawing/2014/main" id="{A21A7A3E-FAE9-412E-9085-C5396DD58558}"/>
              </a:ext>
              <a:ext uri="{C183D7F6-B498-43B3-948B-1728B52AA6E4}">
                <adec:decorative xmlns:adec="http://schemas.microsoft.com/office/drawing/2017/decorative" val="1"/>
              </a:ext>
            </a:extLst>
          </p:cNvPr>
          <p:cNvSpPr/>
          <p:nvPr userDrawn="1"/>
        </p:nvSpPr>
        <p:spPr>
          <a:xfrm>
            <a:off x="929640" y="3981445"/>
            <a:ext cx="10332720" cy="168656"/>
          </a:xfrm>
          <a:prstGeom prst="rightArrow">
            <a:avLst>
              <a:gd name="adj1" fmla="val 100000"/>
              <a:gd name="adj2" fmla="val 8593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pic>
        <p:nvPicPr>
          <p:cNvPr id="4" name="Graphic 3">
            <a:extLst>
              <a:ext uri="{FF2B5EF4-FFF2-40B4-BE49-F238E27FC236}">
                <a16:creationId xmlns:a16="http://schemas.microsoft.com/office/drawing/2014/main" id="{53DC4F1A-B4E3-468C-B5D4-1171E63EFA1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cxnSp>
        <p:nvCxnSpPr>
          <p:cNvPr id="38" name="Straight Connector 37">
            <a:extLst>
              <a:ext uri="{FF2B5EF4-FFF2-40B4-BE49-F238E27FC236}">
                <a16:creationId xmlns:a16="http://schemas.microsoft.com/office/drawing/2014/main" id="{2DB417EF-A4F1-45A2-ACA0-5C82104244A7}"/>
              </a:ext>
              <a:ext uri="{C183D7F6-B498-43B3-948B-1728B52AA6E4}">
                <adec:decorative xmlns:adec="http://schemas.microsoft.com/office/drawing/2017/decorative" val="1"/>
              </a:ext>
            </a:extLst>
          </p:cNvPr>
          <p:cNvCxnSpPr>
            <a:cxnSpLocks/>
          </p:cNvCxnSpPr>
          <p:nvPr userDrawn="1"/>
        </p:nvCxnSpPr>
        <p:spPr>
          <a:xfrm>
            <a:off x="3044816" y="2697432"/>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E81057A-21E4-4E98-BFE7-5B870E5EAA41}"/>
              </a:ext>
              <a:ext uri="{C183D7F6-B498-43B3-948B-1728B52AA6E4}">
                <adec:decorative xmlns:adec="http://schemas.microsoft.com/office/drawing/2017/decorative" val="1"/>
              </a:ext>
            </a:extLst>
          </p:cNvPr>
          <p:cNvCxnSpPr>
            <a:cxnSpLocks/>
          </p:cNvCxnSpPr>
          <p:nvPr userDrawn="1"/>
        </p:nvCxnSpPr>
        <p:spPr>
          <a:xfrm>
            <a:off x="5423645" y="2697480"/>
            <a:ext cx="0" cy="733425"/>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E7D18C9-8D44-4323-B6BF-BF76C2381281}"/>
              </a:ext>
              <a:ext uri="{C183D7F6-B498-43B3-948B-1728B52AA6E4}">
                <adec:decorative xmlns:adec="http://schemas.microsoft.com/office/drawing/2017/decorative" val="1"/>
              </a:ext>
            </a:extLst>
          </p:cNvPr>
          <p:cNvCxnSpPr>
            <a:cxnSpLocks/>
          </p:cNvCxnSpPr>
          <p:nvPr userDrawn="1"/>
        </p:nvCxnSpPr>
        <p:spPr>
          <a:xfrm>
            <a:off x="9354996" y="269748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201D3F8-FF19-44BC-9EE7-6B58CD82BBD1}"/>
              </a:ext>
              <a:ext uri="{C183D7F6-B498-43B3-948B-1728B52AA6E4}">
                <adec:decorative xmlns:adec="http://schemas.microsoft.com/office/drawing/2017/decorative" val="1"/>
              </a:ext>
            </a:extLst>
          </p:cNvPr>
          <p:cNvCxnSpPr>
            <a:cxnSpLocks/>
          </p:cNvCxnSpPr>
          <p:nvPr userDrawn="1"/>
        </p:nvCxnSpPr>
        <p:spPr>
          <a:xfrm rot="10800000">
            <a:off x="3049258"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6ACB076-AF56-41FE-9380-E9AD0CF40394}"/>
              </a:ext>
              <a:ext uri="{C183D7F6-B498-43B3-948B-1728B52AA6E4}">
                <adec:decorative xmlns:adec="http://schemas.microsoft.com/office/drawing/2017/decorative" val="1"/>
              </a:ext>
            </a:extLst>
          </p:cNvPr>
          <p:cNvCxnSpPr>
            <a:cxnSpLocks/>
          </p:cNvCxnSpPr>
          <p:nvPr userDrawn="1"/>
        </p:nvCxnSpPr>
        <p:spPr>
          <a:xfrm rot="10800000">
            <a:off x="7014003"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01BD79D-A068-4E2B-A576-16599ECD33DF}"/>
              </a:ext>
              <a:ext uri="{C183D7F6-B498-43B3-948B-1728B52AA6E4}">
                <adec:decorative xmlns:adec="http://schemas.microsoft.com/office/drawing/2017/decorative" val="1"/>
              </a:ext>
            </a:extLst>
          </p:cNvPr>
          <p:cNvCxnSpPr>
            <a:cxnSpLocks/>
          </p:cNvCxnSpPr>
          <p:nvPr userDrawn="1"/>
        </p:nvCxnSpPr>
        <p:spPr>
          <a:xfrm rot="10800000">
            <a:off x="10949479" y="4709160"/>
            <a:ext cx="0" cy="731520"/>
          </a:xfrm>
          <a:prstGeom prst="line">
            <a:avLst/>
          </a:prstGeom>
          <a:ln>
            <a:solidFill>
              <a:schemeClr val="tx2"/>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63" name="Text Placeholder 3">
            <a:extLst>
              <a:ext uri="{FF2B5EF4-FFF2-40B4-BE49-F238E27FC236}">
                <a16:creationId xmlns:a16="http://schemas.microsoft.com/office/drawing/2014/main" id="{28F6AF7C-04EA-4C94-9ADB-02F18DEF5A67}"/>
              </a:ext>
            </a:extLst>
          </p:cNvPr>
          <p:cNvSpPr>
            <a:spLocks noGrp="1"/>
          </p:cNvSpPr>
          <p:nvPr>
            <p:ph type="body" sz="quarter" idx="65" hasCustomPrompt="1"/>
          </p:nvPr>
        </p:nvSpPr>
        <p:spPr>
          <a:xfrm>
            <a:off x="2302341" y="5269637"/>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4" name="Text Placeholder 36">
            <a:extLst>
              <a:ext uri="{FF2B5EF4-FFF2-40B4-BE49-F238E27FC236}">
                <a16:creationId xmlns:a16="http://schemas.microsoft.com/office/drawing/2014/main" id="{DBC1E942-B2AC-4A1B-A9BF-207F48444E69}"/>
              </a:ext>
            </a:extLst>
          </p:cNvPr>
          <p:cNvSpPr>
            <a:spLocks noGrp="1"/>
          </p:cNvSpPr>
          <p:nvPr>
            <p:ph type="body" sz="quarter" idx="66" hasCustomPrompt="1"/>
          </p:nvPr>
        </p:nvSpPr>
        <p:spPr>
          <a:xfrm>
            <a:off x="2357205" y="5580533"/>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5" name="Text Placeholder 3">
            <a:extLst>
              <a:ext uri="{FF2B5EF4-FFF2-40B4-BE49-F238E27FC236}">
                <a16:creationId xmlns:a16="http://schemas.microsoft.com/office/drawing/2014/main" id="{236CF734-307C-46DF-9F1B-B7B348E8AFEC}"/>
              </a:ext>
            </a:extLst>
          </p:cNvPr>
          <p:cNvSpPr>
            <a:spLocks noGrp="1"/>
          </p:cNvSpPr>
          <p:nvPr>
            <p:ph type="body" sz="quarter" idx="67" hasCustomPrompt="1"/>
          </p:nvPr>
        </p:nvSpPr>
        <p:spPr>
          <a:xfrm>
            <a:off x="6222339"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6" name="Text Placeholder 36">
            <a:extLst>
              <a:ext uri="{FF2B5EF4-FFF2-40B4-BE49-F238E27FC236}">
                <a16:creationId xmlns:a16="http://schemas.microsoft.com/office/drawing/2014/main" id="{A797E2F6-E10E-4B32-8496-AC4E0B14B3F7}"/>
              </a:ext>
            </a:extLst>
          </p:cNvPr>
          <p:cNvSpPr>
            <a:spLocks noGrp="1"/>
          </p:cNvSpPr>
          <p:nvPr>
            <p:ph type="body" sz="quarter" idx="68" hasCustomPrompt="1"/>
          </p:nvPr>
        </p:nvSpPr>
        <p:spPr>
          <a:xfrm>
            <a:off x="6277203"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67" name="Text Placeholder 3">
            <a:extLst>
              <a:ext uri="{FF2B5EF4-FFF2-40B4-BE49-F238E27FC236}">
                <a16:creationId xmlns:a16="http://schemas.microsoft.com/office/drawing/2014/main" id="{FE2C824F-3FEC-4436-8D89-71417F95C4CA}"/>
              </a:ext>
            </a:extLst>
          </p:cNvPr>
          <p:cNvSpPr>
            <a:spLocks noGrp="1"/>
          </p:cNvSpPr>
          <p:nvPr>
            <p:ph type="body" sz="quarter" idx="69" hasCustomPrompt="1"/>
          </p:nvPr>
        </p:nvSpPr>
        <p:spPr>
          <a:xfrm>
            <a:off x="10161393" y="5272948"/>
            <a:ext cx="1554480" cy="561975"/>
          </a:xfrm>
          <a:solidFill>
            <a:schemeClr val="tx2"/>
          </a:solidFill>
          <a:ln>
            <a:noFill/>
          </a:ln>
        </p:spPr>
        <p:txBody>
          <a:bodyPr tIns="36000" anchor="t" anchorCtr="0">
            <a:normAutofit/>
          </a:bodyPr>
          <a:lstStyle>
            <a:lvl1pPr marL="0" indent="0" algn="ctr">
              <a:lnSpc>
                <a:spcPct val="150000"/>
              </a:lnSpc>
              <a:spcBef>
                <a:spcPts val="3600"/>
              </a:spcBef>
              <a:buNone/>
              <a:defRPr sz="1000">
                <a:solidFill>
                  <a:schemeClr val="tx1">
                    <a:lumMod val="75000"/>
                    <a:lumOff val="25000"/>
                  </a:schemeClr>
                </a:solidFill>
                <a:latin typeface="+mj-lt"/>
              </a:defRPr>
            </a:lvl1pPr>
          </a:lstStyle>
          <a:p>
            <a:pPr lvl="0"/>
            <a:r>
              <a:rPr lang="en-US" dirty="0"/>
              <a:t>Item Title</a:t>
            </a:r>
            <a:endParaRPr lang="en-ZA" dirty="0"/>
          </a:p>
        </p:txBody>
      </p:sp>
      <p:sp>
        <p:nvSpPr>
          <p:cNvPr id="68" name="Text Placeholder 36">
            <a:extLst>
              <a:ext uri="{FF2B5EF4-FFF2-40B4-BE49-F238E27FC236}">
                <a16:creationId xmlns:a16="http://schemas.microsoft.com/office/drawing/2014/main" id="{A789A2A0-3ABC-41EA-A65B-C158812FD38D}"/>
              </a:ext>
            </a:extLst>
          </p:cNvPr>
          <p:cNvSpPr>
            <a:spLocks noGrp="1"/>
          </p:cNvSpPr>
          <p:nvPr>
            <p:ph type="body" sz="quarter" idx="70" hasCustomPrompt="1"/>
          </p:nvPr>
        </p:nvSpPr>
        <p:spPr>
          <a:xfrm>
            <a:off x="10216257" y="5583844"/>
            <a:ext cx="1463040" cy="224670"/>
          </a:xfrm>
        </p:spPr>
        <p:txBody>
          <a:bodyPr anchor="t" anchorCtr="0">
            <a:noAutofit/>
          </a:bodyPr>
          <a:lstStyle>
            <a:lvl1pPr marL="0" indent="0" algn="ctr">
              <a:buNone/>
              <a:defRPr sz="800">
                <a:solidFill>
                  <a:schemeClr val="tx1">
                    <a:lumMod val="75000"/>
                    <a:lumOff val="25000"/>
                  </a:schemeClr>
                </a:solidFill>
              </a:defRPr>
            </a:lvl1pPr>
          </a:lstStyle>
          <a:p>
            <a:pPr lvl="0"/>
            <a:r>
              <a:rPr lang="en-US" dirty="0"/>
              <a:t>Month, Year</a:t>
            </a:r>
            <a:endParaRPr lang="en-ZA" dirty="0"/>
          </a:p>
        </p:txBody>
      </p:sp>
      <p:sp>
        <p:nvSpPr>
          <p:cNvPr id="40" name="Date Placeholder 3">
            <a:extLst>
              <a:ext uri="{FF2B5EF4-FFF2-40B4-BE49-F238E27FC236}">
                <a16:creationId xmlns:a16="http://schemas.microsoft.com/office/drawing/2014/main" id="{F15C78F9-B77F-44BB-9DD3-7FD6042F4D4F}"/>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41" name="Footer Placeholder 4">
            <a:extLst>
              <a:ext uri="{FF2B5EF4-FFF2-40B4-BE49-F238E27FC236}">
                <a16:creationId xmlns:a16="http://schemas.microsoft.com/office/drawing/2014/main" id="{7A2CE885-91AB-475D-937A-12B9D463D401}"/>
              </a:ext>
            </a:extLst>
          </p:cNvPr>
          <p:cNvSpPr>
            <a:spLocks noGrp="1"/>
          </p:cNvSpPr>
          <p:nvPr>
            <p:ph type="ftr" sz="quarter" idx="11"/>
          </p:nvPr>
        </p:nvSpPr>
        <p:spPr>
          <a:xfrm>
            <a:off x="5424487" y="6350000"/>
            <a:ext cx="2286000" cy="365125"/>
          </a:xfrm>
        </p:spPr>
        <p:txBody>
          <a:bodyPr/>
          <a:lstStyle>
            <a:lvl1pPr>
              <a:defRPr>
                <a:solidFill>
                  <a:schemeClr val="tx2"/>
                </a:solidFill>
              </a:defRPr>
            </a:lvl1pPr>
          </a:lstStyle>
          <a:p>
            <a:r>
              <a:rPr lang="en-US" dirty="0"/>
              <a:t>Pitch deck title</a:t>
            </a:r>
          </a:p>
        </p:txBody>
      </p:sp>
      <p:sp>
        <p:nvSpPr>
          <p:cNvPr id="42" name="Slide Number Placeholder 5">
            <a:extLst>
              <a:ext uri="{FF2B5EF4-FFF2-40B4-BE49-F238E27FC236}">
                <a16:creationId xmlns:a16="http://schemas.microsoft.com/office/drawing/2014/main" id="{AF0A068C-26D9-4FC8-AD91-8B62AA304C4A}"/>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65061128"/>
      </p:ext>
    </p:extLst>
  </p:cSld>
  <p:clrMapOvr>
    <a:masterClrMapping/>
  </p:clrMapOvr>
  <p:extLst>
    <p:ext uri="{DCECCB84-F9BA-43D5-87BE-67443E8EF086}">
      <p15:sldGuideLst xmlns:p15="http://schemas.microsoft.com/office/powerpoint/2012/main">
        <p15:guide id="1" orient="horz" pos="23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515600" cy="1325563"/>
          </a:xfrm>
        </p:spPr>
        <p:txBody>
          <a:bodyPr anchor="t" anchorCtr="0"/>
          <a:lstStyle>
            <a:lvl1pPr>
              <a:defRPr cap="all" baseline="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F8F5A6A-E29E-401A-801A-8FD9CAABA7A5}"/>
              </a:ext>
            </a:extLst>
          </p:cNvPr>
          <p:cNvSpPr>
            <a:spLocks noGrp="1"/>
          </p:cNvSpPr>
          <p:nvPr>
            <p:ph idx="1"/>
          </p:nvPr>
        </p:nvSpPr>
        <p:spPr>
          <a:xfrm>
            <a:off x="1021080" y="1825625"/>
            <a:ext cx="10515600" cy="4351338"/>
          </a:xfrm>
        </p:spPr>
        <p:txBody>
          <a:bodyPr>
            <a:normAutofit/>
          </a:bodyPr>
          <a:lstStyle>
            <a:lvl1pPr marL="0" indent="0">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3">
            <a:extLst>
              <a:ext uri="{FF2B5EF4-FFF2-40B4-BE49-F238E27FC236}">
                <a16:creationId xmlns:a16="http://schemas.microsoft.com/office/drawing/2014/main" id="{AB92D86A-5036-415A-B056-A55CB2E0C2C9}"/>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Date Placeholder 3">
            <a:extLst>
              <a:ext uri="{FF2B5EF4-FFF2-40B4-BE49-F238E27FC236}">
                <a16:creationId xmlns:a16="http://schemas.microsoft.com/office/drawing/2014/main" id="{0C761AA1-7048-41AE-AA8B-1FD077C849B2}"/>
              </a:ext>
            </a:extLst>
          </p:cNvPr>
          <p:cNvSpPr>
            <a:spLocks noGrp="1"/>
          </p:cNvSpPr>
          <p:nvPr>
            <p:ph type="dt" sz="half" idx="10"/>
          </p:nvPr>
        </p:nvSpPr>
        <p:spPr>
          <a:xfrm>
            <a:off x="914400" y="6353175"/>
            <a:ext cx="1097280" cy="365125"/>
          </a:xfrm>
        </p:spPr>
        <p:txBody>
          <a:bodyPr/>
          <a:lstStyle>
            <a:lvl1pPr>
              <a:defRPr>
                <a:solidFill>
                  <a:schemeClr val="tx1">
                    <a:lumMod val="75000"/>
                    <a:lumOff val="25000"/>
                  </a:schemeClr>
                </a:solidFill>
              </a:defRPr>
            </a:lvl1pPr>
          </a:lstStyle>
          <a:p>
            <a:r>
              <a:rPr lang="en-US" dirty="0"/>
              <a:t>20XX</a:t>
            </a:r>
          </a:p>
        </p:txBody>
      </p:sp>
      <p:sp>
        <p:nvSpPr>
          <p:cNvPr id="12" name="Footer Placeholder 4">
            <a:extLst>
              <a:ext uri="{FF2B5EF4-FFF2-40B4-BE49-F238E27FC236}">
                <a16:creationId xmlns:a16="http://schemas.microsoft.com/office/drawing/2014/main" id="{36439D65-6A92-4B4C-8307-6CB811F976A3}"/>
              </a:ext>
            </a:extLst>
          </p:cNvPr>
          <p:cNvSpPr>
            <a:spLocks noGrp="1"/>
          </p:cNvSpPr>
          <p:nvPr>
            <p:ph type="ftr" sz="quarter" idx="11"/>
          </p:nvPr>
        </p:nvSpPr>
        <p:spPr>
          <a:xfrm>
            <a:off x="5424488"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3" name="Slide Number Placeholder 5">
            <a:extLst>
              <a:ext uri="{FF2B5EF4-FFF2-40B4-BE49-F238E27FC236}">
                <a16:creationId xmlns:a16="http://schemas.microsoft.com/office/drawing/2014/main" id="{2AB85375-9E39-4BEF-908C-531D02526826}"/>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am - 4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3632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93392"/>
            <a:ext cx="2286000" cy="22860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10808" y="1993392"/>
            <a:ext cx="2286000" cy="22860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53568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53568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307216" y="1993392"/>
            <a:ext cx="2286000" cy="22860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233160" y="4511617"/>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233160" y="4839223"/>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003624" y="1993392"/>
            <a:ext cx="2286000" cy="22860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8927973" y="4507992"/>
            <a:ext cx="2286000" cy="274320"/>
          </a:xfrm>
        </p:spPr>
        <p:txBody>
          <a:bodyPr>
            <a:noAutofit/>
          </a:bodyPr>
          <a:lstStyle>
            <a:lvl1pPr marL="0" indent="0">
              <a:buNone/>
              <a:defRPr sz="16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8927973" y="4837176"/>
            <a:ext cx="2286000" cy="457200"/>
          </a:xfrm>
        </p:spPr>
        <p:txBody>
          <a:bodyPr>
            <a:noAutofit/>
          </a:bodyPr>
          <a:lstStyle>
            <a:lvl1pPr marL="0" indent="0">
              <a:buNone/>
              <a:defRPr sz="12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6" name="Graphic 5">
            <a:extLst>
              <a:ext uri="{FF2B5EF4-FFF2-40B4-BE49-F238E27FC236}">
                <a16:creationId xmlns:a16="http://schemas.microsoft.com/office/drawing/2014/main" id="{B2402DAC-DB2C-47BE-AE78-07846291BB8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32" name="Date Placeholder 3">
            <a:extLst>
              <a:ext uri="{FF2B5EF4-FFF2-40B4-BE49-F238E27FC236}">
                <a16:creationId xmlns:a16="http://schemas.microsoft.com/office/drawing/2014/main" id="{B459F3AA-94CC-42D0-8666-6ACC47E3DE37}"/>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33" name="Footer Placeholder 4">
            <a:extLst>
              <a:ext uri="{FF2B5EF4-FFF2-40B4-BE49-F238E27FC236}">
                <a16:creationId xmlns:a16="http://schemas.microsoft.com/office/drawing/2014/main" id="{FD28A03E-E672-4334-B8F0-0D349796763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46" name="Slide Number Placeholder 5">
            <a:extLst>
              <a:ext uri="{FF2B5EF4-FFF2-40B4-BE49-F238E27FC236}">
                <a16:creationId xmlns:a16="http://schemas.microsoft.com/office/drawing/2014/main" id="{985153C5-B300-4F05-832B-67E58EF5A308}"/>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071157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8 up">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a:xfrm>
            <a:off x="914400" y="896112"/>
            <a:ext cx="10515600" cy="1325880"/>
          </a:xfrm>
        </p:spPr>
        <p:txBody>
          <a:bodyPr anchor="t" anchorCtr="0"/>
          <a:lstStyle>
            <a:lvl1pPr>
              <a:defRPr cap="all" baseline="0">
                <a:solidFill>
                  <a:schemeClr val="tx2"/>
                </a:solidFill>
              </a:defRPr>
            </a:lvl1pPr>
          </a:lstStyle>
          <a:p>
            <a:r>
              <a:rPr lang="en-US" dirty="0"/>
              <a:t>CLICK TO ADD TITLE</a:t>
            </a:r>
          </a:p>
        </p:txBody>
      </p:sp>
      <p:sp>
        <p:nvSpPr>
          <p:cNvPr id="9" name="Picture Placeholder 8">
            <a:extLst>
              <a:ext uri="{FF2B5EF4-FFF2-40B4-BE49-F238E27FC236}">
                <a16:creationId xmlns:a16="http://schemas.microsoft.com/office/drawing/2014/main" id="{AA40526D-DB50-43D0-90D5-E6FB281419DB}"/>
              </a:ext>
            </a:extLst>
          </p:cNvPr>
          <p:cNvSpPr>
            <a:spLocks noGrp="1"/>
          </p:cNvSpPr>
          <p:nvPr>
            <p:ph type="pic" sz="quarter" idx="13"/>
          </p:nvPr>
        </p:nvSpPr>
        <p:spPr>
          <a:xfrm>
            <a:off x="914400" y="1975104"/>
            <a:ext cx="2057400" cy="1371600"/>
          </a:xfrm>
          <a:solidFill>
            <a:schemeClr val="tx2">
              <a:lumMod val="90000"/>
            </a:schemeClr>
          </a:solidFill>
        </p:spPr>
        <p:txBody>
          <a:bodyPr/>
          <a:lstStyle/>
          <a:p>
            <a:r>
              <a:rPr lang="en-US"/>
              <a:t>Click icon to add picture</a:t>
            </a:r>
            <a:endParaRPr lang="en-US" dirty="0"/>
          </a:p>
        </p:txBody>
      </p:sp>
      <p:sp>
        <p:nvSpPr>
          <p:cNvPr id="11" name="Text Placeholder 10">
            <a:extLst>
              <a:ext uri="{FF2B5EF4-FFF2-40B4-BE49-F238E27FC236}">
                <a16:creationId xmlns:a16="http://schemas.microsoft.com/office/drawing/2014/main" id="{1FCCE554-7DC7-4A2A-BD55-8E86A3B4AD6D}"/>
              </a:ext>
            </a:extLst>
          </p:cNvPr>
          <p:cNvSpPr>
            <a:spLocks noGrp="1"/>
          </p:cNvSpPr>
          <p:nvPr>
            <p:ph type="body" sz="quarter" idx="14" hasCustomPrompt="1"/>
          </p:nvPr>
        </p:nvSpPr>
        <p:spPr>
          <a:xfrm>
            <a:off x="838200"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2" name="Text Placeholder 10">
            <a:extLst>
              <a:ext uri="{FF2B5EF4-FFF2-40B4-BE49-F238E27FC236}">
                <a16:creationId xmlns:a16="http://schemas.microsoft.com/office/drawing/2014/main" id="{4C379AB9-816A-48B0-8040-51C116DF5D57}"/>
              </a:ext>
            </a:extLst>
          </p:cNvPr>
          <p:cNvSpPr>
            <a:spLocks noGrp="1"/>
          </p:cNvSpPr>
          <p:nvPr>
            <p:ph type="body" sz="quarter" idx="15" hasCustomPrompt="1"/>
          </p:nvPr>
        </p:nvSpPr>
        <p:spPr>
          <a:xfrm>
            <a:off x="838200"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3" name="Picture Placeholder 8">
            <a:extLst>
              <a:ext uri="{FF2B5EF4-FFF2-40B4-BE49-F238E27FC236}">
                <a16:creationId xmlns:a16="http://schemas.microsoft.com/office/drawing/2014/main" id="{EB148D33-9D3D-4F09-AD3D-5478787F73F8}"/>
              </a:ext>
            </a:extLst>
          </p:cNvPr>
          <p:cNvSpPr>
            <a:spLocks noGrp="1"/>
          </p:cNvSpPr>
          <p:nvPr>
            <p:ph type="pic" sz="quarter" idx="16"/>
          </p:nvPr>
        </p:nvSpPr>
        <p:spPr>
          <a:xfrm>
            <a:off x="3682999" y="1975104"/>
            <a:ext cx="2057400" cy="1371600"/>
          </a:xfrm>
          <a:solidFill>
            <a:schemeClr val="tx2">
              <a:lumMod val="90000"/>
            </a:schemeClr>
          </a:solidFill>
        </p:spPr>
        <p:txBody>
          <a:bodyPr/>
          <a:lstStyle/>
          <a:p>
            <a:r>
              <a:rPr lang="en-US"/>
              <a:t>Click icon to add picture</a:t>
            </a:r>
            <a:endParaRPr lang="en-US" dirty="0"/>
          </a:p>
        </p:txBody>
      </p:sp>
      <p:sp>
        <p:nvSpPr>
          <p:cNvPr id="14" name="Text Placeholder 10">
            <a:extLst>
              <a:ext uri="{FF2B5EF4-FFF2-40B4-BE49-F238E27FC236}">
                <a16:creationId xmlns:a16="http://schemas.microsoft.com/office/drawing/2014/main" id="{41C6DB7F-D21E-454A-8816-7C20215E176C}"/>
              </a:ext>
            </a:extLst>
          </p:cNvPr>
          <p:cNvSpPr>
            <a:spLocks noGrp="1"/>
          </p:cNvSpPr>
          <p:nvPr>
            <p:ph type="body" sz="quarter" idx="17" hasCustomPrompt="1"/>
          </p:nvPr>
        </p:nvSpPr>
        <p:spPr>
          <a:xfrm>
            <a:off x="360883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5" name="Text Placeholder 10">
            <a:extLst>
              <a:ext uri="{FF2B5EF4-FFF2-40B4-BE49-F238E27FC236}">
                <a16:creationId xmlns:a16="http://schemas.microsoft.com/office/drawing/2014/main" id="{D0C4D301-6FD0-45BF-8011-A4984ED664E0}"/>
              </a:ext>
            </a:extLst>
          </p:cNvPr>
          <p:cNvSpPr>
            <a:spLocks noGrp="1"/>
          </p:cNvSpPr>
          <p:nvPr>
            <p:ph type="body" sz="quarter" idx="18" hasCustomPrompt="1"/>
          </p:nvPr>
        </p:nvSpPr>
        <p:spPr>
          <a:xfrm>
            <a:off x="360883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9" name="Picture Placeholder 8">
            <a:extLst>
              <a:ext uri="{FF2B5EF4-FFF2-40B4-BE49-F238E27FC236}">
                <a16:creationId xmlns:a16="http://schemas.microsoft.com/office/drawing/2014/main" id="{CB5FD37A-EE86-444D-9C60-101D10C1C6A3}"/>
              </a:ext>
            </a:extLst>
          </p:cNvPr>
          <p:cNvSpPr>
            <a:spLocks noGrp="1"/>
          </p:cNvSpPr>
          <p:nvPr>
            <p:ph type="pic" sz="quarter" idx="22"/>
          </p:nvPr>
        </p:nvSpPr>
        <p:spPr>
          <a:xfrm>
            <a:off x="6451598" y="1975104"/>
            <a:ext cx="2057400" cy="1371600"/>
          </a:xfrm>
          <a:solidFill>
            <a:schemeClr val="tx2">
              <a:lumMod val="90000"/>
            </a:schemeClr>
          </a:solidFill>
        </p:spPr>
        <p:txBody>
          <a:bodyPr/>
          <a:lstStyle/>
          <a:p>
            <a:r>
              <a:rPr lang="en-US"/>
              <a:t>Click icon to add picture</a:t>
            </a:r>
            <a:endParaRPr lang="en-US" dirty="0"/>
          </a:p>
        </p:txBody>
      </p:sp>
      <p:sp>
        <p:nvSpPr>
          <p:cNvPr id="20" name="Text Placeholder 10">
            <a:extLst>
              <a:ext uri="{FF2B5EF4-FFF2-40B4-BE49-F238E27FC236}">
                <a16:creationId xmlns:a16="http://schemas.microsoft.com/office/drawing/2014/main" id="{77DCE814-41FD-4D48-8120-139ED978660B}"/>
              </a:ext>
            </a:extLst>
          </p:cNvPr>
          <p:cNvSpPr>
            <a:spLocks noGrp="1"/>
          </p:cNvSpPr>
          <p:nvPr>
            <p:ph type="body" sz="quarter" idx="23" hasCustomPrompt="1"/>
          </p:nvPr>
        </p:nvSpPr>
        <p:spPr>
          <a:xfrm>
            <a:off x="6379464"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21" name="Text Placeholder 10">
            <a:extLst>
              <a:ext uri="{FF2B5EF4-FFF2-40B4-BE49-F238E27FC236}">
                <a16:creationId xmlns:a16="http://schemas.microsoft.com/office/drawing/2014/main" id="{142BD72F-73D4-46DC-B184-801565CDC961}"/>
              </a:ext>
            </a:extLst>
          </p:cNvPr>
          <p:cNvSpPr>
            <a:spLocks noGrp="1"/>
          </p:cNvSpPr>
          <p:nvPr>
            <p:ph type="body" sz="quarter" idx="24" hasCustomPrompt="1"/>
          </p:nvPr>
        </p:nvSpPr>
        <p:spPr>
          <a:xfrm>
            <a:off x="6379464"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16" name="Picture Placeholder 8">
            <a:extLst>
              <a:ext uri="{FF2B5EF4-FFF2-40B4-BE49-F238E27FC236}">
                <a16:creationId xmlns:a16="http://schemas.microsoft.com/office/drawing/2014/main" id="{97508F04-3E2E-41F2-9326-8B0362A83AB8}"/>
              </a:ext>
            </a:extLst>
          </p:cNvPr>
          <p:cNvSpPr>
            <a:spLocks noGrp="1"/>
          </p:cNvSpPr>
          <p:nvPr>
            <p:ph type="pic" sz="quarter" idx="19"/>
          </p:nvPr>
        </p:nvSpPr>
        <p:spPr>
          <a:xfrm>
            <a:off x="9220198" y="1975104"/>
            <a:ext cx="2057400" cy="1371600"/>
          </a:xfrm>
          <a:solidFill>
            <a:schemeClr val="tx2">
              <a:lumMod val="90000"/>
            </a:schemeClr>
          </a:solidFill>
        </p:spPr>
        <p:txBody>
          <a:bodyPr/>
          <a:lstStyle/>
          <a:p>
            <a:r>
              <a:rPr lang="en-US"/>
              <a:t>Click icon to add picture</a:t>
            </a:r>
            <a:endParaRPr lang="en-US" dirty="0"/>
          </a:p>
        </p:txBody>
      </p:sp>
      <p:sp>
        <p:nvSpPr>
          <p:cNvPr id="17" name="Text Placeholder 10">
            <a:extLst>
              <a:ext uri="{FF2B5EF4-FFF2-40B4-BE49-F238E27FC236}">
                <a16:creationId xmlns:a16="http://schemas.microsoft.com/office/drawing/2014/main" id="{D5ACD767-F8EC-4D73-8CC0-DC4C23BBB2B2}"/>
              </a:ext>
            </a:extLst>
          </p:cNvPr>
          <p:cNvSpPr>
            <a:spLocks noGrp="1"/>
          </p:cNvSpPr>
          <p:nvPr>
            <p:ph type="body" sz="quarter" idx="20" hasCustomPrompt="1"/>
          </p:nvPr>
        </p:nvSpPr>
        <p:spPr>
          <a:xfrm>
            <a:off x="9140952" y="347472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18" name="Text Placeholder 10">
            <a:extLst>
              <a:ext uri="{FF2B5EF4-FFF2-40B4-BE49-F238E27FC236}">
                <a16:creationId xmlns:a16="http://schemas.microsoft.com/office/drawing/2014/main" id="{4736BB1A-851C-4D31-90C7-CDC5DBAEE1CE}"/>
              </a:ext>
            </a:extLst>
          </p:cNvPr>
          <p:cNvSpPr>
            <a:spLocks noGrp="1"/>
          </p:cNvSpPr>
          <p:nvPr>
            <p:ph type="body" sz="quarter" idx="21" hasCustomPrompt="1"/>
          </p:nvPr>
        </p:nvSpPr>
        <p:spPr>
          <a:xfrm>
            <a:off x="9140952" y="3703320"/>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4" name="Picture Placeholder 8">
            <a:extLst>
              <a:ext uri="{FF2B5EF4-FFF2-40B4-BE49-F238E27FC236}">
                <a16:creationId xmlns:a16="http://schemas.microsoft.com/office/drawing/2014/main" id="{7B2E434D-5BFF-4F4E-89CC-2A0B72618AF8}"/>
              </a:ext>
            </a:extLst>
          </p:cNvPr>
          <p:cNvSpPr>
            <a:spLocks noGrp="1"/>
          </p:cNvSpPr>
          <p:nvPr>
            <p:ph type="pic" sz="quarter" idx="25"/>
          </p:nvPr>
        </p:nvSpPr>
        <p:spPr>
          <a:xfrm>
            <a:off x="914400" y="4160520"/>
            <a:ext cx="2057400" cy="1371600"/>
          </a:xfrm>
          <a:solidFill>
            <a:schemeClr val="tx2">
              <a:lumMod val="90000"/>
            </a:schemeClr>
          </a:solidFill>
        </p:spPr>
        <p:txBody>
          <a:bodyPr/>
          <a:lstStyle/>
          <a:p>
            <a:r>
              <a:rPr lang="en-US"/>
              <a:t>Click icon to add picture</a:t>
            </a:r>
            <a:endParaRPr lang="en-US" dirty="0"/>
          </a:p>
        </p:txBody>
      </p:sp>
      <p:sp>
        <p:nvSpPr>
          <p:cNvPr id="35" name="Text Placeholder 10">
            <a:extLst>
              <a:ext uri="{FF2B5EF4-FFF2-40B4-BE49-F238E27FC236}">
                <a16:creationId xmlns:a16="http://schemas.microsoft.com/office/drawing/2014/main" id="{54BF5D0F-83F6-4B5E-82FB-FB9D4A47682D}"/>
              </a:ext>
            </a:extLst>
          </p:cNvPr>
          <p:cNvSpPr>
            <a:spLocks noGrp="1"/>
          </p:cNvSpPr>
          <p:nvPr>
            <p:ph type="body" sz="quarter" idx="26" hasCustomPrompt="1"/>
          </p:nvPr>
        </p:nvSpPr>
        <p:spPr>
          <a:xfrm>
            <a:off x="838200"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6" name="Text Placeholder 10">
            <a:extLst>
              <a:ext uri="{FF2B5EF4-FFF2-40B4-BE49-F238E27FC236}">
                <a16:creationId xmlns:a16="http://schemas.microsoft.com/office/drawing/2014/main" id="{2989D348-84C3-4684-A67D-DBE303776B2B}"/>
              </a:ext>
            </a:extLst>
          </p:cNvPr>
          <p:cNvSpPr>
            <a:spLocks noGrp="1"/>
          </p:cNvSpPr>
          <p:nvPr>
            <p:ph type="body" sz="quarter" idx="27" hasCustomPrompt="1"/>
          </p:nvPr>
        </p:nvSpPr>
        <p:spPr>
          <a:xfrm>
            <a:off x="838200"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37" name="Picture Placeholder 8">
            <a:extLst>
              <a:ext uri="{FF2B5EF4-FFF2-40B4-BE49-F238E27FC236}">
                <a16:creationId xmlns:a16="http://schemas.microsoft.com/office/drawing/2014/main" id="{68CB93A9-E63E-4946-8E32-FF80E0995A40}"/>
              </a:ext>
            </a:extLst>
          </p:cNvPr>
          <p:cNvSpPr>
            <a:spLocks noGrp="1"/>
          </p:cNvSpPr>
          <p:nvPr>
            <p:ph type="pic" sz="quarter" idx="28"/>
          </p:nvPr>
        </p:nvSpPr>
        <p:spPr>
          <a:xfrm>
            <a:off x="3685032" y="4160520"/>
            <a:ext cx="2057400" cy="1371600"/>
          </a:xfrm>
          <a:solidFill>
            <a:schemeClr val="tx2">
              <a:lumMod val="90000"/>
            </a:schemeClr>
          </a:solidFill>
        </p:spPr>
        <p:txBody>
          <a:bodyPr/>
          <a:lstStyle/>
          <a:p>
            <a:r>
              <a:rPr lang="en-US"/>
              <a:t>Click icon to add picture</a:t>
            </a:r>
            <a:endParaRPr lang="en-US" dirty="0"/>
          </a:p>
        </p:txBody>
      </p:sp>
      <p:sp>
        <p:nvSpPr>
          <p:cNvPr id="38" name="Text Placeholder 10">
            <a:extLst>
              <a:ext uri="{FF2B5EF4-FFF2-40B4-BE49-F238E27FC236}">
                <a16:creationId xmlns:a16="http://schemas.microsoft.com/office/drawing/2014/main" id="{DF7A9899-0EF5-4E5E-B7B1-37D8FFD99BD1}"/>
              </a:ext>
            </a:extLst>
          </p:cNvPr>
          <p:cNvSpPr>
            <a:spLocks noGrp="1"/>
          </p:cNvSpPr>
          <p:nvPr>
            <p:ph type="body" sz="quarter" idx="29" hasCustomPrompt="1"/>
          </p:nvPr>
        </p:nvSpPr>
        <p:spPr>
          <a:xfrm>
            <a:off x="360883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39" name="Text Placeholder 10">
            <a:extLst>
              <a:ext uri="{FF2B5EF4-FFF2-40B4-BE49-F238E27FC236}">
                <a16:creationId xmlns:a16="http://schemas.microsoft.com/office/drawing/2014/main" id="{B11F2CCF-80D1-467A-86AC-3F5D8DD5E862}"/>
              </a:ext>
            </a:extLst>
          </p:cNvPr>
          <p:cNvSpPr>
            <a:spLocks noGrp="1"/>
          </p:cNvSpPr>
          <p:nvPr>
            <p:ph type="body" sz="quarter" idx="30" hasCustomPrompt="1"/>
          </p:nvPr>
        </p:nvSpPr>
        <p:spPr>
          <a:xfrm>
            <a:off x="360883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3" name="Picture Placeholder 8">
            <a:extLst>
              <a:ext uri="{FF2B5EF4-FFF2-40B4-BE49-F238E27FC236}">
                <a16:creationId xmlns:a16="http://schemas.microsoft.com/office/drawing/2014/main" id="{8F17B7F6-C6DF-45C7-BDE5-81003F62B356}"/>
              </a:ext>
            </a:extLst>
          </p:cNvPr>
          <p:cNvSpPr>
            <a:spLocks noGrp="1"/>
          </p:cNvSpPr>
          <p:nvPr>
            <p:ph type="pic" sz="quarter" idx="34"/>
          </p:nvPr>
        </p:nvSpPr>
        <p:spPr>
          <a:xfrm>
            <a:off x="6455664" y="4160520"/>
            <a:ext cx="2057400" cy="1371600"/>
          </a:xfrm>
          <a:solidFill>
            <a:schemeClr val="tx2">
              <a:lumMod val="90000"/>
            </a:schemeClr>
          </a:solidFill>
        </p:spPr>
        <p:txBody>
          <a:bodyPr/>
          <a:lstStyle/>
          <a:p>
            <a:r>
              <a:rPr lang="en-US"/>
              <a:t>Click icon to add picture</a:t>
            </a:r>
            <a:endParaRPr lang="en-US" dirty="0"/>
          </a:p>
        </p:txBody>
      </p:sp>
      <p:sp>
        <p:nvSpPr>
          <p:cNvPr id="44" name="Text Placeholder 10">
            <a:extLst>
              <a:ext uri="{FF2B5EF4-FFF2-40B4-BE49-F238E27FC236}">
                <a16:creationId xmlns:a16="http://schemas.microsoft.com/office/drawing/2014/main" id="{00DDE45F-F583-4DF4-9452-E816A0914097}"/>
              </a:ext>
            </a:extLst>
          </p:cNvPr>
          <p:cNvSpPr>
            <a:spLocks noGrp="1"/>
          </p:cNvSpPr>
          <p:nvPr>
            <p:ph type="body" sz="quarter" idx="35" hasCustomPrompt="1"/>
          </p:nvPr>
        </p:nvSpPr>
        <p:spPr>
          <a:xfrm>
            <a:off x="6379464"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5" name="Text Placeholder 10">
            <a:extLst>
              <a:ext uri="{FF2B5EF4-FFF2-40B4-BE49-F238E27FC236}">
                <a16:creationId xmlns:a16="http://schemas.microsoft.com/office/drawing/2014/main" id="{6780E523-546C-4CCA-A992-E1551F2878E2}"/>
              </a:ext>
            </a:extLst>
          </p:cNvPr>
          <p:cNvSpPr>
            <a:spLocks noGrp="1"/>
          </p:cNvSpPr>
          <p:nvPr>
            <p:ph type="body" sz="quarter" idx="36" hasCustomPrompt="1"/>
          </p:nvPr>
        </p:nvSpPr>
        <p:spPr>
          <a:xfrm>
            <a:off x="6379464"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sp>
        <p:nvSpPr>
          <p:cNvPr id="40" name="Picture Placeholder 8">
            <a:extLst>
              <a:ext uri="{FF2B5EF4-FFF2-40B4-BE49-F238E27FC236}">
                <a16:creationId xmlns:a16="http://schemas.microsoft.com/office/drawing/2014/main" id="{2C506CA8-234D-479D-BB85-9F0FD9EDA6E6}"/>
              </a:ext>
            </a:extLst>
          </p:cNvPr>
          <p:cNvSpPr>
            <a:spLocks noGrp="1"/>
          </p:cNvSpPr>
          <p:nvPr>
            <p:ph type="pic" sz="quarter" idx="31"/>
          </p:nvPr>
        </p:nvSpPr>
        <p:spPr>
          <a:xfrm>
            <a:off x="9217152" y="4160520"/>
            <a:ext cx="2057400" cy="1371600"/>
          </a:xfrm>
          <a:solidFill>
            <a:schemeClr val="tx2">
              <a:lumMod val="90000"/>
            </a:schemeClr>
          </a:solidFill>
        </p:spPr>
        <p:txBody>
          <a:bodyPr/>
          <a:lstStyle/>
          <a:p>
            <a:r>
              <a:rPr lang="en-US"/>
              <a:t>Click icon to add picture</a:t>
            </a:r>
            <a:endParaRPr lang="en-US" dirty="0"/>
          </a:p>
        </p:txBody>
      </p:sp>
      <p:sp>
        <p:nvSpPr>
          <p:cNvPr id="41" name="Text Placeholder 10">
            <a:extLst>
              <a:ext uri="{FF2B5EF4-FFF2-40B4-BE49-F238E27FC236}">
                <a16:creationId xmlns:a16="http://schemas.microsoft.com/office/drawing/2014/main" id="{55F6DA8A-3D9F-41E6-8A23-7DD2FB5AB6AA}"/>
              </a:ext>
            </a:extLst>
          </p:cNvPr>
          <p:cNvSpPr>
            <a:spLocks noGrp="1"/>
          </p:cNvSpPr>
          <p:nvPr>
            <p:ph type="body" sz="quarter" idx="32" hasCustomPrompt="1"/>
          </p:nvPr>
        </p:nvSpPr>
        <p:spPr>
          <a:xfrm>
            <a:off x="9140952" y="5669280"/>
            <a:ext cx="2057400" cy="274320"/>
          </a:xfrm>
        </p:spPr>
        <p:txBody>
          <a:bodyPr>
            <a:noAutofit/>
          </a:bodyPr>
          <a:lstStyle>
            <a:lvl1pPr marL="0" indent="0">
              <a:buNone/>
              <a:defRPr sz="1000" b="1">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Name</a:t>
            </a:r>
          </a:p>
        </p:txBody>
      </p:sp>
      <p:sp>
        <p:nvSpPr>
          <p:cNvPr id="42" name="Text Placeholder 10">
            <a:extLst>
              <a:ext uri="{FF2B5EF4-FFF2-40B4-BE49-F238E27FC236}">
                <a16:creationId xmlns:a16="http://schemas.microsoft.com/office/drawing/2014/main" id="{CF522D8A-203A-454E-80C2-641E38298F4E}"/>
              </a:ext>
            </a:extLst>
          </p:cNvPr>
          <p:cNvSpPr>
            <a:spLocks noGrp="1"/>
          </p:cNvSpPr>
          <p:nvPr>
            <p:ph type="body" sz="quarter" idx="33" hasCustomPrompt="1"/>
          </p:nvPr>
        </p:nvSpPr>
        <p:spPr>
          <a:xfrm>
            <a:off x="9140952" y="5907024"/>
            <a:ext cx="2057400" cy="274320"/>
          </a:xfrm>
        </p:spPr>
        <p:txBody>
          <a:bodyPr>
            <a:noAutofit/>
          </a:bodyPr>
          <a:lstStyle>
            <a:lvl1pPr marL="0" indent="0">
              <a:buNone/>
              <a:defRPr sz="1000" b="0">
                <a:solidFill>
                  <a:schemeClr val="tx2"/>
                </a:solidFill>
                <a:latin typeface="+mn-lt"/>
              </a:defRPr>
            </a:lvl1pPr>
            <a:lvl2pPr marL="457200" indent="0">
              <a:buNone/>
              <a:defRPr sz="1400" b="1">
                <a:solidFill>
                  <a:schemeClr val="tx2"/>
                </a:solidFill>
                <a:latin typeface="+mn-lt"/>
              </a:defRPr>
            </a:lvl2pPr>
            <a:lvl3pPr marL="914400" indent="0">
              <a:buNone/>
              <a:defRPr sz="1400" b="1">
                <a:solidFill>
                  <a:schemeClr val="tx2"/>
                </a:solidFill>
                <a:latin typeface="+mn-lt"/>
              </a:defRPr>
            </a:lvl3pPr>
            <a:lvl4pPr marL="1371600" indent="0">
              <a:buNone/>
              <a:defRPr sz="1400" b="1">
                <a:solidFill>
                  <a:schemeClr val="tx2"/>
                </a:solidFill>
                <a:latin typeface="+mn-lt"/>
              </a:defRPr>
            </a:lvl4pPr>
            <a:lvl5pPr marL="1828800" indent="0">
              <a:buNone/>
              <a:defRPr sz="1400" b="1">
                <a:solidFill>
                  <a:schemeClr val="tx2"/>
                </a:solidFill>
                <a:latin typeface="+mn-lt"/>
              </a:defRPr>
            </a:lvl5pPr>
          </a:lstStyle>
          <a:p>
            <a:pPr lvl="0"/>
            <a:r>
              <a:rPr lang="en-US" dirty="0"/>
              <a:t>Title</a:t>
            </a:r>
          </a:p>
        </p:txBody>
      </p:sp>
      <p:pic>
        <p:nvPicPr>
          <p:cNvPr id="49" name="Graphic 48">
            <a:extLst>
              <a:ext uri="{FF2B5EF4-FFF2-40B4-BE49-F238E27FC236}">
                <a16:creationId xmlns:a16="http://schemas.microsoft.com/office/drawing/2014/main" id="{56630BF6-F55A-46EA-AB98-D26668FA2C0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1"/>
            <a:ext cx="2029968" cy="2029968"/>
          </a:xfrm>
          <a:prstGeom prst="rect">
            <a:avLst/>
          </a:prstGeom>
        </p:spPr>
      </p:pic>
      <p:sp>
        <p:nvSpPr>
          <p:cNvPr id="50" name="Date Placeholder 3">
            <a:extLst>
              <a:ext uri="{FF2B5EF4-FFF2-40B4-BE49-F238E27FC236}">
                <a16:creationId xmlns:a16="http://schemas.microsoft.com/office/drawing/2014/main" id="{4E530EA6-2F2B-481A-AA24-DCD67A71F184}"/>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51" name="Footer Placeholder 4">
            <a:extLst>
              <a:ext uri="{FF2B5EF4-FFF2-40B4-BE49-F238E27FC236}">
                <a16:creationId xmlns:a16="http://schemas.microsoft.com/office/drawing/2014/main" id="{54A9E911-EA72-48DC-8A5D-F25D6E0BB2D7}"/>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52" name="Slide Number Placeholder 5">
            <a:extLst>
              <a:ext uri="{FF2B5EF4-FFF2-40B4-BE49-F238E27FC236}">
                <a16:creationId xmlns:a16="http://schemas.microsoft.com/office/drawing/2014/main" id="{108A73E5-84FC-4283-9424-C4615384868D}"/>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768931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10058400" cy="694171"/>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A46611B7-8FF7-4773-9FAF-EF9DE18D43A7}"/>
              </a:ext>
              <a:ext uri="{C183D7F6-B498-43B3-948B-1728B52AA6E4}">
                <adec:decorative xmlns:adec="http://schemas.microsoft.com/office/drawing/2017/decorative" val="1"/>
              </a:ext>
            </a:extLst>
          </p:cNvPr>
          <p:cNvGrpSpPr/>
          <p:nvPr userDrawn="1"/>
        </p:nvGrpSpPr>
        <p:grpSpPr>
          <a:xfrm>
            <a:off x="11173968" y="0"/>
            <a:ext cx="1018032" cy="6862761"/>
            <a:chOff x="11173968" y="0"/>
            <a:chExt cx="1018032" cy="6862761"/>
          </a:xfrm>
        </p:grpSpPr>
        <p:sp>
          <p:nvSpPr>
            <p:cNvPr id="8" name="Rectangle 7">
              <a:extLst>
                <a:ext uri="{FF2B5EF4-FFF2-40B4-BE49-F238E27FC236}">
                  <a16:creationId xmlns:a16="http://schemas.microsoft.com/office/drawing/2014/main" id="{72204226-A8C8-4414-BE3B-0CD0D8F67ABE}"/>
                </a:ext>
              </a:extLst>
            </p:cNvPr>
            <p:cNvSpPr/>
            <p:nvPr userDrawn="1"/>
          </p:nvSpPr>
          <p:spPr>
            <a:xfrm>
              <a:off x="11177016" y="4858514"/>
              <a:ext cx="1014984" cy="200424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CAC0494-1460-484E-B1EC-8A8EEFF0AD5E}"/>
                </a:ext>
              </a:extLst>
            </p:cNvPr>
            <p:cNvSpPr/>
            <p:nvPr userDrawn="1"/>
          </p:nvSpPr>
          <p:spPr>
            <a:xfrm>
              <a:off x="11177016" y="2838061"/>
              <a:ext cx="1014984"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053D751-9B56-4385-B029-D756EFA914F4}"/>
                </a:ext>
              </a:extLst>
            </p:cNvPr>
            <p:cNvSpPr/>
            <p:nvPr userDrawn="1"/>
          </p:nvSpPr>
          <p:spPr>
            <a:xfrm>
              <a:off x="11177016" y="0"/>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descr="A black and white striped pattern&#10;&#10;Description automatically generated with low confidence">
              <a:extLst>
                <a:ext uri="{FF2B5EF4-FFF2-40B4-BE49-F238E27FC236}">
                  <a16:creationId xmlns:a16="http://schemas.microsoft.com/office/drawing/2014/main" id="{AA00FC23-2ED3-484B-8A89-83CB1E35C38F}"/>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18200" y="557719"/>
              <a:ext cx="1828800" cy="905164"/>
            </a:xfrm>
            <a:prstGeom prst="rect">
              <a:avLst/>
            </a:prstGeom>
          </p:spPr>
        </p:pic>
        <p:sp>
          <p:nvSpPr>
            <p:cNvPr id="18" name="Rectangle 17">
              <a:extLst>
                <a:ext uri="{FF2B5EF4-FFF2-40B4-BE49-F238E27FC236}">
                  <a16:creationId xmlns:a16="http://schemas.microsoft.com/office/drawing/2014/main" id="{25393BEB-828B-4E48-B695-AAA33AA7CB85}"/>
                </a:ext>
              </a:extLst>
            </p:cNvPr>
            <p:cNvSpPr/>
            <p:nvPr userDrawn="1"/>
          </p:nvSpPr>
          <p:spPr>
            <a:xfrm>
              <a:off x="11177016" y="2026941"/>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B2C7CEDC-3E16-44A0-8999-B09857049C09}"/>
                </a:ext>
              </a:extLst>
            </p:cNvPr>
            <p:cNvSpPr/>
            <p:nvPr userDrawn="1"/>
          </p:nvSpPr>
          <p:spPr>
            <a:xfrm rot="10800000">
              <a:off x="11277600" y="2954014"/>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2" name="Graphic 21">
              <a:extLst>
                <a:ext uri="{FF2B5EF4-FFF2-40B4-BE49-F238E27FC236}">
                  <a16:creationId xmlns:a16="http://schemas.microsoft.com/office/drawing/2014/main" id="{40029F77-2501-4EBF-A232-5031A447FD8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10716768" y="5418805"/>
              <a:ext cx="1828800" cy="914400"/>
            </a:xfrm>
            <a:prstGeom prst="rect">
              <a:avLst/>
            </a:prstGeom>
          </p:spPr>
        </p:pic>
      </p:grpSp>
      <p:sp>
        <p:nvSpPr>
          <p:cNvPr id="7" name="Text Placeholder 6">
            <a:extLst>
              <a:ext uri="{FF2B5EF4-FFF2-40B4-BE49-F238E27FC236}">
                <a16:creationId xmlns:a16="http://schemas.microsoft.com/office/drawing/2014/main" id="{12558E2F-7ED7-452C-BF34-1D9CEE3DA176}"/>
              </a:ext>
            </a:extLst>
          </p:cNvPr>
          <p:cNvSpPr>
            <a:spLocks noGrp="1"/>
          </p:cNvSpPr>
          <p:nvPr userDrawn="1">
            <p:ph type="body" sz="quarter" idx="14" hasCustomPrompt="1"/>
          </p:nvPr>
        </p:nvSpPr>
        <p:spPr>
          <a:xfrm>
            <a:off x="2678424" y="2107851"/>
            <a:ext cx="1530196" cy="394033"/>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1" name="Text Placeholder 6">
            <a:extLst>
              <a:ext uri="{FF2B5EF4-FFF2-40B4-BE49-F238E27FC236}">
                <a16:creationId xmlns:a16="http://schemas.microsoft.com/office/drawing/2014/main" id="{36EF96CC-8462-492B-A583-23CA7F69D645}"/>
              </a:ext>
            </a:extLst>
          </p:cNvPr>
          <p:cNvSpPr>
            <a:spLocks noGrp="1"/>
          </p:cNvSpPr>
          <p:nvPr userDrawn="1">
            <p:ph type="body" sz="quarter" idx="18" hasCustomPrompt="1"/>
          </p:nvPr>
        </p:nvSpPr>
        <p:spPr>
          <a:xfrm>
            <a:off x="2052902" y="2559632"/>
            <a:ext cx="2070325" cy="380859"/>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5" name="Text Placeholder 6">
            <a:extLst>
              <a:ext uri="{FF2B5EF4-FFF2-40B4-BE49-F238E27FC236}">
                <a16:creationId xmlns:a16="http://schemas.microsoft.com/office/drawing/2014/main" id="{9181B54C-566B-4B18-924F-0B0ABFA177BE}"/>
              </a:ext>
            </a:extLst>
          </p:cNvPr>
          <p:cNvSpPr>
            <a:spLocks noGrp="1"/>
          </p:cNvSpPr>
          <p:nvPr userDrawn="1">
            <p:ph type="body" sz="quarter" idx="22" hasCustomPrompt="1"/>
          </p:nvPr>
        </p:nvSpPr>
        <p:spPr>
          <a:xfrm>
            <a:off x="1878637" y="2848394"/>
            <a:ext cx="2074739" cy="509921"/>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8" name="Text Placeholder 6">
            <a:extLst>
              <a:ext uri="{FF2B5EF4-FFF2-40B4-BE49-F238E27FC236}">
                <a16:creationId xmlns:a16="http://schemas.microsoft.com/office/drawing/2014/main" id="{840BBF63-9D11-498F-81A3-8650AC60CCE4}"/>
              </a:ext>
            </a:extLst>
          </p:cNvPr>
          <p:cNvSpPr>
            <a:spLocks noGrp="1"/>
          </p:cNvSpPr>
          <p:nvPr userDrawn="1">
            <p:ph type="body" sz="quarter" idx="15" hasCustomPrompt="1"/>
          </p:nvPr>
        </p:nvSpPr>
        <p:spPr>
          <a:xfrm>
            <a:off x="7060242" y="1685195"/>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2" name="Text Placeholder 6">
            <a:extLst>
              <a:ext uri="{FF2B5EF4-FFF2-40B4-BE49-F238E27FC236}">
                <a16:creationId xmlns:a16="http://schemas.microsoft.com/office/drawing/2014/main" id="{B703A9B9-CCD2-442E-AB03-2C9C2EC835DD}"/>
              </a:ext>
            </a:extLst>
          </p:cNvPr>
          <p:cNvSpPr>
            <a:spLocks noGrp="1"/>
          </p:cNvSpPr>
          <p:nvPr userDrawn="1">
            <p:ph type="body" sz="quarter" idx="19" hasCustomPrompt="1"/>
          </p:nvPr>
        </p:nvSpPr>
        <p:spPr>
          <a:xfrm>
            <a:off x="7667063" y="2203470"/>
            <a:ext cx="1680922"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6" name="Text Placeholder 6">
            <a:extLst>
              <a:ext uri="{FF2B5EF4-FFF2-40B4-BE49-F238E27FC236}">
                <a16:creationId xmlns:a16="http://schemas.microsoft.com/office/drawing/2014/main" id="{5C74E55E-E6AF-40E6-8BA7-BE2A9DC39698}"/>
              </a:ext>
            </a:extLst>
          </p:cNvPr>
          <p:cNvSpPr>
            <a:spLocks noGrp="1"/>
          </p:cNvSpPr>
          <p:nvPr userDrawn="1">
            <p:ph type="body" sz="quarter" idx="23" hasCustomPrompt="1"/>
          </p:nvPr>
        </p:nvSpPr>
        <p:spPr>
          <a:xfrm>
            <a:off x="7662713" y="2512081"/>
            <a:ext cx="1957767" cy="569574"/>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9" name="Text Placeholder 6">
            <a:extLst>
              <a:ext uri="{FF2B5EF4-FFF2-40B4-BE49-F238E27FC236}">
                <a16:creationId xmlns:a16="http://schemas.microsoft.com/office/drawing/2014/main" id="{2F6D970C-C43E-4D7F-83C7-650BDF1E9FB2}"/>
              </a:ext>
            </a:extLst>
          </p:cNvPr>
          <p:cNvSpPr>
            <a:spLocks noGrp="1"/>
          </p:cNvSpPr>
          <p:nvPr userDrawn="1">
            <p:ph type="body" sz="quarter" idx="16" hasCustomPrompt="1"/>
          </p:nvPr>
        </p:nvSpPr>
        <p:spPr>
          <a:xfrm>
            <a:off x="1996818" y="4181199"/>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3" name="Text Placeholder 6">
            <a:extLst>
              <a:ext uri="{FF2B5EF4-FFF2-40B4-BE49-F238E27FC236}">
                <a16:creationId xmlns:a16="http://schemas.microsoft.com/office/drawing/2014/main" id="{1DA14AF6-5923-4726-93E3-C4DC3606842F}"/>
              </a:ext>
            </a:extLst>
          </p:cNvPr>
          <p:cNvSpPr>
            <a:spLocks noGrp="1"/>
          </p:cNvSpPr>
          <p:nvPr userDrawn="1">
            <p:ph type="body" sz="quarter" idx="20" hasCustomPrompt="1"/>
          </p:nvPr>
        </p:nvSpPr>
        <p:spPr>
          <a:xfrm>
            <a:off x="1810730" y="4727342"/>
            <a:ext cx="1857095" cy="377825"/>
          </a:xfrm>
        </p:spPr>
        <p:txBody>
          <a:bodyPr>
            <a:noAutofit/>
          </a:bodyPr>
          <a:lstStyle>
            <a:lvl1pPr marL="0" indent="0" algn="r">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7" name="Text Placeholder 6">
            <a:extLst>
              <a:ext uri="{FF2B5EF4-FFF2-40B4-BE49-F238E27FC236}">
                <a16:creationId xmlns:a16="http://schemas.microsoft.com/office/drawing/2014/main" id="{D194A6FC-68EF-46C5-8EB6-32C814C1D298}"/>
              </a:ext>
            </a:extLst>
          </p:cNvPr>
          <p:cNvSpPr>
            <a:spLocks noGrp="1"/>
          </p:cNvSpPr>
          <p:nvPr userDrawn="1">
            <p:ph type="body" sz="quarter" idx="24" hasCustomPrompt="1"/>
          </p:nvPr>
        </p:nvSpPr>
        <p:spPr>
          <a:xfrm>
            <a:off x="1308100" y="5052157"/>
            <a:ext cx="2350537" cy="875894"/>
          </a:xfrm>
        </p:spPr>
        <p:txBody>
          <a:bodyPr>
            <a:noAutofit/>
          </a:bodyPr>
          <a:lstStyle>
            <a:lvl1pPr marL="0" indent="0" algn="r">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5" name="Content Placeholder 4">
            <a:extLst>
              <a:ext uri="{FF2B5EF4-FFF2-40B4-BE49-F238E27FC236}">
                <a16:creationId xmlns:a16="http://schemas.microsoft.com/office/drawing/2014/main" id="{D31546F0-9E2B-4020-9199-B800E39E3335}"/>
              </a:ext>
              <a:ext uri="{C183D7F6-B498-43B3-948B-1728B52AA6E4}">
                <adec:decorative xmlns:adec="http://schemas.microsoft.com/office/drawing/2017/decorative" val="0"/>
              </a:ext>
            </a:extLst>
          </p:cNvPr>
          <p:cNvSpPr>
            <a:spLocks noGrp="1"/>
          </p:cNvSpPr>
          <p:nvPr>
            <p:ph sz="quarter" idx="13"/>
          </p:nvPr>
        </p:nvSpPr>
        <p:spPr>
          <a:xfrm>
            <a:off x="3883025" y="2093472"/>
            <a:ext cx="3908425" cy="388822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6">
            <a:extLst>
              <a:ext uri="{FF2B5EF4-FFF2-40B4-BE49-F238E27FC236}">
                <a16:creationId xmlns:a16="http://schemas.microsoft.com/office/drawing/2014/main" id="{2CC7AB2F-529F-426C-8BD7-C55E70689042}"/>
              </a:ext>
            </a:extLst>
          </p:cNvPr>
          <p:cNvSpPr>
            <a:spLocks noGrp="1"/>
          </p:cNvSpPr>
          <p:nvPr userDrawn="1">
            <p:ph type="body" sz="quarter" idx="17" hasCustomPrompt="1"/>
          </p:nvPr>
        </p:nvSpPr>
        <p:spPr>
          <a:xfrm>
            <a:off x="8493650" y="5089231"/>
            <a:ext cx="1050925" cy="377825"/>
          </a:xfrm>
        </p:spPr>
        <p:txBody>
          <a:bodyPr>
            <a:noAutofit/>
          </a:bodyPr>
          <a:lstStyle>
            <a:lvl1pPr marL="0" indent="0">
              <a:buNone/>
              <a:defRPr sz="1600" b="1">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4" name="Text Placeholder 6">
            <a:extLst>
              <a:ext uri="{FF2B5EF4-FFF2-40B4-BE49-F238E27FC236}">
                <a16:creationId xmlns:a16="http://schemas.microsoft.com/office/drawing/2014/main" id="{71B7B5C4-9DE3-46CC-8D42-B3C05CF4BC84}"/>
              </a:ext>
            </a:extLst>
          </p:cNvPr>
          <p:cNvSpPr>
            <a:spLocks noGrp="1"/>
          </p:cNvSpPr>
          <p:nvPr userDrawn="1">
            <p:ph type="body" sz="quarter" idx="21" hasCustomPrompt="1"/>
          </p:nvPr>
        </p:nvSpPr>
        <p:spPr>
          <a:xfrm>
            <a:off x="8544683" y="5490771"/>
            <a:ext cx="1513717" cy="377825"/>
          </a:xfrm>
        </p:spPr>
        <p:txBody>
          <a:bodyPr>
            <a:noAutofit/>
          </a:bodyPr>
          <a:lstStyle>
            <a:lvl1pPr marL="0" indent="0">
              <a:buNone/>
              <a:defRPr sz="16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68" name="Text Placeholder 6">
            <a:extLst>
              <a:ext uri="{FF2B5EF4-FFF2-40B4-BE49-F238E27FC236}">
                <a16:creationId xmlns:a16="http://schemas.microsoft.com/office/drawing/2014/main" id="{51C7E93C-9056-489A-A267-8125BA91C432}"/>
              </a:ext>
            </a:extLst>
          </p:cNvPr>
          <p:cNvSpPr>
            <a:spLocks noGrp="1"/>
          </p:cNvSpPr>
          <p:nvPr userDrawn="1">
            <p:ph type="body" sz="quarter" idx="25" hasCustomPrompt="1"/>
          </p:nvPr>
        </p:nvSpPr>
        <p:spPr>
          <a:xfrm>
            <a:off x="8541799" y="5792787"/>
            <a:ext cx="1783301" cy="447757"/>
          </a:xfrm>
        </p:spPr>
        <p:txBody>
          <a:bodyPr>
            <a:noAutofit/>
          </a:bodyPr>
          <a:lstStyle>
            <a:lvl1pPr marL="0" indent="0">
              <a:buNone/>
              <a:defRPr sz="1200" b="0">
                <a:solidFill>
                  <a:schemeClr val="tx2"/>
                </a:solidFill>
                <a:latin typeface="+mn-lt"/>
              </a:defRPr>
            </a:lvl1pPr>
            <a:lvl2pPr marL="457200" indent="0">
              <a:buNone/>
              <a:defRPr sz="1800">
                <a:solidFill>
                  <a:schemeClr val="bg1"/>
                </a:solidFill>
              </a:defRPr>
            </a:lvl2pPr>
            <a:lvl3pPr marL="914400" indent="0">
              <a:buNone/>
              <a:defRPr sz="1600">
                <a:solidFill>
                  <a:schemeClr val="bg1"/>
                </a:solidFill>
              </a:defRPr>
            </a:lvl3pPr>
            <a:lvl4pPr marL="1371600" indent="0">
              <a:buNone/>
              <a:defRPr sz="1400">
                <a:solidFill>
                  <a:schemeClr val="bg1"/>
                </a:solidFill>
              </a:defRPr>
            </a:lvl4pPr>
            <a:lvl5pPr marL="1828800" indent="0">
              <a:buNone/>
              <a:defRPr sz="1400">
                <a:solidFill>
                  <a:schemeClr val="bg1"/>
                </a:solidFill>
              </a:defRPr>
            </a:lvl5pPr>
          </a:lstStyle>
          <a:p>
            <a:pPr lvl="0"/>
            <a:r>
              <a:rPr lang="en-US" dirty="0"/>
              <a:t>Text</a:t>
            </a:r>
          </a:p>
        </p:txBody>
      </p:sp>
      <p:sp>
        <p:nvSpPr>
          <p:cNvPr id="15" name="Date Placeholder 3">
            <a:extLst>
              <a:ext uri="{FF2B5EF4-FFF2-40B4-BE49-F238E27FC236}">
                <a16:creationId xmlns:a16="http://schemas.microsoft.com/office/drawing/2014/main" id="{46291370-C9EE-4280-B18D-332658DF09FB}"/>
              </a:ext>
            </a:extLst>
          </p:cNvPr>
          <p:cNvSpPr>
            <a:spLocks noGrp="1"/>
          </p:cNvSpPr>
          <p:nvPr>
            <p:ph type="dt" sz="half" idx="10"/>
          </p:nvPr>
        </p:nvSpPr>
        <p:spPr>
          <a:xfrm>
            <a:off x="914400" y="6353175"/>
            <a:ext cx="1097280" cy="365125"/>
          </a:xfrm>
        </p:spPr>
        <p:txBody>
          <a:bodyPr/>
          <a:lstStyle>
            <a:lvl1pPr>
              <a:defRPr>
                <a:solidFill>
                  <a:schemeClr val="tx2"/>
                </a:solidFill>
              </a:defRPr>
            </a:lvl1pPr>
          </a:lstStyle>
          <a:p>
            <a:r>
              <a:rPr lang="en-US" dirty="0"/>
              <a:t>20XX</a:t>
            </a:r>
          </a:p>
        </p:txBody>
      </p:sp>
      <p:sp>
        <p:nvSpPr>
          <p:cNvPr id="16" name="Footer Placeholder 4">
            <a:extLst>
              <a:ext uri="{FF2B5EF4-FFF2-40B4-BE49-F238E27FC236}">
                <a16:creationId xmlns:a16="http://schemas.microsoft.com/office/drawing/2014/main" id="{910B7E39-771C-4552-A50D-711B48AD64B0}"/>
              </a:ext>
            </a:extLst>
          </p:cNvPr>
          <p:cNvSpPr>
            <a:spLocks noGrp="1"/>
          </p:cNvSpPr>
          <p:nvPr>
            <p:ph type="ftr" sz="quarter" idx="11"/>
          </p:nvPr>
        </p:nvSpPr>
        <p:spPr>
          <a:xfrm>
            <a:off x="5744527" y="6350000"/>
            <a:ext cx="2286000" cy="365125"/>
          </a:xfrm>
        </p:spPr>
        <p:txBody>
          <a:bodyPr/>
          <a:lstStyle>
            <a:lvl1pPr>
              <a:defRPr>
                <a:solidFill>
                  <a:schemeClr val="tx2"/>
                </a:solidFill>
              </a:defRPr>
            </a:lvl1pPr>
          </a:lstStyle>
          <a:p>
            <a:r>
              <a:rPr lang="en-US" dirty="0"/>
              <a:t>Pitch deck title</a:t>
            </a:r>
          </a:p>
        </p:txBody>
      </p:sp>
      <p:sp>
        <p:nvSpPr>
          <p:cNvPr id="17" name="Slide Number Placeholder 5">
            <a:extLst>
              <a:ext uri="{FF2B5EF4-FFF2-40B4-BE49-F238E27FC236}">
                <a16:creationId xmlns:a16="http://schemas.microsoft.com/office/drawing/2014/main" id="{61BBC48B-0E27-4D81-B081-4BF3F41DC0CF}"/>
              </a:ext>
            </a:extLst>
          </p:cNvPr>
          <p:cNvSpPr>
            <a:spLocks noGrp="1"/>
          </p:cNvSpPr>
          <p:nvPr>
            <p:ph type="sldNum" sz="quarter" idx="12"/>
          </p:nvPr>
        </p:nvSpPr>
        <p:spPr>
          <a:xfrm>
            <a:off x="11123295" y="6356350"/>
            <a:ext cx="457200" cy="365125"/>
          </a:xfrm>
        </p:spPr>
        <p:txBody>
          <a:bodyPr/>
          <a:lstStyle>
            <a:lvl1pPr>
              <a:defRPr>
                <a:solidFill>
                  <a:schemeClr val="tx2"/>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9020279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right">
    <p:bg>
      <p:bgPr>
        <a:solidFill>
          <a:schemeClr val="tx2"/>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898524"/>
            <a:ext cx="634365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3949" y="2310817"/>
            <a:ext cx="6400800" cy="3657600"/>
          </a:xfrm>
        </p:spPr>
        <p:txBody>
          <a:bodyPr>
            <a:normAutofit/>
          </a:bodyPr>
          <a:lstStyle>
            <a:lvl1pPr marL="0" indent="0">
              <a:lnSpc>
                <a:spcPts val="2800"/>
              </a:lnSpc>
              <a:spcBef>
                <a:spcPts val="0"/>
              </a:spcBef>
              <a:buNone/>
              <a:defRPr sz="1800" baseline="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Date Placeholder 3">
            <a:extLst>
              <a:ext uri="{FF2B5EF4-FFF2-40B4-BE49-F238E27FC236}">
                <a16:creationId xmlns:a16="http://schemas.microsoft.com/office/drawing/2014/main" id="{5E4B9359-45F7-446D-8327-B1978DE8E3D8}"/>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113" name="Footer Placeholder 4">
            <a:extLst>
              <a:ext uri="{FF2B5EF4-FFF2-40B4-BE49-F238E27FC236}">
                <a16:creationId xmlns:a16="http://schemas.microsoft.com/office/drawing/2014/main" id="{A808BC2F-0D21-4E99-B8C6-DC1C7CD1274C}"/>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114" name="Slide Number Placeholder 5">
            <a:extLst>
              <a:ext uri="{FF2B5EF4-FFF2-40B4-BE49-F238E27FC236}">
                <a16:creationId xmlns:a16="http://schemas.microsoft.com/office/drawing/2014/main" id="{054CC8D5-17CB-435D-B227-465D3B8FA059}"/>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400800" cy="1325880"/>
          </a:xfrm>
        </p:spPr>
        <p:txBody>
          <a:bodyPr anchor="t" anchorCtr="0"/>
          <a:lstStyle>
            <a:lvl1pPr>
              <a:defRPr cap="all" baseline="0">
                <a:solidFill>
                  <a:schemeClr val="accent1"/>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4937760" y="2254670"/>
            <a:ext cx="6400800" cy="4114800"/>
          </a:xfrm>
        </p:spPr>
        <p:txBody>
          <a:bodyPr>
            <a:normAutofit/>
          </a:bodyPr>
          <a:lstStyle>
            <a:lvl1pPr marL="0" indent="0">
              <a:lnSpc>
                <a:spcPts val="2800"/>
              </a:lnSpc>
              <a:spcBef>
                <a:spcPts val="0"/>
              </a:spcBef>
              <a:buNone/>
              <a:defRPr sz="180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7566611"/>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4"/>
            <a:ext cx="6339840"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AA46EB74-3A91-4DAA-ACF3-FF090B2F7C96}"/>
              </a:ext>
              <a:ext uri="{C183D7F6-B498-43B3-948B-1728B52AA6E4}">
                <adec:decorative xmlns:adec="http://schemas.microsoft.com/office/drawing/2017/decorative" val="1"/>
              </a:ext>
            </a:extLst>
          </p:cNvPr>
          <p:cNvGrpSpPr/>
          <p:nvPr userDrawn="1"/>
        </p:nvGrpSpPr>
        <p:grpSpPr>
          <a:xfrm>
            <a:off x="-193623" y="-983359"/>
            <a:ext cx="5242592" cy="7843456"/>
            <a:chOff x="-193623" y="-983359"/>
            <a:chExt cx="5242592" cy="7843456"/>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1569916"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41725"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1574706"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1580257"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45529"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3019001"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1159403"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2960473"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3" name="Freeform: Shape 132">
              <a:extLst>
                <a:ext uri="{FF2B5EF4-FFF2-40B4-BE49-F238E27FC236}">
                  <a16:creationId xmlns:a16="http://schemas.microsoft.com/office/drawing/2014/main" id="{3591DEB5-C98C-4EF8-AA57-B8F45C484FF4}"/>
                </a:ext>
                <a:ext uri="{C183D7F6-B498-43B3-948B-1728B52AA6E4}">
                  <adec:decorative xmlns:adec="http://schemas.microsoft.com/office/drawing/2017/decorative" val="1"/>
                </a:ext>
              </a:extLst>
            </p:cNvPr>
            <p:cNvSpPr/>
            <p:nvPr userDrawn="1"/>
          </p:nvSpPr>
          <p:spPr>
            <a:xfrm>
              <a:off x="-7601" y="2930958"/>
              <a:ext cx="1128311" cy="2870805"/>
            </a:xfrm>
            <a:custGeom>
              <a:avLst/>
              <a:gdLst>
                <a:gd name="connsiteX0" fmla="*/ 1128311 w 1128311"/>
                <a:gd name="connsiteY0" fmla="*/ 0 h 2870805"/>
                <a:gd name="connsiteX1" fmla="*/ 1123909 w 1128311"/>
                <a:gd name="connsiteY1" fmla="*/ 2870805 h 2870805"/>
                <a:gd name="connsiteX2" fmla="*/ 0 w 1128311"/>
                <a:gd name="connsiteY2" fmla="*/ 1743443 h 2870805"/>
                <a:gd name="connsiteX3" fmla="*/ 0 w 1128311"/>
                <a:gd name="connsiteY3" fmla="*/ 1124856 h 2870805"/>
                <a:gd name="connsiteX4" fmla="*/ 1128311 w 1128311"/>
                <a:gd name="connsiteY4" fmla="*/ 0 h 2870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311" h="2870805">
                  <a:moveTo>
                    <a:pt x="1128311" y="0"/>
                  </a:moveTo>
                  <a:lnTo>
                    <a:pt x="1123909" y="2870805"/>
                  </a:lnTo>
                  <a:lnTo>
                    <a:pt x="0" y="1743443"/>
                  </a:lnTo>
                  <a:lnTo>
                    <a:pt x="0" y="1124856"/>
                  </a:lnTo>
                  <a:lnTo>
                    <a:pt x="1128311"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5" name="Freeform: Shape 154">
              <a:extLst>
                <a:ext uri="{FF2B5EF4-FFF2-40B4-BE49-F238E27FC236}">
                  <a16:creationId xmlns:a16="http://schemas.microsoft.com/office/drawing/2014/main" id="{6FFCF0CF-3167-4E3E-BD4A-236ACC247EC0}"/>
                </a:ext>
                <a:ext uri="{C183D7F6-B498-43B3-948B-1728B52AA6E4}">
                  <adec:decorative xmlns:adec="http://schemas.microsoft.com/office/drawing/2017/decorative" val="1"/>
                </a:ext>
              </a:extLst>
            </p:cNvPr>
            <p:cNvSpPr/>
            <p:nvPr/>
          </p:nvSpPr>
          <p:spPr>
            <a:xfrm rot="13500280">
              <a:off x="126341" y="458327"/>
              <a:ext cx="2024298" cy="2024298"/>
            </a:xfrm>
            <a:custGeom>
              <a:avLst/>
              <a:gdLst>
                <a:gd name="connsiteX0" fmla="*/ 2024298 w 2024298"/>
                <a:gd name="connsiteY0" fmla="*/ 2024298 h 2024298"/>
                <a:gd name="connsiteX1" fmla="*/ 0 w 2024298"/>
                <a:gd name="connsiteY1" fmla="*/ 0 h 2024298"/>
                <a:gd name="connsiteX2" fmla="*/ 40826 w 2024298"/>
                <a:gd name="connsiteY2" fmla="*/ 0 h 2024298"/>
                <a:gd name="connsiteX3" fmla="*/ 2024298 w 2024298"/>
                <a:gd name="connsiteY3" fmla="*/ 1983472 h 2024298"/>
                <a:gd name="connsiteX4" fmla="*/ 2024298 w 2024298"/>
                <a:gd name="connsiteY4" fmla="*/ 2024298 h 20242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4298" h="2024298">
                  <a:moveTo>
                    <a:pt x="2024298" y="2024298"/>
                  </a:moveTo>
                  <a:lnTo>
                    <a:pt x="0" y="0"/>
                  </a:lnTo>
                  <a:lnTo>
                    <a:pt x="40826" y="0"/>
                  </a:lnTo>
                  <a:lnTo>
                    <a:pt x="2024298" y="1983472"/>
                  </a:lnTo>
                  <a:lnTo>
                    <a:pt x="2024298" y="2024298"/>
                  </a:lnTo>
                  <a:close/>
                </a:path>
              </a:pathLst>
            </a:custGeom>
            <a:solidFill>
              <a:schemeClr val="tx2"/>
            </a:solidFill>
            <a:ln w="11334"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B47A61A-6E4C-49A5-A2E8-2410A107CC2A}"/>
                </a:ext>
                <a:ext uri="{C183D7F6-B498-43B3-948B-1728B52AA6E4}">
                  <adec:decorative xmlns:adec="http://schemas.microsoft.com/office/drawing/2017/decorative" val="1"/>
                </a:ext>
              </a:extLst>
            </p:cNvPr>
            <p:cNvSpPr/>
            <p:nvPr/>
          </p:nvSpPr>
          <p:spPr>
            <a:xfrm rot="13500280">
              <a:off x="108491" y="501416"/>
              <a:ext cx="1938109" cy="1938109"/>
            </a:xfrm>
            <a:custGeom>
              <a:avLst/>
              <a:gdLst>
                <a:gd name="connsiteX0" fmla="*/ 1938109 w 1938109"/>
                <a:gd name="connsiteY0" fmla="*/ 1938109 h 1938109"/>
                <a:gd name="connsiteX1" fmla="*/ 0 w 1938109"/>
                <a:gd name="connsiteY1" fmla="*/ 0 h 1938109"/>
                <a:gd name="connsiteX2" fmla="*/ 40826 w 1938109"/>
                <a:gd name="connsiteY2" fmla="*/ 0 h 1938109"/>
                <a:gd name="connsiteX3" fmla="*/ 1938109 w 1938109"/>
                <a:gd name="connsiteY3" fmla="*/ 1897283 h 1938109"/>
                <a:gd name="connsiteX4" fmla="*/ 1938109 w 1938109"/>
                <a:gd name="connsiteY4" fmla="*/ 1938109 h 19381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38109" h="1938109">
                  <a:moveTo>
                    <a:pt x="1938109" y="1938109"/>
                  </a:moveTo>
                  <a:lnTo>
                    <a:pt x="0" y="0"/>
                  </a:lnTo>
                  <a:lnTo>
                    <a:pt x="40826" y="0"/>
                  </a:lnTo>
                  <a:lnTo>
                    <a:pt x="1938109" y="1897283"/>
                  </a:lnTo>
                  <a:lnTo>
                    <a:pt x="1938109" y="1938109"/>
                  </a:lnTo>
                  <a:close/>
                </a:path>
              </a:pathLst>
            </a:custGeom>
            <a:solidFill>
              <a:schemeClr val="tx2"/>
            </a:solidFill>
            <a:ln w="11334"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FC8CDBA7-BF04-4719-8D66-513A71ECCAFF}"/>
                </a:ext>
                <a:ext uri="{C183D7F6-B498-43B3-948B-1728B52AA6E4}">
                  <adec:decorative xmlns:adec="http://schemas.microsoft.com/office/drawing/2017/decorative" val="1"/>
                </a:ext>
              </a:extLst>
            </p:cNvPr>
            <p:cNvSpPr/>
            <p:nvPr/>
          </p:nvSpPr>
          <p:spPr>
            <a:xfrm rot="13500280">
              <a:off x="90475" y="544906"/>
              <a:ext cx="1853055" cy="1851921"/>
            </a:xfrm>
            <a:custGeom>
              <a:avLst/>
              <a:gdLst>
                <a:gd name="connsiteX0" fmla="*/ 1851921 w 1853055"/>
                <a:gd name="connsiteY0" fmla="*/ 1851921 h 1851921"/>
                <a:gd name="connsiteX1" fmla="*/ 0 w 1853055"/>
                <a:gd name="connsiteY1" fmla="*/ 0 h 1851921"/>
                <a:gd name="connsiteX2" fmla="*/ 40826 w 1853055"/>
                <a:gd name="connsiteY2" fmla="*/ 0 h 1851921"/>
                <a:gd name="connsiteX3" fmla="*/ 1853055 w 1853055"/>
                <a:gd name="connsiteY3" fmla="*/ 1811094 h 1851921"/>
                <a:gd name="connsiteX4" fmla="*/ 1851920 w 1853055"/>
                <a:gd name="connsiteY4" fmla="*/ 1811094 h 1851921"/>
                <a:gd name="connsiteX5" fmla="*/ 1851921 w 1853055"/>
                <a:gd name="connsiteY5" fmla="*/ 1851921 h 185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055" h="1851921">
                  <a:moveTo>
                    <a:pt x="1851921" y="1851921"/>
                  </a:moveTo>
                  <a:lnTo>
                    <a:pt x="0" y="0"/>
                  </a:lnTo>
                  <a:lnTo>
                    <a:pt x="40826" y="0"/>
                  </a:lnTo>
                  <a:lnTo>
                    <a:pt x="1853055" y="1811094"/>
                  </a:lnTo>
                  <a:lnTo>
                    <a:pt x="1851920" y="1811094"/>
                  </a:lnTo>
                  <a:lnTo>
                    <a:pt x="1851921" y="1851921"/>
                  </a:lnTo>
                  <a:close/>
                </a:path>
              </a:pathLst>
            </a:custGeom>
            <a:solidFill>
              <a:schemeClr val="tx2"/>
            </a:solidFill>
            <a:ln w="11334"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79CDC826-71AB-4245-AC5F-8DC9DB2BBCE0}"/>
                </a:ext>
                <a:ext uri="{C183D7F6-B498-43B3-948B-1728B52AA6E4}">
                  <adec:decorative xmlns:adec="http://schemas.microsoft.com/office/drawing/2017/decorative" val="1"/>
                </a:ext>
              </a:extLst>
            </p:cNvPr>
            <p:cNvSpPr/>
            <p:nvPr/>
          </p:nvSpPr>
          <p:spPr>
            <a:xfrm rot="13500280">
              <a:off x="72624" y="587994"/>
              <a:ext cx="1766866" cy="1765732"/>
            </a:xfrm>
            <a:custGeom>
              <a:avLst/>
              <a:gdLst>
                <a:gd name="connsiteX0" fmla="*/ 1765732 w 1766866"/>
                <a:gd name="connsiteY0" fmla="*/ 1765732 h 1765732"/>
                <a:gd name="connsiteX1" fmla="*/ 0 w 1766866"/>
                <a:gd name="connsiteY1" fmla="*/ 0 h 1765732"/>
                <a:gd name="connsiteX2" fmla="*/ 40826 w 1766866"/>
                <a:gd name="connsiteY2" fmla="*/ 0 h 1765732"/>
                <a:gd name="connsiteX3" fmla="*/ 1766866 w 1766866"/>
                <a:gd name="connsiteY3" fmla="*/ 1724906 h 1765732"/>
                <a:gd name="connsiteX4" fmla="*/ 1765731 w 1766866"/>
                <a:gd name="connsiteY4" fmla="*/ 1724906 h 1765732"/>
                <a:gd name="connsiteX5" fmla="*/ 1765732 w 1766866"/>
                <a:gd name="connsiteY5" fmla="*/ 1765732 h 176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66866" h="1765732">
                  <a:moveTo>
                    <a:pt x="1765732" y="1765732"/>
                  </a:moveTo>
                  <a:lnTo>
                    <a:pt x="0" y="0"/>
                  </a:lnTo>
                  <a:lnTo>
                    <a:pt x="40826" y="0"/>
                  </a:lnTo>
                  <a:lnTo>
                    <a:pt x="1766866" y="1724906"/>
                  </a:lnTo>
                  <a:lnTo>
                    <a:pt x="1765731" y="1724906"/>
                  </a:lnTo>
                  <a:lnTo>
                    <a:pt x="1765732" y="1765732"/>
                  </a:lnTo>
                  <a:close/>
                </a:path>
              </a:pathLst>
            </a:custGeom>
            <a:solidFill>
              <a:schemeClr val="tx2"/>
            </a:solidFill>
            <a:ln w="11334"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DE1670F-43B8-4EA8-878C-AC3FF1921E21}"/>
                </a:ext>
                <a:ext uri="{C183D7F6-B498-43B3-948B-1728B52AA6E4}">
                  <adec:decorative xmlns:adec="http://schemas.microsoft.com/office/drawing/2017/decorative" val="1"/>
                </a:ext>
              </a:extLst>
            </p:cNvPr>
            <p:cNvSpPr/>
            <p:nvPr/>
          </p:nvSpPr>
          <p:spPr>
            <a:xfrm rot="13500280">
              <a:off x="55175" y="630117"/>
              <a:ext cx="1680678" cy="1680677"/>
            </a:xfrm>
            <a:custGeom>
              <a:avLst/>
              <a:gdLst>
                <a:gd name="connsiteX0" fmla="*/ 1680678 w 1680678"/>
                <a:gd name="connsiteY0" fmla="*/ 1680677 h 1680677"/>
                <a:gd name="connsiteX1" fmla="*/ 0 w 1680678"/>
                <a:gd name="connsiteY1" fmla="*/ 0 h 1680677"/>
                <a:gd name="connsiteX2" fmla="*/ 40826 w 1680678"/>
                <a:gd name="connsiteY2" fmla="*/ 0 h 1680677"/>
                <a:gd name="connsiteX3" fmla="*/ 1680678 w 1680678"/>
                <a:gd name="connsiteY3" fmla="*/ 1639851 h 1680677"/>
                <a:gd name="connsiteX4" fmla="*/ 1680678 w 1680678"/>
                <a:gd name="connsiteY4" fmla="*/ 1680677 h 1680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0678" h="1680677">
                  <a:moveTo>
                    <a:pt x="1680678" y="1680677"/>
                  </a:moveTo>
                  <a:lnTo>
                    <a:pt x="0" y="0"/>
                  </a:lnTo>
                  <a:lnTo>
                    <a:pt x="40826" y="0"/>
                  </a:lnTo>
                  <a:lnTo>
                    <a:pt x="1680678" y="1639851"/>
                  </a:lnTo>
                  <a:lnTo>
                    <a:pt x="1680678" y="1680677"/>
                  </a:lnTo>
                  <a:close/>
                </a:path>
              </a:pathLst>
            </a:custGeom>
            <a:solidFill>
              <a:schemeClr val="tx2"/>
            </a:solidFill>
            <a:ln w="11334"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4AE780ED-EF51-4AD7-A73F-01E563D0E8BC}"/>
                </a:ext>
                <a:ext uri="{C183D7F6-B498-43B3-948B-1728B52AA6E4}">
                  <adec:decorative xmlns:adec="http://schemas.microsoft.com/office/drawing/2017/decorative" val="1"/>
                </a:ext>
              </a:extLst>
            </p:cNvPr>
            <p:cNvSpPr/>
            <p:nvPr/>
          </p:nvSpPr>
          <p:spPr>
            <a:xfrm rot="13500280">
              <a:off x="37325" y="673206"/>
              <a:ext cx="1594489" cy="1594489"/>
            </a:xfrm>
            <a:custGeom>
              <a:avLst/>
              <a:gdLst>
                <a:gd name="connsiteX0" fmla="*/ 1594489 w 1594489"/>
                <a:gd name="connsiteY0" fmla="*/ 1594489 h 1594489"/>
                <a:gd name="connsiteX1" fmla="*/ 0 w 1594489"/>
                <a:gd name="connsiteY1" fmla="*/ 0 h 1594489"/>
                <a:gd name="connsiteX2" fmla="*/ 40826 w 1594489"/>
                <a:gd name="connsiteY2" fmla="*/ 0 h 1594489"/>
                <a:gd name="connsiteX3" fmla="*/ 1594489 w 1594489"/>
                <a:gd name="connsiteY3" fmla="*/ 1553663 h 1594489"/>
                <a:gd name="connsiteX4" fmla="*/ 1594489 w 1594489"/>
                <a:gd name="connsiteY4" fmla="*/ 1594489 h 1594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489" h="1594489">
                  <a:moveTo>
                    <a:pt x="1594489" y="1594489"/>
                  </a:moveTo>
                  <a:lnTo>
                    <a:pt x="0" y="0"/>
                  </a:lnTo>
                  <a:lnTo>
                    <a:pt x="40826" y="0"/>
                  </a:lnTo>
                  <a:lnTo>
                    <a:pt x="1594489" y="1553663"/>
                  </a:lnTo>
                  <a:lnTo>
                    <a:pt x="1594489" y="1594489"/>
                  </a:lnTo>
                  <a:close/>
                </a:path>
              </a:pathLst>
            </a:custGeom>
            <a:solidFill>
              <a:schemeClr val="tx2"/>
            </a:solidFill>
            <a:ln w="11334"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E269AE3-65CE-4B86-B8B1-413783695039}"/>
                </a:ext>
                <a:ext uri="{C183D7F6-B498-43B3-948B-1728B52AA6E4}">
                  <adec:decorative xmlns:adec="http://schemas.microsoft.com/office/drawing/2017/decorative" val="1"/>
                </a:ext>
              </a:extLst>
            </p:cNvPr>
            <p:cNvSpPr/>
            <p:nvPr/>
          </p:nvSpPr>
          <p:spPr>
            <a:xfrm rot="13500280">
              <a:off x="19309" y="716696"/>
              <a:ext cx="1509435" cy="1508300"/>
            </a:xfrm>
            <a:custGeom>
              <a:avLst/>
              <a:gdLst>
                <a:gd name="connsiteX0" fmla="*/ 1508301 w 1509435"/>
                <a:gd name="connsiteY0" fmla="*/ 1508300 h 1508300"/>
                <a:gd name="connsiteX1" fmla="*/ 0 w 1509435"/>
                <a:gd name="connsiteY1" fmla="*/ 0 h 1508300"/>
                <a:gd name="connsiteX2" fmla="*/ 40826 w 1509435"/>
                <a:gd name="connsiteY2" fmla="*/ 0 h 1508300"/>
                <a:gd name="connsiteX3" fmla="*/ 1509435 w 1509435"/>
                <a:gd name="connsiteY3" fmla="*/ 1467474 h 1508300"/>
                <a:gd name="connsiteX4" fmla="*/ 1508301 w 1509435"/>
                <a:gd name="connsiteY4" fmla="*/ 1467474 h 1508300"/>
                <a:gd name="connsiteX5" fmla="*/ 1508301 w 1509435"/>
                <a:gd name="connsiteY5" fmla="*/ 1508300 h 150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435" h="1508300">
                  <a:moveTo>
                    <a:pt x="1508301" y="1508300"/>
                  </a:moveTo>
                  <a:lnTo>
                    <a:pt x="0" y="0"/>
                  </a:lnTo>
                  <a:lnTo>
                    <a:pt x="40826" y="0"/>
                  </a:lnTo>
                  <a:lnTo>
                    <a:pt x="1509435" y="1467474"/>
                  </a:lnTo>
                  <a:lnTo>
                    <a:pt x="1508301" y="1467474"/>
                  </a:lnTo>
                  <a:lnTo>
                    <a:pt x="1508301" y="1508300"/>
                  </a:lnTo>
                  <a:close/>
                </a:path>
              </a:pathLst>
            </a:custGeom>
            <a:solidFill>
              <a:schemeClr val="tx2"/>
            </a:solidFill>
            <a:ln w="11334"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C35E0649-74BB-4271-BE7D-1F2ED094753E}"/>
                </a:ext>
                <a:ext uri="{C183D7F6-B498-43B3-948B-1728B52AA6E4}">
                  <adec:decorative xmlns:adec="http://schemas.microsoft.com/office/drawing/2017/decorative" val="1"/>
                </a:ext>
              </a:extLst>
            </p:cNvPr>
            <p:cNvSpPr/>
            <p:nvPr/>
          </p:nvSpPr>
          <p:spPr>
            <a:xfrm rot="13500280">
              <a:off x="1859" y="758817"/>
              <a:ext cx="1423246" cy="1423247"/>
            </a:xfrm>
            <a:custGeom>
              <a:avLst/>
              <a:gdLst>
                <a:gd name="connsiteX0" fmla="*/ 1423246 w 1423246"/>
                <a:gd name="connsiteY0" fmla="*/ 1423247 h 1423247"/>
                <a:gd name="connsiteX1" fmla="*/ 0 w 1423246"/>
                <a:gd name="connsiteY1" fmla="*/ 0 h 1423247"/>
                <a:gd name="connsiteX2" fmla="*/ 40825 w 1423246"/>
                <a:gd name="connsiteY2" fmla="*/ 0 h 1423247"/>
                <a:gd name="connsiteX3" fmla="*/ 1423246 w 1423246"/>
                <a:gd name="connsiteY3" fmla="*/ 1382420 h 1423247"/>
                <a:gd name="connsiteX4" fmla="*/ 1423246 w 1423246"/>
                <a:gd name="connsiteY4" fmla="*/ 1423247 h 1423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246" h="1423247">
                  <a:moveTo>
                    <a:pt x="1423246" y="1423247"/>
                  </a:moveTo>
                  <a:lnTo>
                    <a:pt x="0" y="0"/>
                  </a:lnTo>
                  <a:lnTo>
                    <a:pt x="40825" y="0"/>
                  </a:lnTo>
                  <a:lnTo>
                    <a:pt x="1423246" y="1382420"/>
                  </a:lnTo>
                  <a:lnTo>
                    <a:pt x="1423246" y="1423247"/>
                  </a:lnTo>
                  <a:close/>
                </a:path>
              </a:pathLst>
            </a:custGeom>
            <a:solidFill>
              <a:schemeClr val="tx2"/>
            </a:solidFill>
            <a:ln w="11334"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6C2D71F3-0A7A-4745-A34F-CE00E95F927C}"/>
                </a:ext>
                <a:ext uri="{C183D7F6-B498-43B3-948B-1728B52AA6E4}">
                  <adec:decorative xmlns:adec="http://schemas.microsoft.com/office/drawing/2017/decorative" val="1"/>
                </a:ext>
              </a:extLst>
            </p:cNvPr>
            <p:cNvSpPr/>
            <p:nvPr/>
          </p:nvSpPr>
          <p:spPr>
            <a:xfrm rot="13500280">
              <a:off x="-15991" y="801908"/>
              <a:ext cx="1337057" cy="1337057"/>
            </a:xfrm>
            <a:custGeom>
              <a:avLst/>
              <a:gdLst>
                <a:gd name="connsiteX0" fmla="*/ 1337057 w 1337057"/>
                <a:gd name="connsiteY0" fmla="*/ 1337057 h 1337057"/>
                <a:gd name="connsiteX1" fmla="*/ 0 w 1337057"/>
                <a:gd name="connsiteY1" fmla="*/ 0 h 1337057"/>
                <a:gd name="connsiteX2" fmla="*/ 40826 w 1337057"/>
                <a:gd name="connsiteY2" fmla="*/ 0 h 1337057"/>
                <a:gd name="connsiteX3" fmla="*/ 1337057 w 1337057"/>
                <a:gd name="connsiteY3" fmla="*/ 1296231 h 1337057"/>
                <a:gd name="connsiteX4" fmla="*/ 1337057 w 1337057"/>
                <a:gd name="connsiteY4" fmla="*/ 1337057 h 1337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057" h="1337057">
                  <a:moveTo>
                    <a:pt x="1337057" y="1337057"/>
                  </a:moveTo>
                  <a:lnTo>
                    <a:pt x="0" y="0"/>
                  </a:lnTo>
                  <a:lnTo>
                    <a:pt x="40826" y="0"/>
                  </a:lnTo>
                  <a:lnTo>
                    <a:pt x="1337057" y="1296231"/>
                  </a:lnTo>
                  <a:lnTo>
                    <a:pt x="1337057" y="1337057"/>
                  </a:lnTo>
                  <a:close/>
                </a:path>
              </a:pathLst>
            </a:custGeom>
            <a:solidFill>
              <a:schemeClr val="tx2"/>
            </a:solidFill>
            <a:ln w="11334"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51BF2AB6-6873-4ED8-98DB-4A9398AF7324}"/>
                </a:ext>
                <a:ext uri="{C183D7F6-B498-43B3-948B-1728B52AA6E4}">
                  <adec:decorative xmlns:adec="http://schemas.microsoft.com/office/drawing/2017/decorative" val="1"/>
                </a:ext>
              </a:extLst>
            </p:cNvPr>
            <p:cNvSpPr/>
            <p:nvPr/>
          </p:nvSpPr>
          <p:spPr>
            <a:xfrm rot="13500280">
              <a:off x="-33841" y="844997"/>
              <a:ext cx="1250869" cy="1250869"/>
            </a:xfrm>
            <a:custGeom>
              <a:avLst/>
              <a:gdLst>
                <a:gd name="connsiteX0" fmla="*/ 1250869 w 1250869"/>
                <a:gd name="connsiteY0" fmla="*/ 1250869 h 1250869"/>
                <a:gd name="connsiteX1" fmla="*/ 0 w 1250869"/>
                <a:gd name="connsiteY1" fmla="*/ 0 h 1250869"/>
                <a:gd name="connsiteX2" fmla="*/ 40825 w 1250869"/>
                <a:gd name="connsiteY2" fmla="*/ 0 h 1250869"/>
                <a:gd name="connsiteX3" fmla="*/ 1250869 w 1250869"/>
                <a:gd name="connsiteY3" fmla="*/ 1210042 h 1250869"/>
                <a:gd name="connsiteX4" fmla="*/ 1250869 w 1250869"/>
                <a:gd name="connsiteY4" fmla="*/ 1250869 h 1250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0869" h="1250869">
                  <a:moveTo>
                    <a:pt x="1250869" y="1250869"/>
                  </a:moveTo>
                  <a:lnTo>
                    <a:pt x="0" y="0"/>
                  </a:lnTo>
                  <a:lnTo>
                    <a:pt x="40825" y="0"/>
                  </a:lnTo>
                  <a:lnTo>
                    <a:pt x="1250869" y="1210042"/>
                  </a:lnTo>
                  <a:lnTo>
                    <a:pt x="1250869" y="1250869"/>
                  </a:lnTo>
                  <a:close/>
                </a:path>
              </a:pathLst>
            </a:custGeom>
            <a:solidFill>
              <a:schemeClr val="tx2"/>
            </a:solidFill>
            <a:ln w="11334"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38BEE1DC-3180-496F-B9F2-0541143A9C65}"/>
                </a:ext>
                <a:ext uri="{C183D7F6-B498-43B3-948B-1728B52AA6E4}">
                  <adec:decorative xmlns:adec="http://schemas.microsoft.com/office/drawing/2017/decorative" val="1"/>
                </a:ext>
              </a:extLst>
            </p:cNvPr>
            <p:cNvSpPr/>
            <p:nvPr/>
          </p:nvSpPr>
          <p:spPr>
            <a:xfrm rot="13500280">
              <a:off x="-51857" y="888486"/>
              <a:ext cx="1165814" cy="1164680"/>
            </a:xfrm>
            <a:custGeom>
              <a:avLst/>
              <a:gdLst>
                <a:gd name="connsiteX0" fmla="*/ 1164680 w 1165814"/>
                <a:gd name="connsiteY0" fmla="*/ 1164680 h 1164680"/>
                <a:gd name="connsiteX1" fmla="*/ 0 w 1165814"/>
                <a:gd name="connsiteY1" fmla="*/ 1 h 1164680"/>
                <a:gd name="connsiteX2" fmla="*/ 40825 w 1165814"/>
                <a:gd name="connsiteY2" fmla="*/ 0 h 1164680"/>
                <a:gd name="connsiteX3" fmla="*/ 1165814 w 1165814"/>
                <a:gd name="connsiteY3" fmla="*/ 1123854 h 1164680"/>
                <a:gd name="connsiteX4" fmla="*/ 1164680 w 1165814"/>
                <a:gd name="connsiteY4" fmla="*/ 1123854 h 1164680"/>
                <a:gd name="connsiteX5" fmla="*/ 1164680 w 1165814"/>
                <a:gd name="connsiteY5" fmla="*/ 1164680 h 1164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5814" h="1164680">
                  <a:moveTo>
                    <a:pt x="1164680" y="1164680"/>
                  </a:moveTo>
                  <a:lnTo>
                    <a:pt x="0" y="1"/>
                  </a:lnTo>
                  <a:lnTo>
                    <a:pt x="40825" y="0"/>
                  </a:lnTo>
                  <a:lnTo>
                    <a:pt x="1165814" y="1123854"/>
                  </a:lnTo>
                  <a:lnTo>
                    <a:pt x="1164680" y="1123854"/>
                  </a:lnTo>
                  <a:lnTo>
                    <a:pt x="1164680" y="1164680"/>
                  </a:lnTo>
                  <a:close/>
                </a:path>
              </a:pathLst>
            </a:custGeom>
            <a:solidFill>
              <a:schemeClr val="tx2"/>
            </a:solidFill>
            <a:ln w="11334"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D39D863D-C379-4E72-B276-53F62D7E2B98}"/>
                </a:ext>
                <a:ext uri="{C183D7F6-B498-43B3-948B-1728B52AA6E4}">
                  <adec:decorative xmlns:adec="http://schemas.microsoft.com/office/drawing/2017/decorative" val="1"/>
                </a:ext>
              </a:extLst>
            </p:cNvPr>
            <p:cNvSpPr/>
            <p:nvPr/>
          </p:nvSpPr>
          <p:spPr>
            <a:xfrm rot="13500280">
              <a:off x="-69307" y="930608"/>
              <a:ext cx="1079626" cy="1079626"/>
            </a:xfrm>
            <a:custGeom>
              <a:avLst/>
              <a:gdLst>
                <a:gd name="connsiteX0" fmla="*/ 1079626 w 1079626"/>
                <a:gd name="connsiteY0" fmla="*/ 1079626 h 1079626"/>
                <a:gd name="connsiteX1" fmla="*/ 0 w 1079626"/>
                <a:gd name="connsiteY1" fmla="*/ 1 h 1079626"/>
                <a:gd name="connsiteX2" fmla="*/ 40826 w 1079626"/>
                <a:gd name="connsiteY2" fmla="*/ 0 h 1079626"/>
                <a:gd name="connsiteX3" fmla="*/ 1079626 w 1079626"/>
                <a:gd name="connsiteY3" fmla="*/ 1038800 h 1079626"/>
                <a:gd name="connsiteX4" fmla="*/ 1079626 w 1079626"/>
                <a:gd name="connsiteY4" fmla="*/ 1079626 h 1079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626" h="1079626">
                  <a:moveTo>
                    <a:pt x="1079626" y="1079626"/>
                  </a:moveTo>
                  <a:lnTo>
                    <a:pt x="0" y="1"/>
                  </a:lnTo>
                  <a:lnTo>
                    <a:pt x="40826" y="0"/>
                  </a:lnTo>
                  <a:lnTo>
                    <a:pt x="1079626" y="1038800"/>
                  </a:lnTo>
                  <a:lnTo>
                    <a:pt x="1079626" y="1079626"/>
                  </a:lnTo>
                  <a:close/>
                </a:path>
              </a:pathLst>
            </a:custGeom>
            <a:solidFill>
              <a:schemeClr val="tx2"/>
            </a:solidFill>
            <a:ln w="11334"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9079BA6D-6450-46A6-9874-663ABFE497CE}"/>
                </a:ext>
                <a:ext uri="{C183D7F6-B498-43B3-948B-1728B52AA6E4}">
                  <adec:decorative xmlns:adec="http://schemas.microsoft.com/office/drawing/2017/decorative" val="1"/>
                </a:ext>
              </a:extLst>
            </p:cNvPr>
            <p:cNvSpPr/>
            <p:nvPr/>
          </p:nvSpPr>
          <p:spPr>
            <a:xfrm rot="13500280">
              <a:off x="-87157" y="973697"/>
              <a:ext cx="993437" cy="993438"/>
            </a:xfrm>
            <a:custGeom>
              <a:avLst/>
              <a:gdLst>
                <a:gd name="connsiteX0" fmla="*/ 993437 w 993437"/>
                <a:gd name="connsiteY0" fmla="*/ 993438 h 993438"/>
                <a:gd name="connsiteX1" fmla="*/ 0 w 993437"/>
                <a:gd name="connsiteY1" fmla="*/ 0 h 993438"/>
                <a:gd name="connsiteX2" fmla="*/ 40825 w 993437"/>
                <a:gd name="connsiteY2" fmla="*/ 1 h 993438"/>
                <a:gd name="connsiteX3" fmla="*/ 993437 w 993437"/>
                <a:gd name="connsiteY3" fmla="*/ 952612 h 993438"/>
                <a:gd name="connsiteX4" fmla="*/ 993437 w 993437"/>
                <a:gd name="connsiteY4" fmla="*/ 993438 h 993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3437" h="993438">
                  <a:moveTo>
                    <a:pt x="993437" y="993438"/>
                  </a:moveTo>
                  <a:lnTo>
                    <a:pt x="0" y="0"/>
                  </a:lnTo>
                  <a:lnTo>
                    <a:pt x="40825" y="1"/>
                  </a:lnTo>
                  <a:lnTo>
                    <a:pt x="993437" y="952612"/>
                  </a:lnTo>
                  <a:lnTo>
                    <a:pt x="993437" y="993438"/>
                  </a:lnTo>
                  <a:close/>
                </a:path>
              </a:pathLst>
            </a:custGeom>
            <a:solidFill>
              <a:schemeClr val="tx2"/>
            </a:solidFill>
            <a:ln w="11334"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A4CFFBA8-B565-42FA-9C0D-4FC6525B06C1}"/>
                </a:ext>
                <a:ext uri="{C183D7F6-B498-43B3-948B-1728B52AA6E4}">
                  <adec:decorative xmlns:adec="http://schemas.microsoft.com/office/drawing/2017/decorative" val="1"/>
                </a:ext>
              </a:extLst>
            </p:cNvPr>
            <p:cNvSpPr/>
            <p:nvPr/>
          </p:nvSpPr>
          <p:spPr>
            <a:xfrm rot="13500280">
              <a:off x="-105173" y="1017188"/>
              <a:ext cx="908383" cy="907248"/>
            </a:xfrm>
            <a:custGeom>
              <a:avLst/>
              <a:gdLst>
                <a:gd name="connsiteX0" fmla="*/ 907249 w 908383"/>
                <a:gd name="connsiteY0" fmla="*/ 907248 h 907248"/>
                <a:gd name="connsiteX1" fmla="*/ 0 w 908383"/>
                <a:gd name="connsiteY1" fmla="*/ 0 h 907248"/>
                <a:gd name="connsiteX2" fmla="*/ 40827 w 908383"/>
                <a:gd name="connsiteY2" fmla="*/ 0 h 907248"/>
                <a:gd name="connsiteX3" fmla="*/ 908383 w 908383"/>
                <a:gd name="connsiteY3" fmla="*/ 866422 h 907248"/>
                <a:gd name="connsiteX4" fmla="*/ 907249 w 908383"/>
                <a:gd name="connsiteY4" fmla="*/ 866422 h 907248"/>
                <a:gd name="connsiteX5" fmla="*/ 907249 w 908383"/>
                <a:gd name="connsiteY5" fmla="*/ 907248 h 90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383" h="907248">
                  <a:moveTo>
                    <a:pt x="907249" y="907248"/>
                  </a:moveTo>
                  <a:lnTo>
                    <a:pt x="0" y="0"/>
                  </a:lnTo>
                  <a:lnTo>
                    <a:pt x="40827" y="0"/>
                  </a:lnTo>
                  <a:lnTo>
                    <a:pt x="908383" y="866422"/>
                  </a:lnTo>
                  <a:lnTo>
                    <a:pt x="907249" y="866422"/>
                  </a:lnTo>
                  <a:lnTo>
                    <a:pt x="907249" y="907248"/>
                  </a:lnTo>
                  <a:close/>
                </a:path>
              </a:pathLst>
            </a:custGeom>
            <a:solidFill>
              <a:schemeClr val="tx2"/>
            </a:solidFill>
            <a:ln w="11334"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98016DB4-3354-4E78-B07E-1D722297B864}"/>
                </a:ext>
                <a:ext uri="{C183D7F6-B498-43B3-948B-1728B52AA6E4}">
                  <adec:decorative xmlns:adec="http://schemas.microsoft.com/office/drawing/2017/decorative" val="1"/>
                </a:ext>
              </a:extLst>
            </p:cNvPr>
            <p:cNvSpPr/>
            <p:nvPr/>
          </p:nvSpPr>
          <p:spPr>
            <a:xfrm rot="13500280">
              <a:off x="-123024" y="1060277"/>
              <a:ext cx="822195" cy="821061"/>
            </a:xfrm>
            <a:custGeom>
              <a:avLst/>
              <a:gdLst>
                <a:gd name="connsiteX0" fmla="*/ 821060 w 822195"/>
                <a:gd name="connsiteY0" fmla="*/ 821061 h 821061"/>
                <a:gd name="connsiteX1" fmla="*/ 0 w 822195"/>
                <a:gd name="connsiteY1" fmla="*/ 0 h 821061"/>
                <a:gd name="connsiteX2" fmla="*/ 40826 w 822195"/>
                <a:gd name="connsiteY2" fmla="*/ 1 h 821061"/>
                <a:gd name="connsiteX3" fmla="*/ 822195 w 822195"/>
                <a:gd name="connsiteY3" fmla="*/ 780235 h 821061"/>
                <a:gd name="connsiteX4" fmla="*/ 821060 w 822195"/>
                <a:gd name="connsiteY4" fmla="*/ 780235 h 821061"/>
                <a:gd name="connsiteX5" fmla="*/ 821060 w 822195"/>
                <a:gd name="connsiteY5" fmla="*/ 821061 h 821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2195" h="821061">
                  <a:moveTo>
                    <a:pt x="821060" y="821061"/>
                  </a:moveTo>
                  <a:lnTo>
                    <a:pt x="0" y="0"/>
                  </a:lnTo>
                  <a:lnTo>
                    <a:pt x="40826" y="1"/>
                  </a:lnTo>
                  <a:lnTo>
                    <a:pt x="822195" y="780235"/>
                  </a:lnTo>
                  <a:lnTo>
                    <a:pt x="821060" y="780235"/>
                  </a:lnTo>
                  <a:lnTo>
                    <a:pt x="821060" y="821061"/>
                  </a:lnTo>
                  <a:close/>
                </a:path>
              </a:pathLst>
            </a:custGeom>
            <a:solidFill>
              <a:schemeClr val="tx2"/>
            </a:solidFill>
            <a:ln w="11334"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0CB1EA35-0D05-4F13-871D-0CAB5CECD44A}"/>
                </a:ext>
                <a:ext uri="{C183D7F6-B498-43B3-948B-1728B52AA6E4}">
                  <adec:decorative xmlns:adec="http://schemas.microsoft.com/office/drawing/2017/decorative" val="1"/>
                </a:ext>
              </a:extLst>
            </p:cNvPr>
            <p:cNvSpPr/>
            <p:nvPr/>
          </p:nvSpPr>
          <p:spPr>
            <a:xfrm rot="13500280">
              <a:off x="-140475" y="1102398"/>
              <a:ext cx="736006" cy="736005"/>
            </a:xfrm>
            <a:custGeom>
              <a:avLst/>
              <a:gdLst>
                <a:gd name="connsiteX0" fmla="*/ 736005 w 736006"/>
                <a:gd name="connsiteY0" fmla="*/ 736005 h 736005"/>
                <a:gd name="connsiteX1" fmla="*/ 0 w 736006"/>
                <a:gd name="connsiteY1" fmla="*/ 0 h 736005"/>
                <a:gd name="connsiteX2" fmla="*/ 40826 w 736006"/>
                <a:gd name="connsiteY2" fmla="*/ 0 h 736005"/>
                <a:gd name="connsiteX3" fmla="*/ 736006 w 736006"/>
                <a:gd name="connsiteY3" fmla="*/ 695179 h 736005"/>
                <a:gd name="connsiteX4" fmla="*/ 736005 w 736006"/>
                <a:gd name="connsiteY4" fmla="*/ 736005 h 736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006" h="736005">
                  <a:moveTo>
                    <a:pt x="736005" y="736005"/>
                  </a:moveTo>
                  <a:lnTo>
                    <a:pt x="0" y="0"/>
                  </a:lnTo>
                  <a:lnTo>
                    <a:pt x="40826" y="0"/>
                  </a:lnTo>
                  <a:lnTo>
                    <a:pt x="736006" y="695179"/>
                  </a:lnTo>
                  <a:lnTo>
                    <a:pt x="736005" y="736005"/>
                  </a:lnTo>
                  <a:close/>
                </a:path>
              </a:pathLst>
            </a:custGeom>
            <a:solidFill>
              <a:schemeClr val="tx2"/>
            </a:solidFill>
            <a:ln w="11334"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17F84AF5-3C7F-4D42-92A9-CCA3CDB8EB55}"/>
                </a:ext>
                <a:ext uri="{C183D7F6-B498-43B3-948B-1728B52AA6E4}">
                  <adec:decorative xmlns:adec="http://schemas.microsoft.com/office/drawing/2017/decorative" val="1"/>
                </a:ext>
              </a:extLst>
            </p:cNvPr>
            <p:cNvSpPr/>
            <p:nvPr/>
          </p:nvSpPr>
          <p:spPr>
            <a:xfrm rot="13500280">
              <a:off x="-158323" y="1145488"/>
              <a:ext cx="649817" cy="649817"/>
            </a:xfrm>
            <a:custGeom>
              <a:avLst/>
              <a:gdLst>
                <a:gd name="connsiteX0" fmla="*/ 649817 w 649817"/>
                <a:gd name="connsiteY0" fmla="*/ 649817 h 649817"/>
                <a:gd name="connsiteX1" fmla="*/ 0 w 649817"/>
                <a:gd name="connsiteY1" fmla="*/ 0 h 649817"/>
                <a:gd name="connsiteX2" fmla="*/ 40826 w 649817"/>
                <a:gd name="connsiteY2" fmla="*/ 0 h 649817"/>
                <a:gd name="connsiteX3" fmla="*/ 649817 w 649817"/>
                <a:gd name="connsiteY3" fmla="*/ 608990 h 649817"/>
                <a:gd name="connsiteX4" fmla="*/ 649817 w 649817"/>
                <a:gd name="connsiteY4" fmla="*/ 649817 h 649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817" h="649817">
                  <a:moveTo>
                    <a:pt x="649817" y="649817"/>
                  </a:moveTo>
                  <a:lnTo>
                    <a:pt x="0" y="0"/>
                  </a:lnTo>
                  <a:lnTo>
                    <a:pt x="40826" y="0"/>
                  </a:lnTo>
                  <a:lnTo>
                    <a:pt x="649817" y="608990"/>
                  </a:lnTo>
                  <a:lnTo>
                    <a:pt x="649817" y="649817"/>
                  </a:lnTo>
                  <a:close/>
                </a:path>
              </a:pathLst>
            </a:custGeom>
            <a:solidFill>
              <a:schemeClr val="tx2"/>
            </a:solidFill>
            <a:ln w="11334"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FA8E90CE-90F4-42ED-AAAF-0F139BE4E3D5}"/>
                </a:ext>
                <a:ext uri="{C183D7F6-B498-43B3-948B-1728B52AA6E4}">
                  <adec:decorative xmlns:adec="http://schemas.microsoft.com/office/drawing/2017/decorative" val="1"/>
                </a:ext>
              </a:extLst>
            </p:cNvPr>
            <p:cNvSpPr/>
            <p:nvPr/>
          </p:nvSpPr>
          <p:spPr>
            <a:xfrm rot="13500280">
              <a:off x="-176338" y="1188978"/>
              <a:ext cx="564761" cy="563628"/>
            </a:xfrm>
            <a:custGeom>
              <a:avLst/>
              <a:gdLst>
                <a:gd name="connsiteX0" fmla="*/ 563628 w 564761"/>
                <a:gd name="connsiteY0" fmla="*/ 563628 h 563628"/>
                <a:gd name="connsiteX1" fmla="*/ 0 w 564761"/>
                <a:gd name="connsiteY1" fmla="*/ 0 h 563628"/>
                <a:gd name="connsiteX2" fmla="*/ 40826 w 564761"/>
                <a:gd name="connsiteY2" fmla="*/ 0 h 563628"/>
                <a:gd name="connsiteX3" fmla="*/ 564761 w 564761"/>
                <a:gd name="connsiteY3" fmla="*/ 522802 h 563628"/>
                <a:gd name="connsiteX4" fmla="*/ 563629 w 564761"/>
                <a:gd name="connsiteY4" fmla="*/ 522802 h 563628"/>
                <a:gd name="connsiteX5" fmla="*/ 563628 w 564761"/>
                <a:gd name="connsiteY5" fmla="*/ 563628 h 56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761" h="563628">
                  <a:moveTo>
                    <a:pt x="563628" y="563628"/>
                  </a:moveTo>
                  <a:lnTo>
                    <a:pt x="0" y="0"/>
                  </a:lnTo>
                  <a:lnTo>
                    <a:pt x="40826" y="0"/>
                  </a:lnTo>
                  <a:lnTo>
                    <a:pt x="564761" y="522802"/>
                  </a:lnTo>
                  <a:lnTo>
                    <a:pt x="563629" y="522802"/>
                  </a:lnTo>
                  <a:lnTo>
                    <a:pt x="563628" y="563628"/>
                  </a:lnTo>
                  <a:close/>
                </a:path>
              </a:pathLst>
            </a:custGeom>
            <a:solidFill>
              <a:schemeClr val="tx2"/>
            </a:solidFill>
            <a:ln w="11334"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7C1C105E-FE0D-4A36-AE5B-BBA110F6EE53}"/>
                </a:ext>
                <a:ext uri="{C183D7F6-B498-43B3-948B-1728B52AA6E4}">
                  <adec:decorative xmlns:adec="http://schemas.microsoft.com/office/drawing/2017/decorative" val="1"/>
                </a:ext>
              </a:extLst>
            </p:cNvPr>
            <p:cNvSpPr/>
            <p:nvPr userDrawn="1"/>
          </p:nvSpPr>
          <p:spPr>
            <a:xfrm rot="13500280">
              <a:off x="-194190" y="1232066"/>
              <a:ext cx="478574" cy="477440"/>
            </a:xfrm>
            <a:custGeom>
              <a:avLst/>
              <a:gdLst>
                <a:gd name="connsiteX0" fmla="*/ 478574 w 478574"/>
                <a:gd name="connsiteY0" fmla="*/ 477440 h 477440"/>
                <a:gd name="connsiteX1" fmla="*/ 0 w 478574"/>
                <a:gd name="connsiteY1" fmla="*/ 0 h 477440"/>
                <a:gd name="connsiteX2" fmla="*/ 40826 w 478574"/>
                <a:gd name="connsiteY2" fmla="*/ 0 h 477440"/>
                <a:gd name="connsiteX3" fmla="*/ 478573 w 478574"/>
                <a:gd name="connsiteY3" fmla="*/ 437747 h 477440"/>
                <a:gd name="connsiteX4" fmla="*/ 478574 w 478574"/>
                <a:gd name="connsiteY4" fmla="*/ 477440 h 477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574" h="477440">
                  <a:moveTo>
                    <a:pt x="478574" y="477440"/>
                  </a:moveTo>
                  <a:lnTo>
                    <a:pt x="0" y="0"/>
                  </a:lnTo>
                  <a:lnTo>
                    <a:pt x="40826" y="0"/>
                  </a:lnTo>
                  <a:lnTo>
                    <a:pt x="478573" y="437747"/>
                  </a:lnTo>
                  <a:lnTo>
                    <a:pt x="478574" y="477440"/>
                  </a:lnTo>
                  <a:close/>
                </a:path>
              </a:pathLst>
            </a:custGeom>
            <a:solidFill>
              <a:schemeClr val="tx2"/>
            </a:solidFill>
            <a:ln w="11334"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2202360"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4" name="Freeform: Shape 183">
              <a:extLst>
                <a:ext uri="{FF2B5EF4-FFF2-40B4-BE49-F238E27FC236}">
                  <a16:creationId xmlns:a16="http://schemas.microsoft.com/office/drawing/2014/main" id="{AD282910-ECE9-4B26-9656-AD1D41D44AC8}"/>
                </a:ext>
                <a:ext uri="{C183D7F6-B498-43B3-948B-1728B52AA6E4}">
                  <adec:decorative xmlns:adec="http://schemas.microsoft.com/office/drawing/2017/decorative" val="1"/>
                </a:ext>
              </a:extLst>
            </p:cNvPr>
            <p:cNvSpPr/>
            <p:nvPr userDrawn="1"/>
          </p:nvSpPr>
          <p:spPr>
            <a:xfrm>
              <a:off x="1089323" y="5806086"/>
              <a:ext cx="30139" cy="1051915"/>
            </a:xfrm>
            <a:custGeom>
              <a:avLst/>
              <a:gdLst>
                <a:gd name="connsiteX0" fmla="*/ 28833 w 30139"/>
                <a:gd name="connsiteY0" fmla="*/ 0 h 1051915"/>
                <a:gd name="connsiteX1" fmla="*/ 30139 w 30139"/>
                <a:gd name="connsiteY1" fmla="*/ 1051915 h 1051915"/>
                <a:gd name="connsiteX2" fmla="*/ 1271 w 30139"/>
                <a:gd name="connsiteY2" fmla="*/ 1051915 h 1051915"/>
                <a:gd name="connsiteX3" fmla="*/ 0 w 30139"/>
                <a:gd name="connsiteY3" fmla="*/ 28904 h 1051915"/>
                <a:gd name="connsiteX4" fmla="*/ 28833 w 30139"/>
                <a:gd name="connsiteY4" fmla="*/ 0 h 10519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139" h="1051915">
                  <a:moveTo>
                    <a:pt x="28833" y="0"/>
                  </a:moveTo>
                  <a:lnTo>
                    <a:pt x="30139" y="1051915"/>
                  </a:lnTo>
                  <a:lnTo>
                    <a:pt x="1271" y="1051915"/>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3" name="Freeform: Shape 182">
              <a:extLst>
                <a:ext uri="{FF2B5EF4-FFF2-40B4-BE49-F238E27FC236}">
                  <a16:creationId xmlns:a16="http://schemas.microsoft.com/office/drawing/2014/main" id="{7C7A453C-4565-4652-9781-F1488009734C}"/>
                </a:ext>
                <a:ext uri="{C183D7F6-B498-43B3-948B-1728B52AA6E4}">
                  <adec:decorative xmlns:adec="http://schemas.microsoft.com/office/drawing/2017/decorative" val="1"/>
                </a:ext>
              </a:extLst>
            </p:cNvPr>
            <p:cNvSpPr/>
            <p:nvPr userDrawn="1"/>
          </p:nvSpPr>
          <p:spPr>
            <a:xfrm>
              <a:off x="1028453" y="5867106"/>
              <a:ext cx="30064" cy="990894"/>
            </a:xfrm>
            <a:custGeom>
              <a:avLst/>
              <a:gdLst>
                <a:gd name="connsiteX0" fmla="*/ 28833 w 30064"/>
                <a:gd name="connsiteY0" fmla="*/ 0 h 990894"/>
                <a:gd name="connsiteX1" fmla="*/ 30064 w 30064"/>
                <a:gd name="connsiteY1" fmla="*/ 990894 h 990894"/>
                <a:gd name="connsiteX2" fmla="*/ 1195 w 30064"/>
                <a:gd name="connsiteY2" fmla="*/ 990894 h 990894"/>
                <a:gd name="connsiteX3" fmla="*/ 0 w 30064"/>
                <a:gd name="connsiteY3" fmla="*/ 28904 h 990894"/>
                <a:gd name="connsiteX4" fmla="*/ 28833 w 30064"/>
                <a:gd name="connsiteY4" fmla="*/ 0 h 9908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64" h="990894">
                  <a:moveTo>
                    <a:pt x="28833" y="0"/>
                  </a:moveTo>
                  <a:lnTo>
                    <a:pt x="30064" y="990894"/>
                  </a:lnTo>
                  <a:lnTo>
                    <a:pt x="1195" y="990894"/>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2" name="Freeform: Shape 181">
              <a:extLst>
                <a:ext uri="{FF2B5EF4-FFF2-40B4-BE49-F238E27FC236}">
                  <a16:creationId xmlns:a16="http://schemas.microsoft.com/office/drawing/2014/main" id="{DE479407-B0BB-45F1-A93D-05ED5B41F316}"/>
                </a:ext>
                <a:ext uri="{C183D7F6-B498-43B3-948B-1728B52AA6E4}">
                  <adec:decorative xmlns:adec="http://schemas.microsoft.com/office/drawing/2017/decorative" val="1"/>
                </a:ext>
              </a:extLst>
            </p:cNvPr>
            <p:cNvSpPr/>
            <p:nvPr userDrawn="1"/>
          </p:nvSpPr>
          <p:spPr>
            <a:xfrm>
              <a:off x="967584" y="5928926"/>
              <a:ext cx="30790" cy="929074"/>
            </a:xfrm>
            <a:custGeom>
              <a:avLst/>
              <a:gdLst>
                <a:gd name="connsiteX0" fmla="*/ 29636 w 30790"/>
                <a:gd name="connsiteY0" fmla="*/ 0 h 929074"/>
                <a:gd name="connsiteX1" fmla="*/ 30790 w 30790"/>
                <a:gd name="connsiteY1" fmla="*/ 929074 h 929074"/>
                <a:gd name="connsiteX2" fmla="*/ 1401 w 30790"/>
                <a:gd name="connsiteY2" fmla="*/ 929074 h 929074"/>
                <a:gd name="connsiteX3" fmla="*/ 0 w 30790"/>
                <a:gd name="connsiteY3" fmla="*/ 28104 h 929074"/>
                <a:gd name="connsiteX4" fmla="*/ 803 w 30790"/>
                <a:gd name="connsiteY4" fmla="*/ 28905 h 929074"/>
                <a:gd name="connsiteX5" fmla="*/ 29636 w 30790"/>
                <a:gd name="connsiteY5" fmla="*/ 0 h 929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90" h="929074">
                  <a:moveTo>
                    <a:pt x="29636" y="0"/>
                  </a:moveTo>
                  <a:lnTo>
                    <a:pt x="30790" y="929074"/>
                  </a:lnTo>
                  <a:lnTo>
                    <a:pt x="1401" y="929074"/>
                  </a:lnTo>
                  <a:lnTo>
                    <a:pt x="0" y="28104"/>
                  </a:lnTo>
                  <a:lnTo>
                    <a:pt x="803" y="28905"/>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1" name="Freeform: Shape 180">
              <a:extLst>
                <a:ext uri="{FF2B5EF4-FFF2-40B4-BE49-F238E27FC236}">
                  <a16:creationId xmlns:a16="http://schemas.microsoft.com/office/drawing/2014/main" id="{0271515D-B4B7-4502-B24F-DC5480444ED0}"/>
                </a:ext>
                <a:ext uri="{C183D7F6-B498-43B3-948B-1728B52AA6E4}">
                  <adec:decorative xmlns:adec="http://schemas.microsoft.com/office/drawing/2017/decorative" val="1"/>
                </a:ext>
              </a:extLst>
            </p:cNvPr>
            <p:cNvSpPr/>
            <p:nvPr userDrawn="1"/>
          </p:nvSpPr>
          <p:spPr>
            <a:xfrm>
              <a:off x="906717" y="5989948"/>
              <a:ext cx="30713" cy="868053"/>
            </a:xfrm>
            <a:custGeom>
              <a:avLst/>
              <a:gdLst>
                <a:gd name="connsiteX0" fmla="*/ 29635 w 30713"/>
                <a:gd name="connsiteY0" fmla="*/ 0 h 868053"/>
                <a:gd name="connsiteX1" fmla="*/ 30713 w 30713"/>
                <a:gd name="connsiteY1" fmla="*/ 868053 h 868053"/>
                <a:gd name="connsiteX2" fmla="*/ 1319 w 30713"/>
                <a:gd name="connsiteY2" fmla="*/ 868053 h 868053"/>
                <a:gd name="connsiteX3" fmla="*/ 0 w 30713"/>
                <a:gd name="connsiteY3" fmla="*/ 28103 h 868053"/>
                <a:gd name="connsiteX4" fmla="*/ 802 w 30713"/>
                <a:gd name="connsiteY4" fmla="*/ 28904 h 868053"/>
                <a:gd name="connsiteX5" fmla="*/ 29635 w 30713"/>
                <a:gd name="connsiteY5" fmla="*/ 0 h 868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713" h="868053">
                  <a:moveTo>
                    <a:pt x="29635" y="0"/>
                  </a:moveTo>
                  <a:lnTo>
                    <a:pt x="30713" y="868053"/>
                  </a:lnTo>
                  <a:lnTo>
                    <a:pt x="1319" y="868053"/>
                  </a:lnTo>
                  <a:lnTo>
                    <a:pt x="0" y="28103"/>
                  </a:lnTo>
                  <a:lnTo>
                    <a:pt x="802"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0" name="Freeform: Shape 179">
              <a:extLst>
                <a:ext uri="{FF2B5EF4-FFF2-40B4-BE49-F238E27FC236}">
                  <a16:creationId xmlns:a16="http://schemas.microsoft.com/office/drawing/2014/main" id="{DB364732-EC14-4416-964A-13F3D77CDBBD}"/>
                </a:ext>
                <a:ext uri="{C183D7F6-B498-43B3-948B-1728B52AA6E4}">
                  <adec:decorative xmlns:adec="http://schemas.microsoft.com/office/drawing/2017/decorative" val="1"/>
                </a:ext>
              </a:extLst>
            </p:cNvPr>
            <p:cNvSpPr/>
            <p:nvPr userDrawn="1"/>
          </p:nvSpPr>
          <p:spPr>
            <a:xfrm>
              <a:off x="846647" y="6049364"/>
              <a:ext cx="29838" cy="808636"/>
            </a:xfrm>
            <a:custGeom>
              <a:avLst/>
              <a:gdLst>
                <a:gd name="connsiteX0" fmla="*/ 28833 w 29838"/>
                <a:gd name="connsiteY0" fmla="*/ 0 h 808636"/>
                <a:gd name="connsiteX1" fmla="*/ 29838 w 29838"/>
                <a:gd name="connsiteY1" fmla="*/ 808636 h 808636"/>
                <a:gd name="connsiteX2" fmla="*/ 969 w 29838"/>
                <a:gd name="connsiteY2" fmla="*/ 808636 h 808636"/>
                <a:gd name="connsiteX3" fmla="*/ 0 w 29838"/>
                <a:gd name="connsiteY3" fmla="*/ 28904 h 808636"/>
                <a:gd name="connsiteX4" fmla="*/ 28833 w 29838"/>
                <a:gd name="connsiteY4" fmla="*/ 0 h 8086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38" h="808636">
                  <a:moveTo>
                    <a:pt x="28833" y="0"/>
                  </a:moveTo>
                  <a:lnTo>
                    <a:pt x="29838" y="808636"/>
                  </a:lnTo>
                  <a:lnTo>
                    <a:pt x="969" y="808636"/>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9" name="Freeform: Shape 178">
              <a:extLst>
                <a:ext uri="{FF2B5EF4-FFF2-40B4-BE49-F238E27FC236}">
                  <a16:creationId xmlns:a16="http://schemas.microsoft.com/office/drawing/2014/main" id="{619347B5-2692-4514-B67B-159C25FA4940}"/>
                </a:ext>
                <a:ext uri="{C183D7F6-B498-43B3-948B-1728B52AA6E4}">
                  <adec:decorative xmlns:adec="http://schemas.microsoft.com/office/drawing/2017/decorative" val="1"/>
                </a:ext>
              </a:extLst>
            </p:cNvPr>
            <p:cNvSpPr/>
            <p:nvPr userDrawn="1"/>
          </p:nvSpPr>
          <p:spPr>
            <a:xfrm>
              <a:off x="785780" y="6110384"/>
              <a:ext cx="29761" cy="747617"/>
            </a:xfrm>
            <a:custGeom>
              <a:avLst/>
              <a:gdLst>
                <a:gd name="connsiteX0" fmla="*/ 28832 w 29761"/>
                <a:gd name="connsiteY0" fmla="*/ 0 h 747617"/>
                <a:gd name="connsiteX1" fmla="*/ 29761 w 29761"/>
                <a:gd name="connsiteY1" fmla="*/ 747617 h 747617"/>
                <a:gd name="connsiteX2" fmla="*/ 893 w 29761"/>
                <a:gd name="connsiteY2" fmla="*/ 747617 h 747617"/>
                <a:gd name="connsiteX3" fmla="*/ 0 w 29761"/>
                <a:gd name="connsiteY3" fmla="*/ 28905 h 747617"/>
                <a:gd name="connsiteX4" fmla="*/ 28832 w 29761"/>
                <a:gd name="connsiteY4" fmla="*/ 0 h 747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61" h="747617">
                  <a:moveTo>
                    <a:pt x="28832" y="0"/>
                  </a:moveTo>
                  <a:lnTo>
                    <a:pt x="29761" y="747617"/>
                  </a:lnTo>
                  <a:lnTo>
                    <a:pt x="893" y="747617"/>
                  </a:lnTo>
                  <a:lnTo>
                    <a:pt x="0" y="28905"/>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8" name="Freeform: Shape 177">
              <a:extLst>
                <a:ext uri="{FF2B5EF4-FFF2-40B4-BE49-F238E27FC236}">
                  <a16:creationId xmlns:a16="http://schemas.microsoft.com/office/drawing/2014/main" id="{E1746638-BCA2-4B8F-A315-9514E1973CDD}"/>
                </a:ext>
                <a:ext uri="{C183D7F6-B498-43B3-948B-1728B52AA6E4}">
                  <adec:decorative xmlns:adec="http://schemas.microsoft.com/office/drawing/2017/decorative" val="1"/>
                </a:ext>
              </a:extLst>
            </p:cNvPr>
            <p:cNvSpPr/>
            <p:nvPr userDrawn="1"/>
          </p:nvSpPr>
          <p:spPr>
            <a:xfrm>
              <a:off x="724911" y="6172206"/>
              <a:ext cx="30487" cy="685795"/>
            </a:xfrm>
            <a:custGeom>
              <a:avLst/>
              <a:gdLst>
                <a:gd name="connsiteX0" fmla="*/ 29635 w 30487"/>
                <a:gd name="connsiteY0" fmla="*/ 0 h 685795"/>
                <a:gd name="connsiteX1" fmla="*/ 30487 w 30487"/>
                <a:gd name="connsiteY1" fmla="*/ 685795 h 685795"/>
                <a:gd name="connsiteX2" fmla="*/ 1071 w 30487"/>
                <a:gd name="connsiteY2" fmla="*/ 685795 h 685795"/>
                <a:gd name="connsiteX3" fmla="*/ 0 w 30487"/>
                <a:gd name="connsiteY3" fmla="*/ 28103 h 685795"/>
                <a:gd name="connsiteX4" fmla="*/ 803 w 30487"/>
                <a:gd name="connsiteY4" fmla="*/ 28904 h 685795"/>
                <a:gd name="connsiteX5" fmla="*/ 29635 w 30487"/>
                <a:gd name="connsiteY5" fmla="*/ 0 h 68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7" h="685795">
                  <a:moveTo>
                    <a:pt x="29635" y="0"/>
                  </a:moveTo>
                  <a:lnTo>
                    <a:pt x="30487" y="685795"/>
                  </a:lnTo>
                  <a:lnTo>
                    <a:pt x="1071" y="685795"/>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7" name="Freeform: Shape 176">
              <a:extLst>
                <a:ext uri="{FF2B5EF4-FFF2-40B4-BE49-F238E27FC236}">
                  <a16:creationId xmlns:a16="http://schemas.microsoft.com/office/drawing/2014/main" id="{47F56D6B-560F-4123-9E05-11ACF383DF87}"/>
                </a:ext>
                <a:ext uri="{C183D7F6-B498-43B3-948B-1728B52AA6E4}">
                  <adec:decorative xmlns:adec="http://schemas.microsoft.com/office/drawing/2017/decorative" val="1"/>
                </a:ext>
              </a:extLst>
            </p:cNvPr>
            <p:cNvSpPr/>
            <p:nvPr userDrawn="1"/>
          </p:nvSpPr>
          <p:spPr>
            <a:xfrm>
              <a:off x="664843" y="6231622"/>
              <a:ext cx="29611" cy="626379"/>
            </a:xfrm>
            <a:custGeom>
              <a:avLst/>
              <a:gdLst>
                <a:gd name="connsiteX0" fmla="*/ 28833 w 29611"/>
                <a:gd name="connsiteY0" fmla="*/ 0 h 626379"/>
                <a:gd name="connsiteX1" fmla="*/ 29611 w 29611"/>
                <a:gd name="connsiteY1" fmla="*/ 626379 h 626379"/>
                <a:gd name="connsiteX2" fmla="*/ 742 w 29611"/>
                <a:gd name="connsiteY2" fmla="*/ 626379 h 626379"/>
                <a:gd name="connsiteX3" fmla="*/ 0 w 29611"/>
                <a:gd name="connsiteY3" fmla="*/ 28904 h 626379"/>
                <a:gd name="connsiteX4" fmla="*/ 28833 w 29611"/>
                <a:gd name="connsiteY4" fmla="*/ 0 h 6263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11" h="626379">
                  <a:moveTo>
                    <a:pt x="28833" y="0"/>
                  </a:moveTo>
                  <a:lnTo>
                    <a:pt x="29611" y="626379"/>
                  </a:lnTo>
                  <a:lnTo>
                    <a:pt x="742" y="62637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6" name="Freeform: Shape 175">
              <a:extLst>
                <a:ext uri="{FF2B5EF4-FFF2-40B4-BE49-F238E27FC236}">
                  <a16:creationId xmlns:a16="http://schemas.microsoft.com/office/drawing/2014/main" id="{2FD3A4D4-C05F-4057-8408-6FF0887E068F}"/>
                </a:ext>
                <a:ext uri="{C183D7F6-B498-43B3-948B-1728B52AA6E4}">
                  <adec:decorative xmlns:adec="http://schemas.microsoft.com/office/drawing/2017/decorative" val="1"/>
                </a:ext>
              </a:extLst>
            </p:cNvPr>
            <p:cNvSpPr/>
            <p:nvPr userDrawn="1"/>
          </p:nvSpPr>
          <p:spPr>
            <a:xfrm>
              <a:off x="603974" y="6292642"/>
              <a:ext cx="29535" cy="565359"/>
            </a:xfrm>
            <a:custGeom>
              <a:avLst/>
              <a:gdLst>
                <a:gd name="connsiteX0" fmla="*/ 28833 w 29535"/>
                <a:gd name="connsiteY0" fmla="*/ 0 h 565359"/>
                <a:gd name="connsiteX1" fmla="*/ 29535 w 29535"/>
                <a:gd name="connsiteY1" fmla="*/ 565359 h 565359"/>
                <a:gd name="connsiteX2" fmla="*/ 666 w 29535"/>
                <a:gd name="connsiteY2" fmla="*/ 565359 h 565359"/>
                <a:gd name="connsiteX3" fmla="*/ 0 w 29535"/>
                <a:gd name="connsiteY3" fmla="*/ 28904 h 565359"/>
                <a:gd name="connsiteX4" fmla="*/ 28833 w 29535"/>
                <a:gd name="connsiteY4" fmla="*/ 0 h 565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35" h="565359">
                  <a:moveTo>
                    <a:pt x="28833" y="0"/>
                  </a:moveTo>
                  <a:lnTo>
                    <a:pt x="29535" y="565359"/>
                  </a:lnTo>
                  <a:lnTo>
                    <a:pt x="666" y="565359"/>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5" name="Freeform: Shape 174">
              <a:extLst>
                <a:ext uri="{FF2B5EF4-FFF2-40B4-BE49-F238E27FC236}">
                  <a16:creationId xmlns:a16="http://schemas.microsoft.com/office/drawing/2014/main" id="{32EAC669-BA43-4F58-9784-4CCDFE4D6F4E}"/>
                </a:ext>
                <a:ext uri="{C183D7F6-B498-43B3-948B-1728B52AA6E4}">
                  <adec:decorative xmlns:adec="http://schemas.microsoft.com/office/drawing/2017/decorative" val="1"/>
                </a:ext>
              </a:extLst>
            </p:cNvPr>
            <p:cNvSpPr/>
            <p:nvPr userDrawn="1"/>
          </p:nvSpPr>
          <p:spPr>
            <a:xfrm>
              <a:off x="543104" y="6353662"/>
              <a:ext cx="29460" cy="504339"/>
            </a:xfrm>
            <a:custGeom>
              <a:avLst/>
              <a:gdLst>
                <a:gd name="connsiteX0" fmla="*/ 28833 w 29460"/>
                <a:gd name="connsiteY0" fmla="*/ 0 h 504339"/>
                <a:gd name="connsiteX1" fmla="*/ 29460 w 29460"/>
                <a:gd name="connsiteY1" fmla="*/ 504339 h 504339"/>
                <a:gd name="connsiteX2" fmla="*/ 591 w 29460"/>
                <a:gd name="connsiteY2" fmla="*/ 504339 h 504339"/>
                <a:gd name="connsiteX3" fmla="*/ 0 w 29460"/>
                <a:gd name="connsiteY3" fmla="*/ 28905 h 504339"/>
                <a:gd name="connsiteX4" fmla="*/ 28833 w 29460"/>
                <a:gd name="connsiteY4" fmla="*/ 0 h 5043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60" h="504339">
                  <a:moveTo>
                    <a:pt x="28833" y="0"/>
                  </a:moveTo>
                  <a:lnTo>
                    <a:pt x="29460" y="504339"/>
                  </a:lnTo>
                  <a:lnTo>
                    <a:pt x="591" y="504339"/>
                  </a:lnTo>
                  <a:lnTo>
                    <a:pt x="0" y="28905"/>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4" name="Freeform: Shape 173">
              <a:extLst>
                <a:ext uri="{FF2B5EF4-FFF2-40B4-BE49-F238E27FC236}">
                  <a16:creationId xmlns:a16="http://schemas.microsoft.com/office/drawing/2014/main" id="{73CAE3B4-689F-4EC3-8CC9-EB6D360E3846}"/>
                </a:ext>
                <a:ext uri="{C183D7F6-B498-43B3-948B-1728B52AA6E4}">
                  <adec:decorative xmlns:adec="http://schemas.microsoft.com/office/drawing/2017/decorative" val="1"/>
                </a:ext>
              </a:extLst>
            </p:cNvPr>
            <p:cNvSpPr/>
            <p:nvPr userDrawn="1"/>
          </p:nvSpPr>
          <p:spPr>
            <a:xfrm>
              <a:off x="482237" y="6415482"/>
              <a:ext cx="30185" cy="442518"/>
            </a:xfrm>
            <a:custGeom>
              <a:avLst/>
              <a:gdLst>
                <a:gd name="connsiteX0" fmla="*/ 29635 w 30185"/>
                <a:gd name="connsiteY0" fmla="*/ 0 h 442518"/>
                <a:gd name="connsiteX1" fmla="*/ 30185 w 30185"/>
                <a:gd name="connsiteY1" fmla="*/ 442518 h 442518"/>
                <a:gd name="connsiteX2" fmla="*/ 724 w 30185"/>
                <a:gd name="connsiteY2" fmla="*/ 442518 h 442518"/>
                <a:gd name="connsiteX3" fmla="*/ 0 w 30185"/>
                <a:gd name="connsiteY3" fmla="*/ 28104 h 442518"/>
                <a:gd name="connsiteX4" fmla="*/ 803 w 30185"/>
                <a:gd name="connsiteY4" fmla="*/ 28905 h 442518"/>
                <a:gd name="connsiteX5" fmla="*/ 29635 w 30185"/>
                <a:gd name="connsiteY5" fmla="*/ 0 h 44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85" h="442518">
                  <a:moveTo>
                    <a:pt x="29635" y="0"/>
                  </a:moveTo>
                  <a:lnTo>
                    <a:pt x="30185" y="442518"/>
                  </a:lnTo>
                  <a:lnTo>
                    <a:pt x="724" y="442518"/>
                  </a:lnTo>
                  <a:lnTo>
                    <a:pt x="0" y="28104"/>
                  </a:lnTo>
                  <a:lnTo>
                    <a:pt x="803" y="28905"/>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3" name="Freeform: Shape 172">
              <a:extLst>
                <a:ext uri="{FF2B5EF4-FFF2-40B4-BE49-F238E27FC236}">
                  <a16:creationId xmlns:a16="http://schemas.microsoft.com/office/drawing/2014/main" id="{8665978C-1CDF-4EF9-9A5C-4C6C0B3BE0F0}"/>
                </a:ext>
                <a:ext uri="{C183D7F6-B498-43B3-948B-1728B52AA6E4}">
                  <adec:decorative xmlns:adec="http://schemas.microsoft.com/office/drawing/2017/decorative" val="1"/>
                </a:ext>
              </a:extLst>
            </p:cNvPr>
            <p:cNvSpPr/>
            <p:nvPr userDrawn="1"/>
          </p:nvSpPr>
          <p:spPr>
            <a:xfrm>
              <a:off x="422168" y="6474900"/>
              <a:ext cx="29308" cy="383101"/>
            </a:xfrm>
            <a:custGeom>
              <a:avLst/>
              <a:gdLst>
                <a:gd name="connsiteX0" fmla="*/ 28832 w 29308"/>
                <a:gd name="connsiteY0" fmla="*/ 0 h 383101"/>
                <a:gd name="connsiteX1" fmla="*/ 29308 w 29308"/>
                <a:gd name="connsiteY1" fmla="*/ 383101 h 383101"/>
                <a:gd name="connsiteX2" fmla="*/ 440 w 29308"/>
                <a:gd name="connsiteY2" fmla="*/ 383101 h 383101"/>
                <a:gd name="connsiteX3" fmla="*/ 0 w 29308"/>
                <a:gd name="connsiteY3" fmla="*/ 28904 h 383101"/>
                <a:gd name="connsiteX4" fmla="*/ 28832 w 29308"/>
                <a:gd name="connsiteY4" fmla="*/ 0 h 3831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08" h="383101">
                  <a:moveTo>
                    <a:pt x="28832" y="0"/>
                  </a:moveTo>
                  <a:lnTo>
                    <a:pt x="29308" y="383101"/>
                  </a:lnTo>
                  <a:lnTo>
                    <a:pt x="440" y="383101"/>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2" name="Freeform: Shape 171">
              <a:extLst>
                <a:ext uri="{FF2B5EF4-FFF2-40B4-BE49-F238E27FC236}">
                  <a16:creationId xmlns:a16="http://schemas.microsoft.com/office/drawing/2014/main" id="{97F81447-DAE2-4092-B156-2723E18064A7}"/>
                </a:ext>
                <a:ext uri="{C183D7F6-B498-43B3-948B-1728B52AA6E4}">
                  <adec:decorative xmlns:adec="http://schemas.microsoft.com/office/drawing/2017/decorative" val="1"/>
                </a:ext>
              </a:extLst>
            </p:cNvPr>
            <p:cNvSpPr/>
            <p:nvPr userDrawn="1"/>
          </p:nvSpPr>
          <p:spPr>
            <a:xfrm>
              <a:off x="361300" y="6535920"/>
              <a:ext cx="29233" cy="322081"/>
            </a:xfrm>
            <a:custGeom>
              <a:avLst/>
              <a:gdLst>
                <a:gd name="connsiteX0" fmla="*/ 28833 w 29233"/>
                <a:gd name="connsiteY0" fmla="*/ 0 h 322081"/>
                <a:gd name="connsiteX1" fmla="*/ 29233 w 29233"/>
                <a:gd name="connsiteY1" fmla="*/ 322081 h 322081"/>
                <a:gd name="connsiteX2" fmla="*/ 364 w 29233"/>
                <a:gd name="connsiteY2" fmla="*/ 322081 h 322081"/>
                <a:gd name="connsiteX3" fmla="*/ 0 w 29233"/>
                <a:gd name="connsiteY3" fmla="*/ 28904 h 322081"/>
                <a:gd name="connsiteX4" fmla="*/ 28833 w 29233"/>
                <a:gd name="connsiteY4" fmla="*/ 0 h 3220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33" h="322081">
                  <a:moveTo>
                    <a:pt x="28833" y="0"/>
                  </a:moveTo>
                  <a:lnTo>
                    <a:pt x="29233" y="322081"/>
                  </a:lnTo>
                  <a:lnTo>
                    <a:pt x="364" y="322081"/>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1" name="Freeform: Shape 170">
              <a:extLst>
                <a:ext uri="{FF2B5EF4-FFF2-40B4-BE49-F238E27FC236}">
                  <a16:creationId xmlns:a16="http://schemas.microsoft.com/office/drawing/2014/main" id="{AB0C8140-456A-4593-9DC3-5A53E63B0CDF}"/>
                </a:ext>
                <a:ext uri="{C183D7F6-B498-43B3-948B-1728B52AA6E4}">
                  <adec:decorative xmlns:adec="http://schemas.microsoft.com/office/drawing/2017/decorative" val="1"/>
                </a:ext>
              </a:extLst>
            </p:cNvPr>
            <p:cNvSpPr/>
            <p:nvPr userDrawn="1"/>
          </p:nvSpPr>
          <p:spPr>
            <a:xfrm>
              <a:off x="300431" y="6597740"/>
              <a:ext cx="29959" cy="260260"/>
            </a:xfrm>
            <a:custGeom>
              <a:avLst/>
              <a:gdLst>
                <a:gd name="connsiteX0" fmla="*/ 29636 w 29959"/>
                <a:gd name="connsiteY0" fmla="*/ 0 h 260260"/>
                <a:gd name="connsiteX1" fmla="*/ 29959 w 29959"/>
                <a:gd name="connsiteY1" fmla="*/ 260260 h 260260"/>
                <a:gd name="connsiteX2" fmla="*/ 440 w 29959"/>
                <a:gd name="connsiteY2" fmla="*/ 260260 h 260260"/>
                <a:gd name="connsiteX3" fmla="*/ 0 w 29959"/>
                <a:gd name="connsiteY3" fmla="*/ 28104 h 260260"/>
                <a:gd name="connsiteX4" fmla="*/ 803 w 29959"/>
                <a:gd name="connsiteY4" fmla="*/ 28904 h 260260"/>
                <a:gd name="connsiteX5" fmla="*/ 29636 w 29959"/>
                <a:gd name="connsiteY5" fmla="*/ 0 h 26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59" h="260260">
                  <a:moveTo>
                    <a:pt x="29636" y="0"/>
                  </a:moveTo>
                  <a:lnTo>
                    <a:pt x="29959" y="260260"/>
                  </a:lnTo>
                  <a:lnTo>
                    <a:pt x="440" y="260260"/>
                  </a:lnTo>
                  <a:lnTo>
                    <a:pt x="0" y="28104"/>
                  </a:lnTo>
                  <a:lnTo>
                    <a:pt x="803" y="28904"/>
                  </a:lnTo>
                  <a:lnTo>
                    <a:pt x="29636"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0" name="Freeform: Shape 169">
              <a:extLst>
                <a:ext uri="{FF2B5EF4-FFF2-40B4-BE49-F238E27FC236}">
                  <a16:creationId xmlns:a16="http://schemas.microsoft.com/office/drawing/2014/main" id="{E1411ED6-803D-4C5A-8E92-8EAC28ACA255}"/>
                </a:ext>
                <a:ext uri="{C183D7F6-B498-43B3-948B-1728B52AA6E4}">
                  <adec:decorative xmlns:adec="http://schemas.microsoft.com/office/drawing/2017/decorative" val="1"/>
                </a:ext>
              </a:extLst>
            </p:cNvPr>
            <p:cNvSpPr/>
            <p:nvPr userDrawn="1"/>
          </p:nvSpPr>
          <p:spPr>
            <a:xfrm>
              <a:off x="239562" y="6658760"/>
              <a:ext cx="29882" cy="199240"/>
            </a:xfrm>
            <a:custGeom>
              <a:avLst/>
              <a:gdLst>
                <a:gd name="connsiteX0" fmla="*/ 29635 w 29882"/>
                <a:gd name="connsiteY0" fmla="*/ 0 h 199240"/>
                <a:gd name="connsiteX1" fmla="*/ 29882 w 29882"/>
                <a:gd name="connsiteY1" fmla="*/ 199240 h 199240"/>
                <a:gd name="connsiteX2" fmla="*/ 337 w 29882"/>
                <a:gd name="connsiteY2" fmla="*/ 199240 h 199240"/>
                <a:gd name="connsiteX3" fmla="*/ 0 w 29882"/>
                <a:gd name="connsiteY3" fmla="*/ 28103 h 199240"/>
                <a:gd name="connsiteX4" fmla="*/ 803 w 29882"/>
                <a:gd name="connsiteY4" fmla="*/ 28904 h 199240"/>
                <a:gd name="connsiteX5" fmla="*/ 29635 w 29882"/>
                <a:gd name="connsiteY5" fmla="*/ 0 h 199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882" h="199240">
                  <a:moveTo>
                    <a:pt x="29635" y="0"/>
                  </a:moveTo>
                  <a:lnTo>
                    <a:pt x="29882" y="199240"/>
                  </a:lnTo>
                  <a:lnTo>
                    <a:pt x="337" y="199240"/>
                  </a:lnTo>
                  <a:lnTo>
                    <a:pt x="0" y="28103"/>
                  </a:lnTo>
                  <a:lnTo>
                    <a:pt x="803" y="28904"/>
                  </a:lnTo>
                  <a:lnTo>
                    <a:pt x="2963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9" name="Freeform: Shape 168">
              <a:extLst>
                <a:ext uri="{FF2B5EF4-FFF2-40B4-BE49-F238E27FC236}">
                  <a16:creationId xmlns:a16="http://schemas.microsoft.com/office/drawing/2014/main" id="{D3F198DF-8521-45A1-8BAE-4FC70FC420A8}"/>
                </a:ext>
                <a:ext uri="{C183D7F6-B498-43B3-948B-1728B52AA6E4}">
                  <adec:decorative xmlns:adec="http://schemas.microsoft.com/office/drawing/2017/decorative" val="1"/>
                </a:ext>
              </a:extLst>
            </p:cNvPr>
            <p:cNvSpPr/>
            <p:nvPr userDrawn="1"/>
          </p:nvSpPr>
          <p:spPr>
            <a:xfrm>
              <a:off x="179494" y="6718178"/>
              <a:ext cx="29006" cy="139823"/>
            </a:xfrm>
            <a:custGeom>
              <a:avLst/>
              <a:gdLst>
                <a:gd name="connsiteX0" fmla="*/ 28832 w 29006"/>
                <a:gd name="connsiteY0" fmla="*/ 0 h 139823"/>
                <a:gd name="connsiteX1" fmla="*/ 29006 w 29006"/>
                <a:gd name="connsiteY1" fmla="*/ 139823 h 139823"/>
                <a:gd name="connsiteX2" fmla="*/ 138 w 29006"/>
                <a:gd name="connsiteY2" fmla="*/ 139823 h 139823"/>
                <a:gd name="connsiteX3" fmla="*/ 0 w 29006"/>
                <a:gd name="connsiteY3" fmla="*/ 28904 h 139823"/>
                <a:gd name="connsiteX4" fmla="*/ 28832 w 29006"/>
                <a:gd name="connsiteY4" fmla="*/ 0 h 1398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06" h="139823">
                  <a:moveTo>
                    <a:pt x="28832" y="0"/>
                  </a:moveTo>
                  <a:lnTo>
                    <a:pt x="29006" y="139823"/>
                  </a:lnTo>
                  <a:lnTo>
                    <a:pt x="138" y="139823"/>
                  </a:lnTo>
                  <a:lnTo>
                    <a:pt x="0" y="28904"/>
                  </a:lnTo>
                  <a:lnTo>
                    <a:pt x="2883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Freeform: Shape 167">
              <a:extLst>
                <a:ext uri="{FF2B5EF4-FFF2-40B4-BE49-F238E27FC236}">
                  <a16:creationId xmlns:a16="http://schemas.microsoft.com/office/drawing/2014/main" id="{AAA80212-BA6E-448F-BA91-287462E1D34C}"/>
                </a:ext>
                <a:ext uri="{C183D7F6-B498-43B3-948B-1728B52AA6E4}">
                  <adec:decorative xmlns:adec="http://schemas.microsoft.com/office/drawing/2017/decorative" val="1"/>
                </a:ext>
              </a:extLst>
            </p:cNvPr>
            <p:cNvSpPr/>
            <p:nvPr userDrawn="1"/>
          </p:nvSpPr>
          <p:spPr>
            <a:xfrm>
              <a:off x="118626" y="6779198"/>
              <a:ext cx="28931" cy="78803"/>
            </a:xfrm>
            <a:custGeom>
              <a:avLst/>
              <a:gdLst>
                <a:gd name="connsiteX0" fmla="*/ 28833 w 28931"/>
                <a:gd name="connsiteY0" fmla="*/ 0 h 78803"/>
                <a:gd name="connsiteX1" fmla="*/ 28931 w 28931"/>
                <a:gd name="connsiteY1" fmla="*/ 78803 h 78803"/>
                <a:gd name="connsiteX2" fmla="*/ 62 w 28931"/>
                <a:gd name="connsiteY2" fmla="*/ 78803 h 78803"/>
                <a:gd name="connsiteX3" fmla="*/ 0 w 28931"/>
                <a:gd name="connsiteY3" fmla="*/ 28904 h 78803"/>
                <a:gd name="connsiteX4" fmla="*/ 28833 w 28931"/>
                <a:gd name="connsiteY4" fmla="*/ 0 h 78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31" h="78803">
                  <a:moveTo>
                    <a:pt x="28833" y="0"/>
                  </a:moveTo>
                  <a:lnTo>
                    <a:pt x="28931" y="78803"/>
                  </a:lnTo>
                  <a:lnTo>
                    <a:pt x="62" y="78803"/>
                  </a:lnTo>
                  <a:lnTo>
                    <a:pt x="0" y="28904"/>
                  </a:lnTo>
                  <a:lnTo>
                    <a:pt x="2883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7" name="Freeform: Shape 166">
              <a:extLst>
                <a:ext uri="{FF2B5EF4-FFF2-40B4-BE49-F238E27FC236}">
                  <a16:creationId xmlns:a16="http://schemas.microsoft.com/office/drawing/2014/main" id="{5B8EBCCB-B7E3-4837-AA61-44D0A400EC96}"/>
                </a:ext>
                <a:ext uri="{C183D7F6-B498-43B3-948B-1728B52AA6E4}">
                  <adec:decorative xmlns:adec="http://schemas.microsoft.com/office/drawing/2017/decorative" val="1"/>
                </a:ext>
              </a:extLst>
            </p:cNvPr>
            <p:cNvSpPr/>
            <p:nvPr userDrawn="1"/>
          </p:nvSpPr>
          <p:spPr>
            <a:xfrm>
              <a:off x="70452" y="6841018"/>
              <a:ext cx="16961" cy="16982"/>
            </a:xfrm>
            <a:custGeom>
              <a:avLst/>
              <a:gdLst>
                <a:gd name="connsiteX0" fmla="*/ 16940 w 16961"/>
                <a:gd name="connsiteY0" fmla="*/ 0 h 16982"/>
                <a:gd name="connsiteX1" fmla="*/ 16961 w 16961"/>
                <a:gd name="connsiteY1" fmla="*/ 16982 h 16982"/>
                <a:gd name="connsiteX2" fmla="*/ 0 w 16961"/>
                <a:gd name="connsiteY2" fmla="*/ 16982 h 16982"/>
                <a:gd name="connsiteX3" fmla="*/ 16940 w 16961"/>
                <a:gd name="connsiteY3" fmla="*/ 0 h 16982"/>
              </a:gdLst>
              <a:ahLst/>
              <a:cxnLst>
                <a:cxn ang="0">
                  <a:pos x="connsiteX0" y="connsiteY0"/>
                </a:cxn>
                <a:cxn ang="0">
                  <a:pos x="connsiteX1" y="connsiteY1"/>
                </a:cxn>
                <a:cxn ang="0">
                  <a:pos x="connsiteX2" y="connsiteY2"/>
                </a:cxn>
                <a:cxn ang="0">
                  <a:pos x="connsiteX3" y="connsiteY3"/>
                </a:cxn>
              </a:cxnLst>
              <a:rect l="l" t="t" r="r" b="b"/>
              <a:pathLst>
                <a:path w="16961" h="16982">
                  <a:moveTo>
                    <a:pt x="16940" y="0"/>
                  </a:moveTo>
                  <a:lnTo>
                    <a:pt x="16961" y="16982"/>
                  </a:lnTo>
                  <a:lnTo>
                    <a:pt x="0" y="16982"/>
                  </a:lnTo>
                  <a:lnTo>
                    <a:pt x="1694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96" name="Text Placeholder 9">
            <a:extLst>
              <a:ext uri="{FF2B5EF4-FFF2-40B4-BE49-F238E27FC236}">
                <a16:creationId xmlns:a16="http://schemas.microsoft.com/office/drawing/2014/main" id="{31DFD331-AE9E-4D35-BC5E-89A51E7CC6CF}"/>
              </a:ext>
            </a:extLst>
          </p:cNvPr>
          <p:cNvSpPr>
            <a:spLocks noGrp="1"/>
          </p:cNvSpPr>
          <p:nvPr>
            <p:ph type="body" sz="quarter" idx="15" hasCustomPrompt="1"/>
          </p:nvPr>
        </p:nvSpPr>
        <p:spPr>
          <a:xfrm>
            <a:off x="4937760"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5" name="Text Placeholder 9">
            <a:extLst>
              <a:ext uri="{FF2B5EF4-FFF2-40B4-BE49-F238E27FC236}">
                <a16:creationId xmlns:a16="http://schemas.microsoft.com/office/drawing/2014/main" id="{E4B2F207-6068-4806-A6CC-5A7FCB66A218}"/>
              </a:ext>
            </a:extLst>
          </p:cNvPr>
          <p:cNvSpPr>
            <a:spLocks noGrp="1"/>
          </p:cNvSpPr>
          <p:nvPr>
            <p:ph type="body" sz="quarter" idx="13"/>
          </p:nvPr>
        </p:nvSpPr>
        <p:spPr>
          <a:xfrm>
            <a:off x="4937760" y="2491866"/>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8" name="Text Placeholder 9">
            <a:extLst>
              <a:ext uri="{FF2B5EF4-FFF2-40B4-BE49-F238E27FC236}">
                <a16:creationId xmlns:a16="http://schemas.microsoft.com/office/drawing/2014/main" id="{8F52AD35-565E-4B3E-B63D-69F6C62E56DF}"/>
              </a:ext>
            </a:extLst>
          </p:cNvPr>
          <p:cNvSpPr>
            <a:spLocks noGrp="1"/>
          </p:cNvSpPr>
          <p:nvPr>
            <p:ph type="body" sz="quarter" idx="17" hasCustomPrompt="1"/>
          </p:nvPr>
        </p:nvSpPr>
        <p:spPr>
          <a:xfrm>
            <a:off x="4937760"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7" name="Text Placeholder 9">
            <a:extLst>
              <a:ext uri="{FF2B5EF4-FFF2-40B4-BE49-F238E27FC236}">
                <a16:creationId xmlns:a16="http://schemas.microsoft.com/office/drawing/2014/main" id="{62E32947-70DC-4299-A3C0-D8CFA7571844}"/>
              </a:ext>
            </a:extLst>
          </p:cNvPr>
          <p:cNvSpPr>
            <a:spLocks noGrp="1"/>
          </p:cNvSpPr>
          <p:nvPr>
            <p:ph type="body" sz="quarter" idx="16"/>
          </p:nvPr>
        </p:nvSpPr>
        <p:spPr>
          <a:xfrm>
            <a:off x="4937760" y="3837939"/>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0" name="Text Placeholder 9">
            <a:extLst>
              <a:ext uri="{FF2B5EF4-FFF2-40B4-BE49-F238E27FC236}">
                <a16:creationId xmlns:a16="http://schemas.microsoft.com/office/drawing/2014/main" id="{15906F94-3E6E-4731-9975-FE2377DBDC21}"/>
              </a:ext>
            </a:extLst>
          </p:cNvPr>
          <p:cNvSpPr>
            <a:spLocks noGrp="1"/>
          </p:cNvSpPr>
          <p:nvPr>
            <p:ph type="body" sz="quarter" idx="19" hasCustomPrompt="1"/>
          </p:nvPr>
        </p:nvSpPr>
        <p:spPr>
          <a:xfrm>
            <a:off x="4933747" y="4790587"/>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9" name="Text Placeholder 9">
            <a:extLst>
              <a:ext uri="{FF2B5EF4-FFF2-40B4-BE49-F238E27FC236}">
                <a16:creationId xmlns:a16="http://schemas.microsoft.com/office/drawing/2014/main" id="{F592EC28-81D2-494E-AD5C-BC4F4FCD303E}"/>
              </a:ext>
            </a:extLst>
          </p:cNvPr>
          <p:cNvSpPr>
            <a:spLocks noGrp="1"/>
          </p:cNvSpPr>
          <p:nvPr>
            <p:ph type="body" sz="quarter" idx="18"/>
          </p:nvPr>
        </p:nvSpPr>
        <p:spPr>
          <a:xfrm>
            <a:off x="4933747" y="5203301"/>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3" name="Text Placeholder 9">
            <a:extLst>
              <a:ext uri="{FF2B5EF4-FFF2-40B4-BE49-F238E27FC236}">
                <a16:creationId xmlns:a16="http://schemas.microsoft.com/office/drawing/2014/main" id="{6B4E489F-EE15-4460-875A-2FB75B72C5DD}"/>
              </a:ext>
            </a:extLst>
          </p:cNvPr>
          <p:cNvSpPr>
            <a:spLocks noGrp="1"/>
          </p:cNvSpPr>
          <p:nvPr>
            <p:ph type="body" sz="quarter" idx="21" hasCustomPrompt="1"/>
          </p:nvPr>
        </p:nvSpPr>
        <p:spPr>
          <a:xfrm>
            <a:off x="8486217" y="2080153"/>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2" name="Text Placeholder 9">
            <a:extLst>
              <a:ext uri="{FF2B5EF4-FFF2-40B4-BE49-F238E27FC236}">
                <a16:creationId xmlns:a16="http://schemas.microsoft.com/office/drawing/2014/main" id="{41D6DC40-2E7F-4703-B810-A9DF12E8CA4D}"/>
              </a:ext>
            </a:extLst>
          </p:cNvPr>
          <p:cNvSpPr>
            <a:spLocks noGrp="1"/>
          </p:cNvSpPr>
          <p:nvPr>
            <p:ph type="body" sz="quarter" idx="20"/>
          </p:nvPr>
        </p:nvSpPr>
        <p:spPr>
          <a:xfrm>
            <a:off x="8486217" y="2486550"/>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105" name="Text Placeholder 9">
            <a:extLst>
              <a:ext uri="{FF2B5EF4-FFF2-40B4-BE49-F238E27FC236}">
                <a16:creationId xmlns:a16="http://schemas.microsoft.com/office/drawing/2014/main" id="{8D1334C0-9B97-4769-8EC5-505D553AD531}"/>
              </a:ext>
            </a:extLst>
          </p:cNvPr>
          <p:cNvSpPr>
            <a:spLocks noGrp="1"/>
          </p:cNvSpPr>
          <p:nvPr>
            <p:ph type="body" sz="quarter" idx="23" hasCustomPrompt="1"/>
          </p:nvPr>
        </p:nvSpPr>
        <p:spPr>
          <a:xfrm>
            <a:off x="8486217" y="3417082"/>
            <a:ext cx="3200400" cy="365760"/>
          </a:xfrm>
        </p:spPr>
        <p:txBody>
          <a:bodyPr>
            <a:noAutofit/>
          </a:bodyPr>
          <a:lstStyle>
            <a:lvl1pPr marL="0" indent="0">
              <a:lnSpc>
                <a:spcPts val="2400"/>
              </a:lnSpc>
              <a:spcBef>
                <a:spcPts val="0"/>
              </a:spcBef>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4" name="Text Placeholder 9">
            <a:extLst>
              <a:ext uri="{FF2B5EF4-FFF2-40B4-BE49-F238E27FC236}">
                <a16:creationId xmlns:a16="http://schemas.microsoft.com/office/drawing/2014/main" id="{77627840-21B3-4981-A379-398FD9F5B7EF}"/>
              </a:ext>
            </a:extLst>
          </p:cNvPr>
          <p:cNvSpPr>
            <a:spLocks noGrp="1"/>
          </p:cNvSpPr>
          <p:nvPr>
            <p:ph type="body" sz="quarter" idx="22"/>
          </p:nvPr>
        </p:nvSpPr>
        <p:spPr>
          <a:xfrm>
            <a:off x="8486217" y="3832623"/>
            <a:ext cx="3200400" cy="7315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4937760" y="6353175"/>
            <a:ext cx="1097280" cy="365125"/>
          </a:xfrm>
        </p:spPr>
        <p:txBody>
          <a:bodyPr/>
          <a:lstStyle>
            <a:lvl1pPr>
              <a:defRPr>
                <a:solidFill>
                  <a:schemeClr val="tx1">
                    <a:lumMod val="75000"/>
                    <a:lumOff val="25000"/>
                  </a:schemeClr>
                </a:solidFill>
              </a:defRPr>
            </a:lvl1pPr>
          </a:lstStyle>
          <a:p>
            <a:r>
              <a:rPr lang="en-US" dirty="0"/>
              <a:t>20XX</a:t>
            </a:r>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743616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7760" y="898525"/>
            <a:ext cx="6800850" cy="1325880"/>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0C962441-913E-484B-806B-8AD5CE673426}"/>
              </a:ext>
              <a:ext uri="{C183D7F6-B498-43B3-948B-1728B52AA6E4}">
                <adec:decorative xmlns:adec="http://schemas.microsoft.com/office/drawing/2017/decorative" val="1"/>
              </a:ext>
            </a:extLst>
          </p:cNvPr>
          <p:cNvGrpSpPr/>
          <p:nvPr userDrawn="1"/>
        </p:nvGrpSpPr>
        <p:grpSpPr>
          <a:xfrm>
            <a:off x="-33209" y="-16980"/>
            <a:ext cx="4096193" cy="6874980"/>
            <a:chOff x="-33209" y="-16980"/>
            <a:chExt cx="4096193" cy="6874980"/>
          </a:xfrm>
        </p:grpSpPr>
        <p:sp>
          <p:nvSpPr>
            <p:cNvPr id="7" name="Rectangle 6">
              <a:extLst>
                <a:ext uri="{FF2B5EF4-FFF2-40B4-BE49-F238E27FC236}">
                  <a16:creationId xmlns:a16="http://schemas.microsoft.com/office/drawing/2014/main" id="{E557D1F3-8C55-47FE-B39A-86D30F8FFEA1}"/>
                </a:ext>
              </a:extLst>
            </p:cNvPr>
            <p:cNvSpPr/>
            <p:nvPr userDrawn="1"/>
          </p:nvSpPr>
          <p:spPr>
            <a:xfrm>
              <a:off x="11888" y="0"/>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14860"/>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a:off x="2033016"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2033016" y="40596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6980"/>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2029968" y="6045049"/>
              <a:ext cx="2029968"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9384"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9868" y="2000264"/>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52952"/>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33209" y="199954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33209" y="2009066"/>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2923530"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5" name="Text Placeholder 9">
            <a:extLst>
              <a:ext uri="{FF2B5EF4-FFF2-40B4-BE49-F238E27FC236}">
                <a16:creationId xmlns:a16="http://schemas.microsoft.com/office/drawing/2014/main" id="{4416EFAA-C2FD-4F04-91E3-9F1FA3533A94}"/>
              </a:ext>
            </a:extLst>
          </p:cNvPr>
          <p:cNvSpPr>
            <a:spLocks noGrp="1"/>
          </p:cNvSpPr>
          <p:nvPr>
            <p:ph type="body" sz="quarter" idx="15" hasCustomPrompt="1"/>
          </p:nvPr>
        </p:nvSpPr>
        <p:spPr>
          <a:xfrm>
            <a:off x="4937760"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0BAC0AED-8273-498E-ABB8-65CD10B00735}"/>
              </a:ext>
            </a:extLst>
          </p:cNvPr>
          <p:cNvSpPr>
            <a:spLocks noGrp="1"/>
          </p:cNvSpPr>
          <p:nvPr>
            <p:ph type="body" sz="quarter" idx="13"/>
          </p:nvPr>
        </p:nvSpPr>
        <p:spPr>
          <a:xfrm>
            <a:off x="4914900"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2" name="Text Placeholder 9">
            <a:extLst>
              <a:ext uri="{FF2B5EF4-FFF2-40B4-BE49-F238E27FC236}">
                <a16:creationId xmlns:a16="http://schemas.microsoft.com/office/drawing/2014/main" id="{0FACFED0-6B1D-4868-929E-C9101D8B7DE1}"/>
              </a:ext>
            </a:extLst>
          </p:cNvPr>
          <p:cNvSpPr>
            <a:spLocks noGrp="1"/>
          </p:cNvSpPr>
          <p:nvPr>
            <p:ph type="body" sz="quarter" idx="16" hasCustomPrompt="1"/>
          </p:nvPr>
        </p:nvSpPr>
        <p:spPr>
          <a:xfrm>
            <a:off x="8538777" y="2084832"/>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4" name="Text Placeholder 9">
            <a:extLst>
              <a:ext uri="{FF2B5EF4-FFF2-40B4-BE49-F238E27FC236}">
                <a16:creationId xmlns:a16="http://schemas.microsoft.com/office/drawing/2014/main" id="{A3276736-0B83-4D4F-B7D9-AAEF95E38AE5}"/>
              </a:ext>
            </a:extLst>
          </p:cNvPr>
          <p:cNvSpPr>
            <a:spLocks noGrp="1"/>
          </p:cNvSpPr>
          <p:nvPr>
            <p:ph type="body" sz="quarter" idx="14"/>
          </p:nvPr>
        </p:nvSpPr>
        <p:spPr>
          <a:xfrm>
            <a:off x="8535924" y="2496312"/>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5" name="Text Placeholder 9">
            <a:extLst>
              <a:ext uri="{FF2B5EF4-FFF2-40B4-BE49-F238E27FC236}">
                <a16:creationId xmlns:a16="http://schemas.microsoft.com/office/drawing/2014/main" id="{B57AD20F-1E1B-4FD3-8A76-E07A91002B85}"/>
              </a:ext>
            </a:extLst>
          </p:cNvPr>
          <p:cNvSpPr>
            <a:spLocks noGrp="1"/>
          </p:cNvSpPr>
          <p:nvPr>
            <p:ph type="body" sz="quarter" idx="19" hasCustomPrompt="1"/>
          </p:nvPr>
        </p:nvSpPr>
        <p:spPr>
          <a:xfrm>
            <a:off x="4937760"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3" name="Text Placeholder 9">
            <a:extLst>
              <a:ext uri="{FF2B5EF4-FFF2-40B4-BE49-F238E27FC236}">
                <a16:creationId xmlns:a16="http://schemas.microsoft.com/office/drawing/2014/main" id="{6688431F-3AD3-44AD-A5DF-E032B167CC02}"/>
              </a:ext>
            </a:extLst>
          </p:cNvPr>
          <p:cNvSpPr>
            <a:spLocks noGrp="1"/>
          </p:cNvSpPr>
          <p:nvPr>
            <p:ph type="body" sz="quarter" idx="17"/>
          </p:nvPr>
        </p:nvSpPr>
        <p:spPr>
          <a:xfrm>
            <a:off x="4937760" y="4255479"/>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96" name="Text Placeholder 9">
            <a:extLst>
              <a:ext uri="{FF2B5EF4-FFF2-40B4-BE49-F238E27FC236}">
                <a16:creationId xmlns:a16="http://schemas.microsoft.com/office/drawing/2014/main" id="{F1B1DAAB-37E2-4803-8DF8-A56E6FFF054E}"/>
              </a:ext>
            </a:extLst>
          </p:cNvPr>
          <p:cNvSpPr>
            <a:spLocks noGrp="1"/>
          </p:cNvSpPr>
          <p:nvPr>
            <p:ph type="body" sz="quarter" idx="20" hasCustomPrompt="1"/>
          </p:nvPr>
        </p:nvSpPr>
        <p:spPr>
          <a:xfrm>
            <a:off x="8535924" y="3838956"/>
            <a:ext cx="3200400" cy="365760"/>
          </a:xfrm>
        </p:spPr>
        <p:txBody>
          <a:bodyPr>
            <a:noAutofit/>
          </a:bodyPr>
          <a:lstStyle>
            <a:lvl1pPr marL="0" indent="0">
              <a:lnSpc>
                <a:spcPts val="2400"/>
              </a:lnSpc>
              <a:buNone/>
              <a:defRPr sz="2000" b="1" cap="all" baseline="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94" name="Text Placeholder 9">
            <a:extLst>
              <a:ext uri="{FF2B5EF4-FFF2-40B4-BE49-F238E27FC236}">
                <a16:creationId xmlns:a16="http://schemas.microsoft.com/office/drawing/2014/main" id="{E9E9B407-35B1-4B56-BB6A-4895E5AC4CC3}"/>
              </a:ext>
            </a:extLst>
          </p:cNvPr>
          <p:cNvSpPr>
            <a:spLocks noGrp="1"/>
          </p:cNvSpPr>
          <p:nvPr>
            <p:ph type="body" sz="quarter" idx="18"/>
          </p:nvPr>
        </p:nvSpPr>
        <p:spPr>
          <a:xfrm>
            <a:off x="8535924" y="4252806"/>
            <a:ext cx="3200400" cy="1188720"/>
          </a:xfrm>
        </p:spPr>
        <p:txBody>
          <a:bodyPr>
            <a:normAutofit/>
          </a:bodyPr>
          <a:lstStyle>
            <a:lvl1pPr marL="0" indent="0">
              <a:lnSpc>
                <a:spcPts val="1800"/>
              </a:lnSpc>
              <a:spcBef>
                <a:spcPts val="0"/>
              </a:spcBef>
              <a:buNone/>
              <a:defRPr sz="14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4937760" y="6353175"/>
            <a:ext cx="1097280" cy="365125"/>
          </a:xfrm>
        </p:spPr>
        <p:txBody>
          <a:bodyPr/>
          <a:lstStyle>
            <a:lvl1pPr>
              <a:defRPr>
                <a:solidFill>
                  <a:schemeClr val="bg1"/>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7436167" y="6350000"/>
            <a:ext cx="2286000" cy="365125"/>
          </a:xfrm>
        </p:spPr>
        <p:txBody>
          <a:bodyPr/>
          <a:lstStyle>
            <a:lvl1pPr>
              <a:defRPr>
                <a:solidFill>
                  <a:schemeClr val="bg1"/>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76A6A8D4-352A-4CDF-8E34-3A3E06402913}"/>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grpSp>
          <p:nvGrpSpPr>
            <p:cNvPr id="3" name="Group 2">
              <a:extLst>
                <a:ext uri="{FF2B5EF4-FFF2-40B4-BE49-F238E27FC236}">
                  <a16:creationId xmlns:a16="http://schemas.microsoft.com/office/drawing/2014/main" id="{4CDCB077-A12F-4FE0-AD96-924BF98DBB84}"/>
                </a:ext>
                <a:ext uri="{C183D7F6-B498-43B3-948B-1728B52AA6E4}">
                  <adec:decorative xmlns:adec="http://schemas.microsoft.com/office/drawing/2017/decorative" val="1"/>
                </a:ext>
              </a:extLst>
            </p:cNvPr>
            <p:cNvGrpSpPr/>
            <p:nvPr userDrawn="1"/>
          </p:nvGrpSpPr>
          <p:grpSpPr>
            <a:xfrm>
              <a:off x="8138160" y="-7084"/>
              <a:ext cx="4053840" cy="4061621"/>
              <a:chOff x="8138160" y="-7084"/>
              <a:chExt cx="4053840" cy="4061621"/>
            </a:xfrm>
          </p:grpSpPr>
          <p:sp>
            <p:nvSpPr>
              <p:cNvPr id="39" name="Rectangle 38">
                <a:extLst>
                  <a:ext uri="{FF2B5EF4-FFF2-40B4-BE49-F238E27FC236}">
                    <a16:creationId xmlns:a16="http://schemas.microsoft.com/office/drawing/2014/main" id="{9837D25D-BADF-40E0-B7F9-1288B53AA656}"/>
                  </a:ext>
                </a:extLst>
              </p:cNvPr>
              <p:cNvSpPr/>
              <p:nvPr userDrawn="1"/>
            </p:nvSpPr>
            <p:spPr>
              <a:xfrm flipH="1">
                <a:off x="8138160" y="2017039"/>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17B41BF2-DA71-4B06-A2F0-757A5EF7047C}"/>
                </a:ext>
                <a:ext uri="{C183D7F6-B498-43B3-948B-1728B52AA6E4}">
                  <adec:decorative xmlns:adec="http://schemas.microsoft.com/office/drawing/2017/decorative" val="1"/>
                </a:ext>
              </a:extLst>
            </p:cNvPr>
            <p:cNvGrpSpPr/>
            <p:nvPr userDrawn="1"/>
          </p:nvGrpSpPr>
          <p:grpSpPr>
            <a:xfrm>
              <a:off x="8094267" y="-12136"/>
              <a:ext cx="4100169" cy="6878956"/>
              <a:chOff x="8094267" y="-12136"/>
              <a:chExt cx="4100169" cy="6878956"/>
            </a:xfrm>
          </p:grpSpPr>
          <p:sp>
            <p:nvSpPr>
              <p:cNvPr id="32" name="Rectangle 31">
                <a:extLst>
                  <a:ext uri="{FF2B5EF4-FFF2-40B4-BE49-F238E27FC236}">
                    <a16:creationId xmlns:a16="http://schemas.microsoft.com/office/drawing/2014/main" id="{F4EB6F2E-2621-4EB5-A04D-906FD08CED87}"/>
                  </a:ext>
                </a:extLst>
              </p:cNvPr>
              <p:cNvSpPr/>
              <p:nvPr userDrawn="1"/>
            </p:nvSpPr>
            <p:spPr>
              <a:xfrm flipH="1">
                <a:off x="8138160" y="4868828"/>
                <a:ext cx="2032942" cy="19979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4468" y="4044603"/>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2419"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7489" y="-12136"/>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62032" y="6020759"/>
                <a:ext cx="2029968" cy="837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8160" y="4863676"/>
                <a:ext cx="2029968" cy="1997992"/>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8241"/>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094267" y="2005958"/>
                <a:ext cx="3017520"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1006" y="186812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Text Placeholder 9">
            <a:extLst>
              <a:ext uri="{FF2B5EF4-FFF2-40B4-BE49-F238E27FC236}">
                <a16:creationId xmlns:a16="http://schemas.microsoft.com/office/drawing/2014/main" id="{DEE368EA-C32D-4066-8292-11EB5B67AB3C}"/>
              </a:ext>
            </a:extLst>
          </p:cNvPr>
          <p:cNvSpPr>
            <a:spLocks noGrp="1"/>
          </p:cNvSpPr>
          <p:nvPr>
            <p:ph type="body" sz="quarter" idx="15" hasCustomPrompt="1"/>
          </p:nvPr>
        </p:nvSpPr>
        <p:spPr>
          <a:xfrm>
            <a:off x="914400"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0" name="Text Placeholder 9">
            <a:extLst>
              <a:ext uri="{FF2B5EF4-FFF2-40B4-BE49-F238E27FC236}">
                <a16:creationId xmlns:a16="http://schemas.microsoft.com/office/drawing/2014/main" id="{C3E5ADF3-741C-452B-9B49-005E753E6E0B}"/>
              </a:ext>
            </a:extLst>
          </p:cNvPr>
          <p:cNvSpPr>
            <a:spLocks noGrp="1"/>
          </p:cNvSpPr>
          <p:nvPr>
            <p:ph type="body" sz="quarter" idx="16" hasCustomPrompt="1"/>
          </p:nvPr>
        </p:nvSpPr>
        <p:spPr>
          <a:xfrm>
            <a:off x="4538277" y="2084832"/>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68" name="Text Placeholder 9">
            <a:extLst>
              <a:ext uri="{FF2B5EF4-FFF2-40B4-BE49-F238E27FC236}">
                <a16:creationId xmlns:a16="http://schemas.microsoft.com/office/drawing/2014/main" id="{2C541281-49BC-4F14-B167-DE14FE3A622C}"/>
              </a:ext>
            </a:extLst>
          </p:cNvPr>
          <p:cNvSpPr>
            <a:spLocks noGrp="1"/>
          </p:cNvSpPr>
          <p:nvPr>
            <p:ph type="body" sz="quarter" idx="14"/>
          </p:nvPr>
        </p:nvSpPr>
        <p:spPr>
          <a:xfrm>
            <a:off x="4535424" y="2496312"/>
            <a:ext cx="3200400" cy="118872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3" name="Text Placeholder 9">
            <a:extLst>
              <a:ext uri="{FF2B5EF4-FFF2-40B4-BE49-F238E27FC236}">
                <a16:creationId xmlns:a16="http://schemas.microsoft.com/office/drawing/2014/main" id="{3B7B080D-47B1-4B65-8638-AD5E3240EDA7}"/>
              </a:ext>
            </a:extLst>
          </p:cNvPr>
          <p:cNvSpPr>
            <a:spLocks noGrp="1"/>
          </p:cNvSpPr>
          <p:nvPr>
            <p:ph type="body" sz="quarter" idx="19" hasCustomPrompt="1"/>
          </p:nvPr>
        </p:nvSpPr>
        <p:spPr>
          <a:xfrm>
            <a:off x="914400"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1" name="Text Placeholder 9">
            <a:extLst>
              <a:ext uri="{FF2B5EF4-FFF2-40B4-BE49-F238E27FC236}">
                <a16:creationId xmlns:a16="http://schemas.microsoft.com/office/drawing/2014/main" id="{AA51BCEC-2845-4DF6-8F9A-2B163EC16DD5}"/>
              </a:ext>
            </a:extLst>
          </p:cNvPr>
          <p:cNvSpPr>
            <a:spLocks noGrp="1"/>
          </p:cNvSpPr>
          <p:nvPr>
            <p:ph type="body" sz="quarter" idx="17"/>
          </p:nvPr>
        </p:nvSpPr>
        <p:spPr>
          <a:xfrm>
            <a:off x="914400"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74" name="Text Placeholder 9">
            <a:extLst>
              <a:ext uri="{FF2B5EF4-FFF2-40B4-BE49-F238E27FC236}">
                <a16:creationId xmlns:a16="http://schemas.microsoft.com/office/drawing/2014/main" id="{5B98F8C8-0931-4E43-ABDE-8A700DD269D7}"/>
              </a:ext>
            </a:extLst>
          </p:cNvPr>
          <p:cNvSpPr>
            <a:spLocks noGrp="1"/>
          </p:cNvSpPr>
          <p:nvPr>
            <p:ph type="body" sz="quarter" idx="20" hasCustomPrompt="1"/>
          </p:nvPr>
        </p:nvSpPr>
        <p:spPr>
          <a:xfrm>
            <a:off x="4535424" y="3840480"/>
            <a:ext cx="3200400" cy="365760"/>
          </a:xfrm>
        </p:spPr>
        <p:txBody>
          <a:bodyPr>
            <a:noAutofit/>
          </a:bodyPr>
          <a:lstStyle>
            <a:lvl1pPr marL="0" indent="0">
              <a:lnSpc>
                <a:spcPts val="2400"/>
              </a:lnSpc>
              <a:buNone/>
              <a:defRPr sz="2000" b="1" cap="all" baseline="0">
                <a:solidFill>
                  <a:schemeClr val="accent3"/>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ADD SUBTITLE</a:t>
            </a:r>
          </a:p>
        </p:txBody>
      </p:sp>
      <p:sp>
        <p:nvSpPr>
          <p:cNvPr id="72" name="Text Placeholder 9">
            <a:extLst>
              <a:ext uri="{FF2B5EF4-FFF2-40B4-BE49-F238E27FC236}">
                <a16:creationId xmlns:a16="http://schemas.microsoft.com/office/drawing/2014/main" id="{126E196B-9448-4FBE-A134-65735F8ED97F}"/>
              </a:ext>
            </a:extLst>
          </p:cNvPr>
          <p:cNvSpPr>
            <a:spLocks noGrp="1"/>
          </p:cNvSpPr>
          <p:nvPr>
            <p:ph type="body" sz="quarter" idx="18"/>
          </p:nvPr>
        </p:nvSpPr>
        <p:spPr>
          <a:xfrm>
            <a:off x="4535424" y="4251960"/>
            <a:ext cx="3200400" cy="1143000"/>
          </a:xfrm>
        </p:spPr>
        <p:txBody>
          <a:bodyPr>
            <a:normAutofit/>
          </a:bodyPr>
          <a:lstStyle>
            <a:lvl1pPr marL="0" indent="0">
              <a:lnSpc>
                <a:spcPts val="1800"/>
              </a:lnSpc>
              <a:spcBef>
                <a:spcPts val="0"/>
              </a:spcBef>
              <a:buNone/>
              <a:defRPr sz="1400">
                <a:solidFill>
                  <a:schemeClr val="tx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65" name="Date Placeholder 3">
            <a:extLst>
              <a:ext uri="{FF2B5EF4-FFF2-40B4-BE49-F238E27FC236}">
                <a16:creationId xmlns:a16="http://schemas.microsoft.com/office/drawing/2014/main" id="{405B8744-A7AF-461F-9103-708D9BFE8947}"/>
              </a:ext>
            </a:extLst>
          </p:cNvPr>
          <p:cNvSpPr>
            <a:spLocks noGrp="1"/>
          </p:cNvSpPr>
          <p:nvPr>
            <p:ph type="dt" sz="half" idx="10"/>
          </p:nvPr>
        </p:nvSpPr>
        <p:spPr>
          <a:xfrm>
            <a:off x="914400" y="6355080"/>
            <a:ext cx="1097280" cy="365125"/>
          </a:xfrm>
        </p:spPr>
        <p:txBody>
          <a:bodyPr/>
          <a:lstStyle>
            <a:lvl1pPr>
              <a:defRPr>
                <a:solidFill>
                  <a:schemeClr val="tx1">
                    <a:lumMod val="75000"/>
                    <a:lumOff val="25000"/>
                  </a:schemeClr>
                </a:solidFill>
              </a:defRPr>
            </a:lvl1pPr>
          </a:lstStyle>
          <a:p>
            <a:r>
              <a:rPr lang="en-US" dirty="0"/>
              <a:t>20XX</a:t>
            </a:r>
          </a:p>
        </p:txBody>
      </p:sp>
      <p:sp>
        <p:nvSpPr>
          <p:cNvPr id="66" name="Footer Placeholder 4">
            <a:extLst>
              <a:ext uri="{FF2B5EF4-FFF2-40B4-BE49-F238E27FC236}">
                <a16:creationId xmlns:a16="http://schemas.microsoft.com/office/drawing/2014/main" id="{C902A11D-5CD4-4561-882F-26EA89ADC0F9}"/>
              </a:ext>
            </a:extLst>
          </p:cNvPr>
          <p:cNvSpPr>
            <a:spLocks noGrp="1"/>
          </p:cNvSpPr>
          <p:nvPr>
            <p:ph type="ftr" sz="quarter" idx="11"/>
          </p:nvPr>
        </p:nvSpPr>
        <p:spPr>
          <a:xfrm>
            <a:off x="5499886" y="635508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7" name="Slide Number Placeholder 5">
            <a:extLst>
              <a:ext uri="{FF2B5EF4-FFF2-40B4-BE49-F238E27FC236}">
                <a16:creationId xmlns:a16="http://schemas.microsoft.com/office/drawing/2014/main" id="{F0739A04-E734-4FCE-954E-0C4FB1A4CA7A}"/>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5940455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lef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4400" y="896112"/>
            <a:ext cx="6800850" cy="1325880"/>
          </a:xfrm>
        </p:spPr>
        <p:txBody>
          <a:bodyPr anchor="t" anchorCtr="0"/>
          <a:lstStyle>
            <a:lvl1pPr>
              <a:defRPr cap="all" baseline="0">
                <a:solidFill>
                  <a:schemeClr val="tx2"/>
                </a:solidFill>
              </a:defRPr>
            </a:lvl1pPr>
          </a:lstStyle>
          <a:p>
            <a:r>
              <a:rPr lang="en-US" dirty="0"/>
              <a:t>CLICK TO ADD TITLE</a:t>
            </a:r>
          </a:p>
        </p:txBody>
      </p:sp>
      <p:sp>
        <p:nvSpPr>
          <p:cNvPr id="10" name="Text Placeholder 9">
            <a:extLst>
              <a:ext uri="{FF2B5EF4-FFF2-40B4-BE49-F238E27FC236}">
                <a16:creationId xmlns:a16="http://schemas.microsoft.com/office/drawing/2014/main" id="{58CA33B9-D0BA-4ED1-B10C-9961E1B54FF5}"/>
              </a:ext>
            </a:extLst>
          </p:cNvPr>
          <p:cNvSpPr>
            <a:spLocks noGrp="1"/>
          </p:cNvSpPr>
          <p:nvPr>
            <p:ph type="body" sz="quarter" idx="13"/>
          </p:nvPr>
        </p:nvSpPr>
        <p:spPr>
          <a:xfrm>
            <a:off x="914400" y="2206377"/>
            <a:ext cx="6800850" cy="3840480"/>
          </a:xfrm>
        </p:spPr>
        <p:txBody>
          <a:bodyPr>
            <a:normAutofit/>
          </a:bodyPr>
          <a:lstStyle>
            <a:lvl1pPr marL="0" indent="0">
              <a:lnSpc>
                <a:spcPts val="2400"/>
              </a:lnSpc>
              <a:buNone/>
              <a:defRPr sz="1800">
                <a:solidFill>
                  <a:schemeClr val="tx2"/>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Click to edit Master text styles</a:t>
            </a:r>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914400" y="6355080"/>
            <a:ext cx="1097280" cy="365125"/>
          </a:xfrm>
        </p:spPr>
        <p:txBody>
          <a:bodyPr/>
          <a:lstStyle>
            <a:lvl1pPr>
              <a:defRPr>
                <a:solidFill>
                  <a:schemeClr val="bg1"/>
                </a:solidFill>
              </a:defRPr>
            </a:lvl1pPr>
          </a:lstStyle>
          <a:p>
            <a:r>
              <a:rPr lang="en-US" dirty="0"/>
              <a:t>20XX</a:t>
            </a:r>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dirty="0"/>
              <a:t>Pitch deck title</a:t>
            </a:r>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3"/>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2029040"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605937" y="1098339"/>
            <a:ext cx="5099392" cy="2264112"/>
          </a:xfrm>
        </p:spPr>
        <p:txBody>
          <a:bodyPr anchor="b"/>
          <a:lstStyle>
            <a:lvl1pPr algn="ctr">
              <a:defRPr sz="6000" cap="all" baseline="0">
                <a:solidFill>
                  <a:schemeClr val="tx2"/>
                </a:solidFill>
              </a:defRPr>
            </a:lvl1pPr>
          </a:lstStyle>
          <a:p>
            <a:r>
              <a:rPr lang="en-US" dirty="0"/>
              <a:t>Click to ADD TITLE</a:t>
            </a:r>
          </a:p>
        </p:txBody>
      </p:sp>
      <p:sp>
        <p:nvSpPr>
          <p:cNvPr id="168" name="Rectangle 9">
            <a:extLst>
              <a:ext uri="{FF2B5EF4-FFF2-40B4-BE49-F238E27FC236}">
                <a16:creationId xmlns:a16="http://schemas.microsoft.com/office/drawing/2014/main" id="{D0B57759-E007-4FD0-9C6B-356DC53050C4}"/>
              </a:ext>
            </a:extLst>
          </p:cNvPr>
          <p:cNvSpPr/>
          <p:nvPr userDrawn="1"/>
        </p:nvSpPr>
        <p:spPr>
          <a:xfrm>
            <a:off x="0" y="4056331"/>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0" y="0"/>
            <a:ext cx="2029968"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raphic 19">
            <a:extLst>
              <a:ext uri="{FF2B5EF4-FFF2-40B4-BE49-F238E27FC236}">
                <a16:creationId xmlns:a16="http://schemas.microsoft.com/office/drawing/2014/main" id="{7FF8CD3D-0C64-4277-97B2-200B96EE22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0" y="4069288"/>
            <a:ext cx="2029968" cy="2029968"/>
          </a:xfrm>
          <a:prstGeom prst="rect">
            <a:avLst/>
          </a:prstGeom>
        </p:spPr>
      </p:pic>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0800000">
            <a:off x="2027141" y="-4303"/>
            <a:ext cx="2029968" cy="2029968"/>
          </a:xfrm>
          <a:prstGeom prst="rect">
            <a:avLst/>
          </a:prstGeom>
        </p:spPr>
      </p:pic>
      <p:pic>
        <p:nvPicPr>
          <p:cNvPr id="31" name="Graphic 30">
            <a:extLst>
              <a:ext uri="{FF2B5EF4-FFF2-40B4-BE49-F238E27FC236}">
                <a16:creationId xmlns:a16="http://schemas.microsoft.com/office/drawing/2014/main" id="{C9BCCD2C-CC79-48FF-A486-98ECEAC47989}"/>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0" y="0"/>
            <a:ext cx="2029968" cy="2029968"/>
          </a:xfrm>
          <a:prstGeom prst="rect">
            <a:avLst/>
          </a:prstGeom>
        </p:spPr>
      </p:pic>
      <p:sp>
        <p:nvSpPr>
          <p:cNvPr id="36" name="Rectangle 35">
            <a:extLst>
              <a:ext uri="{FF2B5EF4-FFF2-40B4-BE49-F238E27FC236}">
                <a16:creationId xmlns:a16="http://schemas.microsoft.com/office/drawing/2014/main" id="{03CEE5D2-51CF-4C1A-9AF9-A5B47F445229}"/>
              </a:ext>
            </a:extLst>
          </p:cNvPr>
          <p:cNvSpPr/>
          <p:nvPr userDrawn="1"/>
        </p:nvSpPr>
        <p:spPr>
          <a:xfrm>
            <a:off x="0" y="6098433"/>
            <a:ext cx="2029968" cy="75956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AD276EF4-F1D1-402C-B97B-0FC1233B73CD}"/>
              </a:ext>
            </a:extLst>
          </p:cNvPr>
          <p:cNvSpPr/>
          <p:nvPr userDrawn="1"/>
        </p:nvSpPr>
        <p:spPr>
          <a:xfrm flipH="1">
            <a:off x="0" y="2027186"/>
            <a:ext cx="2032942" cy="20299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8" name="Group 137">
            <a:extLst>
              <a:ext uri="{FF2B5EF4-FFF2-40B4-BE49-F238E27FC236}">
                <a16:creationId xmlns:a16="http://schemas.microsoft.com/office/drawing/2014/main" id="{3D46E3B0-0F8F-4E75-AD2A-BF3A1C38F037}"/>
              </a:ext>
            </a:extLst>
          </p:cNvPr>
          <p:cNvGrpSpPr/>
          <p:nvPr userDrawn="1"/>
        </p:nvGrpSpPr>
        <p:grpSpPr>
          <a:xfrm>
            <a:off x="23853" y="2069719"/>
            <a:ext cx="1965960" cy="1965960"/>
            <a:chOff x="5361924" y="7472790"/>
            <a:chExt cx="1828800" cy="1828800"/>
          </a:xfrm>
        </p:grpSpPr>
        <p:grpSp>
          <p:nvGrpSpPr>
            <p:cNvPr id="139" name="Group 138">
              <a:extLst>
                <a:ext uri="{FF2B5EF4-FFF2-40B4-BE49-F238E27FC236}">
                  <a16:creationId xmlns:a16="http://schemas.microsoft.com/office/drawing/2014/main" id="{B53A840E-AAAC-4D05-88B2-8B4C8FD1EB81}"/>
                </a:ext>
              </a:extLst>
            </p:cNvPr>
            <p:cNvGrpSpPr/>
            <p:nvPr userDrawn="1"/>
          </p:nvGrpSpPr>
          <p:grpSpPr>
            <a:xfrm>
              <a:off x="5361924" y="7472790"/>
              <a:ext cx="1828800" cy="1828800"/>
              <a:chOff x="5361924" y="7472790"/>
              <a:chExt cx="1828800" cy="1828800"/>
            </a:xfrm>
          </p:grpSpPr>
          <p:grpSp>
            <p:nvGrpSpPr>
              <p:cNvPr id="141" name="Group 140">
                <a:extLst>
                  <a:ext uri="{FF2B5EF4-FFF2-40B4-BE49-F238E27FC236}">
                    <a16:creationId xmlns:a16="http://schemas.microsoft.com/office/drawing/2014/main" id="{EC1BCB15-E86F-40CB-912C-0693B61651B5}"/>
                  </a:ext>
                </a:extLst>
              </p:cNvPr>
              <p:cNvGrpSpPr/>
              <p:nvPr userDrawn="1"/>
            </p:nvGrpSpPr>
            <p:grpSpPr>
              <a:xfrm>
                <a:off x="5361924" y="7472790"/>
                <a:ext cx="1828800" cy="1828800"/>
                <a:chOff x="5388428" y="7173291"/>
                <a:chExt cx="1828800" cy="1828800"/>
              </a:xfrm>
            </p:grpSpPr>
            <p:grpSp>
              <p:nvGrpSpPr>
                <p:cNvPr id="147" name="Group 146">
                  <a:extLst>
                    <a:ext uri="{FF2B5EF4-FFF2-40B4-BE49-F238E27FC236}">
                      <a16:creationId xmlns:a16="http://schemas.microsoft.com/office/drawing/2014/main" id="{5B5D7ECD-062C-480C-A3E0-D2E37B0077AB}"/>
                    </a:ext>
                  </a:extLst>
                </p:cNvPr>
                <p:cNvGrpSpPr/>
                <p:nvPr userDrawn="1"/>
              </p:nvGrpSpPr>
              <p:grpSpPr>
                <a:xfrm>
                  <a:off x="5388428" y="7173291"/>
                  <a:ext cx="1828800" cy="1828800"/>
                  <a:chOff x="5388428" y="7173291"/>
                  <a:chExt cx="1828800" cy="1828800"/>
                </a:xfrm>
              </p:grpSpPr>
              <p:grpSp>
                <p:nvGrpSpPr>
                  <p:cNvPr id="149" name="Group 148">
                    <a:extLst>
                      <a:ext uri="{FF2B5EF4-FFF2-40B4-BE49-F238E27FC236}">
                        <a16:creationId xmlns:a16="http://schemas.microsoft.com/office/drawing/2014/main" id="{CCCE649A-9FBD-4E7D-921B-CA0C2263A341}"/>
                      </a:ext>
                    </a:extLst>
                  </p:cNvPr>
                  <p:cNvGrpSpPr/>
                  <p:nvPr userDrawn="1"/>
                </p:nvGrpSpPr>
                <p:grpSpPr>
                  <a:xfrm>
                    <a:off x="5388428" y="7173291"/>
                    <a:ext cx="1828800" cy="1828800"/>
                    <a:chOff x="5579044" y="7049770"/>
                    <a:chExt cx="1828800" cy="1828800"/>
                  </a:xfrm>
                </p:grpSpPr>
                <p:grpSp>
                  <p:nvGrpSpPr>
                    <p:cNvPr id="151" name="Group 150">
                      <a:extLst>
                        <a:ext uri="{FF2B5EF4-FFF2-40B4-BE49-F238E27FC236}">
                          <a16:creationId xmlns:a16="http://schemas.microsoft.com/office/drawing/2014/main" id="{992A05A5-83FF-4AE4-B0EF-FE1964334873}"/>
                        </a:ext>
                      </a:extLst>
                    </p:cNvPr>
                    <p:cNvGrpSpPr/>
                    <p:nvPr userDrawn="1"/>
                  </p:nvGrpSpPr>
                  <p:grpSpPr>
                    <a:xfrm>
                      <a:off x="5579044" y="7049770"/>
                      <a:ext cx="1828800" cy="1828800"/>
                      <a:chOff x="5579044" y="7049770"/>
                      <a:chExt cx="1828800" cy="1828800"/>
                    </a:xfrm>
                  </p:grpSpPr>
                  <p:grpSp>
                    <p:nvGrpSpPr>
                      <p:cNvPr id="153" name="Group 152">
                        <a:extLst>
                          <a:ext uri="{FF2B5EF4-FFF2-40B4-BE49-F238E27FC236}">
                            <a16:creationId xmlns:a16="http://schemas.microsoft.com/office/drawing/2014/main" id="{D56D5269-FA99-4E96-A20D-0DE0E3856751}"/>
                          </a:ext>
                        </a:extLst>
                      </p:cNvPr>
                      <p:cNvGrpSpPr/>
                      <p:nvPr userDrawn="1"/>
                    </p:nvGrpSpPr>
                    <p:grpSpPr>
                      <a:xfrm>
                        <a:off x="5579044" y="7049770"/>
                        <a:ext cx="1828800" cy="1828800"/>
                        <a:chOff x="5579044" y="7049770"/>
                        <a:chExt cx="1828800" cy="1828800"/>
                      </a:xfrm>
                    </p:grpSpPr>
                    <p:grpSp>
                      <p:nvGrpSpPr>
                        <p:cNvPr id="155" name="Group 154">
                          <a:extLst>
                            <a:ext uri="{FF2B5EF4-FFF2-40B4-BE49-F238E27FC236}">
                              <a16:creationId xmlns:a16="http://schemas.microsoft.com/office/drawing/2014/main" id="{87498AF2-DD8D-4309-8328-2E756E3C44E8}"/>
                            </a:ext>
                          </a:extLst>
                        </p:cNvPr>
                        <p:cNvGrpSpPr/>
                        <p:nvPr userDrawn="1"/>
                      </p:nvGrpSpPr>
                      <p:grpSpPr>
                        <a:xfrm>
                          <a:off x="5579044" y="7049770"/>
                          <a:ext cx="1828800" cy="1828800"/>
                          <a:chOff x="5579044" y="7049770"/>
                          <a:chExt cx="1828800" cy="1828800"/>
                        </a:xfrm>
                      </p:grpSpPr>
                      <p:sp>
                        <p:nvSpPr>
                          <p:cNvPr id="157" name="Oval 156">
                            <a:extLst>
                              <a:ext uri="{FF2B5EF4-FFF2-40B4-BE49-F238E27FC236}">
                                <a16:creationId xmlns:a16="http://schemas.microsoft.com/office/drawing/2014/main" id="{ACC35BE0-4D6C-4986-AD7D-BD7C1E25B83D}"/>
                              </a:ext>
                            </a:extLst>
                          </p:cNvPr>
                          <p:cNvSpPr/>
                          <p:nvPr userDrawn="1"/>
                        </p:nvSpPr>
                        <p:spPr>
                          <a:xfrm>
                            <a:off x="5579044" y="7049770"/>
                            <a:ext cx="1828800" cy="18288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58" name="Oval 157">
                            <a:extLst>
                              <a:ext uri="{FF2B5EF4-FFF2-40B4-BE49-F238E27FC236}">
                                <a16:creationId xmlns:a16="http://schemas.microsoft.com/office/drawing/2014/main" id="{7B9715F0-8B83-459F-9ABA-77381FF568DF}"/>
                              </a:ext>
                            </a:extLst>
                          </p:cNvPr>
                          <p:cNvSpPr/>
                          <p:nvPr userDrawn="1"/>
                        </p:nvSpPr>
                        <p:spPr>
                          <a:xfrm>
                            <a:off x="5647624" y="7118350"/>
                            <a:ext cx="1691640" cy="16916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6" name="Oval 155">
                          <a:extLst>
                            <a:ext uri="{FF2B5EF4-FFF2-40B4-BE49-F238E27FC236}">
                              <a16:creationId xmlns:a16="http://schemas.microsoft.com/office/drawing/2014/main" id="{27230BAF-E9FF-4746-8F48-B39560E1B202}"/>
                            </a:ext>
                          </a:extLst>
                        </p:cNvPr>
                        <p:cNvSpPr/>
                        <p:nvPr userDrawn="1"/>
                      </p:nvSpPr>
                      <p:spPr>
                        <a:xfrm>
                          <a:off x="5716204" y="7186930"/>
                          <a:ext cx="1554480" cy="15544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4" name="Oval 153">
                        <a:extLst>
                          <a:ext uri="{FF2B5EF4-FFF2-40B4-BE49-F238E27FC236}">
                            <a16:creationId xmlns:a16="http://schemas.microsoft.com/office/drawing/2014/main" id="{1085FE6C-E5E9-494C-8FA8-625B1312B9AA}"/>
                          </a:ext>
                        </a:extLst>
                      </p:cNvPr>
                      <p:cNvSpPr/>
                      <p:nvPr userDrawn="1"/>
                    </p:nvSpPr>
                    <p:spPr>
                      <a:xfrm>
                        <a:off x="5784784" y="7255510"/>
                        <a:ext cx="1417320" cy="14173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2" name="Oval 151">
                      <a:extLst>
                        <a:ext uri="{FF2B5EF4-FFF2-40B4-BE49-F238E27FC236}">
                          <a16:creationId xmlns:a16="http://schemas.microsoft.com/office/drawing/2014/main" id="{B8D77279-E4F6-4D92-9B0B-8D62F9FE1E8F}"/>
                        </a:ext>
                      </a:extLst>
                    </p:cNvPr>
                    <p:cNvSpPr/>
                    <p:nvPr userDrawn="1"/>
                  </p:nvSpPr>
                  <p:spPr>
                    <a:xfrm>
                      <a:off x="5853364" y="7324090"/>
                      <a:ext cx="1280160" cy="12801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50" name="Oval 149">
                    <a:extLst>
                      <a:ext uri="{FF2B5EF4-FFF2-40B4-BE49-F238E27FC236}">
                        <a16:creationId xmlns:a16="http://schemas.microsoft.com/office/drawing/2014/main" id="{E74AC325-3B12-4159-8AED-4E3E710DAEEF}"/>
                      </a:ext>
                    </a:extLst>
                  </p:cNvPr>
                  <p:cNvSpPr/>
                  <p:nvPr userDrawn="1"/>
                </p:nvSpPr>
                <p:spPr>
                  <a:xfrm>
                    <a:off x="5731328" y="7516191"/>
                    <a:ext cx="1143000" cy="11430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8" name="Oval 147">
                  <a:extLst>
                    <a:ext uri="{FF2B5EF4-FFF2-40B4-BE49-F238E27FC236}">
                      <a16:creationId xmlns:a16="http://schemas.microsoft.com/office/drawing/2014/main" id="{EC1B4FD8-2FC5-40DA-8440-404078550805}"/>
                    </a:ext>
                  </a:extLst>
                </p:cNvPr>
                <p:cNvSpPr/>
                <p:nvPr userDrawn="1"/>
              </p:nvSpPr>
              <p:spPr>
                <a:xfrm>
                  <a:off x="5799908" y="7584771"/>
                  <a:ext cx="1005840" cy="10058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2" name="Oval 141">
                <a:extLst>
                  <a:ext uri="{FF2B5EF4-FFF2-40B4-BE49-F238E27FC236}">
                    <a16:creationId xmlns:a16="http://schemas.microsoft.com/office/drawing/2014/main" id="{DDE43C9A-47FE-47FA-B683-4BEFC34DFA56}"/>
                  </a:ext>
                </a:extLst>
              </p:cNvPr>
              <p:cNvSpPr/>
              <p:nvPr userDrawn="1"/>
            </p:nvSpPr>
            <p:spPr>
              <a:xfrm>
                <a:off x="5841984" y="7952850"/>
                <a:ext cx="868680" cy="8686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3" name="Oval 142">
                <a:extLst>
                  <a:ext uri="{FF2B5EF4-FFF2-40B4-BE49-F238E27FC236}">
                    <a16:creationId xmlns:a16="http://schemas.microsoft.com/office/drawing/2014/main" id="{D323EF77-802B-4532-87E0-12D961E906AE}"/>
                  </a:ext>
                </a:extLst>
              </p:cNvPr>
              <p:cNvSpPr/>
              <p:nvPr userDrawn="1"/>
            </p:nvSpPr>
            <p:spPr>
              <a:xfrm>
                <a:off x="5910564" y="8021430"/>
                <a:ext cx="731520" cy="73152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4" name="Oval 143">
                <a:extLst>
                  <a:ext uri="{FF2B5EF4-FFF2-40B4-BE49-F238E27FC236}">
                    <a16:creationId xmlns:a16="http://schemas.microsoft.com/office/drawing/2014/main" id="{5845FD57-5942-47C9-B349-B3937BE5A454}"/>
                  </a:ext>
                </a:extLst>
              </p:cNvPr>
              <p:cNvSpPr/>
              <p:nvPr userDrawn="1"/>
            </p:nvSpPr>
            <p:spPr>
              <a:xfrm>
                <a:off x="5979144" y="8090010"/>
                <a:ext cx="594360" cy="59436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5" name="Oval 144">
                <a:extLst>
                  <a:ext uri="{FF2B5EF4-FFF2-40B4-BE49-F238E27FC236}">
                    <a16:creationId xmlns:a16="http://schemas.microsoft.com/office/drawing/2014/main" id="{7C426FE0-2810-40DD-934D-F291980CBDE9}"/>
                  </a:ext>
                </a:extLst>
              </p:cNvPr>
              <p:cNvSpPr/>
              <p:nvPr userDrawn="1"/>
            </p:nvSpPr>
            <p:spPr>
              <a:xfrm>
                <a:off x="6047724" y="8158590"/>
                <a:ext cx="457200" cy="45720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6" name="Oval 145">
                <a:extLst>
                  <a:ext uri="{FF2B5EF4-FFF2-40B4-BE49-F238E27FC236}">
                    <a16:creationId xmlns:a16="http://schemas.microsoft.com/office/drawing/2014/main" id="{97A62AD5-3E4C-4375-A938-C7DC05A7F250}"/>
                  </a:ext>
                </a:extLst>
              </p:cNvPr>
              <p:cNvSpPr/>
              <p:nvPr userDrawn="1"/>
            </p:nvSpPr>
            <p:spPr>
              <a:xfrm>
                <a:off x="6116304" y="8227170"/>
                <a:ext cx="320040" cy="32004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40" name="Oval 139">
              <a:extLst>
                <a:ext uri="{FF2B5EF4-FFF2-40B4-BE49-F238E27FC236}">
                  <a16:creationId xmlns:a16="http://schemas.microsoft.com/office/drawing/2014/main" id="{2264E16F-857A-4567-9C09-01F8BA03FE22}"/>
                </a:ext>
              </a:extLst>
            </p:cNvPr>
            <p:cNvSpPr/>
            <p:nvPr userDrawn="1"/>
          </p:nvSpPr>
          <p:spPr>
            <a:xfrm>
              <a:off x="6184884" y="8295750"/>
              <a:ext cx="182880" cy="182880"/>
            </a:xfrm>
            <a:prstGeom prst="ellipse">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Freeform: Shape 37">
            <a:extLst>
              <a:ext uri="{FF2B5EF4-FFF2-40B4-BE49-F238E27FC236}">
                <a16:creationId xmlns:a16="http://schemas.microsoft.com/office/drawing/2014/main" id="{73657794-F7A3-4030-9C54-38517D2C6C61}"/>
              </a:ext>
            </a:extLst>
          </p:cNvPr>
          <p:cNvSpPr/>
          <p:nvPr userDrawn="1"/>
        </p:nvSpPr>
        <p:spPr>
          <a:xfrm>
            <a:off x="0" y="2025665"/>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9" name="Rectangle 38">
            <a:extLst>
              <a:ext uri="{FF2B5EF4-FFF2-40B4-BE49-F238E27FC236}">
                <a16:creationId xmlns:a16="http://schemas.microsoft.com/office/drawing/2014/main" id="{EA65556A-38A5-4BA5-9A40-33F02F960B1E}"/>
              </a:ext>
            </a:extLst>
          </p:cNvPr>
          <p:cNvSpPr/>
          <p:nvPr userDrawn="1"/>
        </p:nvSpPr>
        <p:spPr>
          <a:xfrm>
            <a:off x="2033943"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02996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6101628" y="4053385"/>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4068239"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64220"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4058754"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5400000">
            <a:off x="4074136"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2" cstate="screen">
            <a:extLst>
              <a:ext uri="{28A0092B-C50C-407E-A947-70E740481C1C}">
                <a14:useLocalDpi xmlns:a14="http://schemas.microsoft.com/office/drawing/2010/main" val="0"/>
              </a:ext>
            </a:extLst>
          </a:blip>
          <a:stretch>
            <a:fillRect/>
          </a:stretch>
        </p:blipFill>
        <p:spPr>
          <a:xfrm>
            <a:off x="2031592"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2034619"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2537077"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4058844"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2" y="6353175"/>
            <a:ext cx="1097280" cy="365125"/>
          </a:xfrm>
        </p:spPr>
        <p:txBody>
          <a:bodyPr/>
          <a:lstStyle>
            <a:lvl1pPr>
              <a:defRPr>
                <a:solidFill>
                  <a:schemeClr val="bg1"/>
                </a:solidFill>
              </a:defRPr>
            </a:lvl1pPr>
          </a:lstStyle>
          <a:p>
            <a:r>
              <a:rPr lang="en-US" dirty="0"/>
              <a:t>20XX</a:t>
            </a:r>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dirty="0"/>
              <a:t>Pitch deck title</a:t>
            </a:r>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5868264"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a:stCxn id="38" idx="4"/>
          </p:cNvCxnSpPr>
          <p:nvPr userDrawn="1"/>
        </p:nvCxnSpPr>
        <p:spPr>
          <a:xfrm flipV="1">
            <a:off x="0" y="1991841"/>
            <a:ext cx="5931799"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 layout with icons">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2"/>
            <a:ext cx="9725026" cy="1325880"/>
          </a:xfrm>
        </p:spPr>
        <p:txBody>
          <a:bodyPr anchor="t" anchorCtr="0"/>
          <a:lstStyle>
            <a:lvl1pPr>
              <a:defRPr cap="all" baseline="0">
                <a:solidFill>
                  <a:schemeClr val="accent1"/>
                </a:solidFill>
              </a:defRPr>
            </a:lvl1pPr>
          </a:lstStyle>
          <a:p>
            <a:r>
              <a:rPr lang="en-US" dirty="0"/>
              <a:t>CLICK TO ADD TITLE</a:t>
            </a:r>
          </a:p>
        </p:txBody>
      </p:sp>
      <p:sp>
        <p:nvSpPr>
          <p:cNvPr id="60" name="Online Image Placeholder 59">
            <a:extLst>
              <a:ext uri="{FF2B5EF4-FFF2-40B4-BE49-F238E27FC236}">
                <a16:creationId xmlns:a16="http://schemas.microsoft.com/office/drawing/2014/main" id="{F2FF0A87-B95D-4E75-86C6-E701CBFD4305}"/>
              </a:ext>
            </a:extLst>
          </p:cNvPr>
          <p:cNvSpPr>
            <a:spLocks noGrp="1"/>
          </p:cNvSpPr>
          <p:nvPr>
            <p:ph type="clipArt" sz="quarter" idx="18"/>
          </p:nvPr>
        </p:nvSpPr>
        <p:spPr>
          <a:xfrm>
            <a:off x="2469641" y="2184400"/>
            <a:ext cx="914400" cy="914400"/>
          </a:xfrm>
        </p:spPr>
        <p:txBody>
          <a:bodyPr>
            <a:normAutofit/>
          </a:bodyPr>
          <a:lstStyle>
            <a:lvl1pPr>
              <a:defRPr sz="1200"/>
            </a:lvl1pPr>
          </a:lstStyle>
          <a:p>
            <a:r>
              <a:rPr lang="en-US"/>
              <a:t>Click icon to add online image</a:t>
            </a:r>
            <a:endParaRPr lang="en-US" dirty="0"/>
          </a:p>
        </p:txBody>
      </p:sp>
      <p:sp>
        <p:nvSpPr>
          <p:cNvPr id="61" name="Online Image Placeholder 59">
            <a:extLst>
              <a:ext uri="{FF2B5EF4-FFF2-40B4-BE49-F238E27FC236}">
                <a16:creationId xmlns:a16="http://schemas.microsoft.com/office/drawing/2014/main" id="{EFF0D2F8-0092-4566-A98C-DE7F11F1CC35}"/>
              </a:ext>
            </a:extLst>
          </p:cNvPr>
          <p:cNvSpPr>
            <a:spLocks noGrp="1"/>
          </p:cNvSpPr>
          <p:nvPr>
            <p:ph type="clipArt" sz="quarter" idx="19"/>
          </p:nvPr>
        </p:nvSpPr>
        <p:spPr>
          <a:xfrm>
            <a:off x="5960930" y="2184654"/>
            <a:ext cx="914400" cy="914400"/>
          </a:xfrm>
        </p:spPr>
        <p:txBody>
          <a:bodyPr>
            <a:normAutofit/>
          </a:bodyPr>
          <a:lstStyle>
            <a:lvl1pPr>
              <a:defRPr sz="1200"/>
            </a:lvl1pPr>
          </a:lstStyle>
          <a:p>
            <a:r>
              <a:rPr lang="en-US"/>
              <a:t>Click icon to add online image</a:t>
            </a:r>
            <a:endParaRPr lang="en-US" dirty="0"/>
          </a:p>
        </p:txBody>
      </p:sp>
      <p:sp>
        <p:nvSpPr>
          <p:cNvPr id="62" name="Online Image Placeholder 59">
            <a:extLst>
              <a:ext uri="{FF2B5EF4-FFF2-40B4-BE49-F238E27FC236}">
                <a16:creationId xmlns:a16="http://schemas.microsoft.com/office/drawing/2014/main" id="{C673B15F-D120-4C48-8834-4E87C6CCDE2C}"/>
              </a:ext>
            </a:extLst>
          </p:cNvPr>
          <p:cNvSpPr>
            <a:spLocks noGrp="1"/>
          </p:cNvSpPr>
          <p:nvPr>
            <p:ph type="clipArt" sz="quarter" idx="20"/>
          </p:nvPr>
        </p:nvSpPr>
        <p:spPr>
          <a:xfrm>
            <a:off x="9439445" y="2184400"/>
            <a:ext cx="914400" cy="914400"/>
          </a:xfrm>
        </p:spPr>
        <p:txBody>
          <a:bodyPr>
            <a:normAutofit/>
          </a:bodyPr>
          <a:lstStyle>
            <a:lvl1pPr>
              <a:defRPr sz="1200"/>
            </a:lvl1pPr>
          </a:lstStyle>
          <a:p>
            <a:r>
              <a:rPr lang="en-US"/>
              <a:t>Click icon to add online image</a:t>
            </a:r>
            <a:endParaRPr lang="en-US" dirty="0"/>
          </a:p>
        </p:txBody>
      </p:sp>
      <p:sp>
        <p:nvSpPr>
          <p:cNvPr id="17" name="Text Placeholder 2">
            <a:extLst>
              <a:ext uri="{FF2B5EF4-FFF2-40B4-BE49-F238E27FC236}">
                <a16:creationId xmlns:a16="http://schemas.microsoft.com/office/drawing/2014/main" id="{52AD81DC-207F-4541-B02D-802D3D5B2813}"/>
              </a:ext>
            </a:extLst>
          </p:cNvPr>
          <p:cNvSpPr>
            <a:spLocks noGrp="1"/>
          </p:cNvSpPr>
          <p:nvPr>
            <p:ph type="body" idx="13" hasCustomPrompt="1"/>
          </p:nvPr>
        </p:nvSpPr>
        <p:spPr>
          <a:xfrm>
            <a:off x="1555241" y="3366741"/>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3" name="Content Placeholder 2">
            <a:extLst>
              <a:ext uri="{FF2B5EF4-FFF2-40B4-BE49-F238E27FC236}">
                <a16:creationId xmlns:a16="http://schemas.microsoft.com/office/drawing/2014/main" id="{02BF6510-D603-481E-B685-9095150A2891}"/>
              </a:ext>
            </a:extLst>
          </p:cNvPr>
          <p:cNvSpPr>
            <a:spLocks noGrp="1"/>
          </p:cNvSpPr>
          <p:nvPr>
            <p:ph sz="half" idx="1"/>
          </p:nvPr>
        </p:nvSpPr>
        <p:spPr>
          <a:xfrm>
            <a:off x="1555241"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
            <a:extLst>
              <a:ext uri="{FF2B5EF4-FFF2-40B4-BE49-F238E27FC236}">
                <a16:creationId xmlns:a16="http://schemas.microsoft.com/office/drawing/2014/main" id="{D13E526C-A314-4221-BF6F-A27491DFB8F8}"/>
              </a:ext>
            </a:extLst>
          </p:cNvPr>
          <p:cNvSpPr>
            <a:spLocks noGrp="1"/>
          </p:cNvSpPr>
          <p:nvPr>
            <p:ph type="body" idx="15" hasCustomPrompt="1"/>
          </p:nvPr>
        </p:nvSpPr>
        <p:spPr>
          <a:xfrm>
            <a:off x="5046530" y="3359890"/>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16" name="Content Placeholder 2">
            <a:extLst>
              <a:ext uri="{FF2B5EF4-FFF2-40B4-BE49-F238E27FC236}">
                <a16:creationId xmlns:a16="http://schemas.microsoft.com/office/drawing/2014/main" id="{F8BF0048-EF4E-483F-8467-041ED0818280}"/>
              </a:ext>
            </a:extLst>
          </p:cNvPr>
          <p:cNvSpPr>
            <a:spLocks noGrp="1"/>
          </p:cNvSpPr>
          <p:nvPr>
            <p:ph sz="half" idx="14"/>
          </p:nvPr>
        </p:nvSpPr>
        <p:spPr>
          <a:xfrm>
            <a:off x="5046530" y="3894568"/>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F7289E8E-D34A-4BA8-A21D-2D40A211CB9B}"/>
              </a:ext>
            </a:extLst>
          </p:cNvPr>
          <p:cNvSpPr>
            <a:spLocks noGrp="1"/>
          </p:cNvSpPr>
          <p:nvPr>
            <p:ph type="body" sz="quarter" idx="3" hasCustomPrompt="1"/>
          </p:nvPr>
        </p:nvSpPr>
        <p:spPr>
          <a:xfrm>
            <a:off x="8525045" y="3364836"/>
            <a:ext cx="2743200" cy="457200"/>
          </a:xfrm>
        </p:spPr>
        <p:txBody>
          <a:bodyPr anchor="ctr" anchorCtr="0">
            <a:noAutofit/>
          </a:bodyPr>
          <a:lstStyle>
            <a:lvl1pPr marL="0" indent="0" algn="ctr">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Content Placeholder 3">
            <a:extLst>
              <a:ext uri="{FF2B5EF4-FFF2-40B4-BE49-F238E27FC236}">
                <a16:creationId xmlns:a16="http://schemas.microsoft.com/office/drawing/2014/main" id="{9A743757-ABC3-44BF-87D3-5E323E9B00D9}"/>
              </a:ext>
            </a:extLst>
          </p:cNvPr>
          <p:cNvSpPr>
            <a:spLocks noGrp="1"/>
          </p:cNvSpPr>
          <p:nvPr>
            <p:ph sz="half" idx="2"/>
          </p:nvPr>
        </p:nvSpPr>
        <p:spPr>
          <a:xfrm>
            <a:off x="8525045" y="3901419"/>
            <a:ext cx="2743200" cy="2103120"/>
          </a:xfrm>
        </p:spPr>
        <p:txBody>
          <a:bodyPr>
            <a:normAutofit/>
          </a:bodyPr>
          <a:lstStyle>
            <a:lvl1pPr marL="0" indent="0" algn="ctr">
              <a:lnSpc>
                <a:spcPts val="2000"/>
              </a:lnSpc>
              <a:buNone/>
              <a:defRPr sz="1600"/>
            </a:lvl1pPr>
            <a:lvl2pPr marL="457200" indent="0" algn="ctr">
              <a:lnSpc>
                <a:spcPts val="2000"/>
              </a:lnSpc>
              <a:buNone/>
              <a:defRPr sz="1600"/>
            </a:lvl2pPr>
            <a:lvl3pPr marL="914400" indent="0" algn="ctr">
              <a:lnSpc>
                <a:spcPts val="2000"/>
              </a:lnSpc>
              <a:buNone/>
              <a:defRPr sz="1600"/>
            </a:lvl3pPr>
            <a:lvl4pPr marL="1371600" indent="0" algn="ctr">
              <a:lnSpc>
                <a:spcPts val="2000"/>
              </a:lnSpc>
              <a:buNone/>
              <a:defRPr sz="1600"/>
            </a:lvl4pPr>
            <a:lvl5pPr marL="1828800" indent="0" algn="ctr">
              <a:lnSpc>
                <a:spcPts val="2000"/>
              </a:lnSpc>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5" name="Group 4">
            <a:extLst>
              <a:ext uri="{FF2B5EF4-FFF2-40B4-BE49-F238E27FC236}">
                <a16:creationId xmlns:a16="http://schemas.microsoft.com/office/drawing/2014/main" id="{4F4AB913-E6BC-42AA-956F-BE8B54570B15}"/>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3" name="Rectangle 12">
              <a:extLst>
                <a:ext uri="{FF2B5EF4-FFF2-40B4-BE49-F238E27FC236}">
                  <a16:creationId xmlns:a16="http://schemas.microsoft.com/office/drawing/2014/main" id="{39C870B4-B099-4311-A8C7-2C72CD4D74E5}"/>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0BFE83D-371B-498A-B5E9-347973288684}"/>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29866C73-B970-43C4-A474-D1203C4A3343}"/>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2" name="Picture 21">
              <a:extLst>
                <a:ext uri="{FF2B5EF4-FFF2-40B4-BE49-F238E27FC236}">
                  <a16:creationId xmlns:a16="http://schemas.microsoft.com/office/drawing/2014/main" id="{C0C1F8BB-C13B-4B90-91D2-C95CB1363F0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23" name="Rectangle 22">
              <a:extLst>
                <a:ext uri="{FF2B5EF4-FFF2-40B4-BE49-F238E27FC236}">
                  <a16:creationId xmlns:a16="http://schemas.microsoft.com/office/drawing/2014/main" id="{266F531E-E93E-4E5C-9674-1B9C610CDF5F}"/>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3E3AD939-EB0C-4B1E-9A4E-04D6BE504D40}"/>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3" name="Graphic 52">
              <a:extLst>
                <a:ext uri="{FF2B5EF4-FFF2-40B4-BE49-F238E27FC236}">
                  <a16:creationId xmlns:a16="http://schemas.microsoft.com/office/drawing/2014/main" id="{0C939296-0EC5-4504-B10B-2AA1A2F60A91}"/>
                </a:ext>
                <a:ext uri="{C183D7F6-B498-43B3-948B-1728B52AA6E4}">
                  <adec:decorative xmlns:adec="http://schemas.microsoft.com/office/drawing/2017/decorative" val="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5400000">
              <a:off x="-457200" y="5380762"/>
              <a:ext cx="1828800" cy="914400"/>
            </a:xfrm>
            <a:prstGeom prst="rect">
              <a:avLst/>
            </a:prstGeom>
          </p:spPr>
        </p:pic>
      </p:grpSp>
      <p:sp>
        <p:nvSpPr>
          <p:cNvPr id="63" name="Date Placeholder 3">
            <a:extLst>
              <a:ext uri="{FF2B5EF4-FFF2-40B4-BE49-F238E27FC236}">
                <a16:creationId xmlns:a16="http://schemas.microsoft.com/office/drawing/2014/main" id="{834AD064-B2F1-4462-89CD-E6E2F6B06EA2}"/>
              </a:ext>
            </a:extLst>
          </p:cNvPr>
          <p:cNvSpPr>
            <a:spLocks noGrp="1"/>
          </p:cNvSpPr>
          <p:nvPr>
            <p:ph type="dt" sz="half" idx="10"/>
          </p:nvPr>
        </p:nvSpPr>
        <p:spPr>
          <a:xfrm>
            <a:off x="1554480" y="6353175"/>
            <a:ext cx="1097280" cy="365125"/>
          </a:xfrm>
        </p:spPr>
        <p:txBody>
          <a:bodyPr/>
          <a:lstStyle>
            <a:lvl1pPr>
              <a:defRPr>
                <a:solidFill>
                  <a:schemeClr val="tx1">
                    <a:lumMod val="75000"/>
                    <a:lumOff val="25000"/>
                  </a:schemeClr>
                </a:solidFill>
              </a:defRPr>
            </a:lvl1pPr>
          </a:lstStyle>
          <a:p>
            <a:r>
              <a:rPr lang="en-US" dirty="0"/>
              <a:t>20XX</a:t>
            </a:r>
          </a:p>
        </p:txBody>
      </p:sp>
      <p:sp>
        <p:nvSpPr>
          <p:cNvPr id="64" name="Footer Placeholder 4">
            <a:extLst>
              <a:ext uri="{FF2B5EF4-FFF2-40B4-BE49-F238E27FC236}">
                <a16:creationId xmlns:a16="http://schemas.microsoft.com/office/drawing/2014/main" id="{201E0480-817D-41A9-8CC8-A0AFF1B9B41C}"/>
              </a:ext>
            </a:extLst>
          </p:cNvPr>
          <p:cNvSpPr>
            <a:spLocks noGrp="1"/>
          </p:cNvSpPr>
          <p:nvPr>
            <p:ph type="ftr" sz="quarter" idx="11"/>
          </p:nvPr>
        </p:nvSpPr>
        <p:spPr>
          <a:xfrm>
            <a:off x="5744527"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65" name="Slide Number Placeholder 5">
            <a:extLst>
              <a:ext uri="{FF2B5EF4-FFF2-40B4-BE49-F238E27FC236}">
                <a16:creationId xmlns:a16="http://schemas.microsoft.com/office/drawing/2014/main" id="{01D21600-5A92-452F-96FB-F6BC365A44BB}"/>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31323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044952" y="898524"/>
            <a:ext cx="8232648" cy="1325880"/>
          </a:xfrm>
        </p:spPr>
        <p:txBody>
          <a:bodyPr anchor="t" anchorCtr="0"/>
          <a:lstStyle>
            <a:lvl1pPr>
              <a:defRPr cap="all" baseline="0">
                <a:solidFill>
                  <a:schemeClr val="accent1"/>
                </a:solidFill>
              </a:defRPr>
            </a:lvl1pPr>
          </a:lstStyle>
          <a:p>
            <a:r>
              <a:rPr lang="en-US" dirty="0"/>
              <a:t>CLICK TO ADD TITLE</a:t>
            </a:r>
          </a:p>
        </p:txBody>
      </p:sp>
      <p:grpSp>
        <p:nvGrpSpPr>
          <p:cNvPr id="3" name="Group 2">
            <a:extLst>
              <a:ext uri="{FF2B5EF4-FFF2-40B4-BE49-F238E27FC236}">
                <a16:creationId xmlns:a16="http://schemas.microsoft.com/office/drawing/2014/main" id="{11529D7C-E220-400B-93DB-76E3FF912E01}"/>
              </a:ext>
              <a:ext uri="{C183D7F6-B498-43B3-948B-1728B52AA6E4}">
                <adec:decorative xmlns:adec="http://schemas.microsoft.com/office/drawing/2017/decorative" val="1"/>
              </a:ext>
            </a:extLst>
          </p:cNvPr>
          <p:cNvGrpSpPr/>
          <p:nvPr userDrawn="1"/>
        </p:nvGrpSpPr>
        <p:grpSpPr>
          <a:xfrm>
            <a:off x="0" y="0"/>
            <a:ext cx="2160614" cy="6858000"/>
            <a:chOff x="0" y="0"/>
            <a:chExt cx="2160614" cy="6858000"/>
          </a:xfrm>
        </p:grpSpPr>
        <p:sp>
          <p:nvSpPr>
            <p:cNvPr id="7" name="Rectangle 6">
              <a:extLst>
                <a:ext uri="{FF2B5EF4-FFF2-40B4-BE49-F238E27FC236}">
                  <a16:creationId xmlns:a16="http://schemas.microsoft.com/office/drawing/2014/main" id="{E557D1F3-8C55-47FE-B39A-86D30F8FFEA1}"/>
                </a:ext>
              </a:extLst>
            </p:cNvPr>
            <p:cNvSpPr/>
            <p:nvPr userDrawn="1"/>
          </p:nvSpPr>
          <p:spPr>
            <a:xfrm>
              <a:off x="0" y="0"/>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0" y="4828032"/>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13172"/>
              <a:ext cx="2029968" cy="2029968"/>
            </a:xfrm>
            <a:prstGeom prst="rect">
              <a:avLst/>
            </a:prstGeom>
          </p:spPr>
        </p:pic>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828032"/>
              <a:ext cx="2029968" cy="2029968"/>
            </a:xfrm>
            <a:prstGeom prst="rect">
              <a:avLst/>
            </a:prstGeom>
          </p:spPr>
        </p:pic>
        <p:sp>
          <p:nvSpPr>
            <p:cNvPr id="39" name="Rectangle 38">
              <a:extLst>
                <a:ext uri="{FF2B5EF4-FFF2-40B4-BE49-F238E27FC236}">
                  <a16:creationId xmlns:a16="http://schemas.microsoft.com/office/drawing/2014/main" id="{9837D25D-BADF-40E0-B7F9-1288B53AA656}"/>
                </a:ext>
              </a:extLst>
            </p:cNvPr>
            <p:cNvSpPr/>
            <p:nvPr userDrawn="1"/>
          </p:nvSpPr>
          <p:spPr>
            <a:xfrm flipH="1">
              <a:off x="0" y="1995685"/>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A847BA4-24DF-47BE-BE28-02415C2A2D3C}"/>
                </a:ext>
              </a:extLst>
            </p:cNvPr>
            <p:cNvGrpSpPr/>
            <p:nvPr userDrawn="1"/>
          </p:nvGrpSpPr>
          <p:grpSpPr>
            <a:xfrm>
              <a:off x="56351" y="206456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0" y="4022308"/>
              <a:ext cx="2033751" cy="8057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0" y="2065206"/>
              <a:ext cx="1014984" cy="192024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a:endCxn id="64" idx="6"/>
            </p:cNvCxnSpPr>
            <p:nvPr userDrawn="1"/>
          </p:nvCxnSpPr>
          <p:spPr>
            <a:xfrm>
              <a:off x="0" y="2008397"/>
              <a:ext cx="2160614"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886294" y="1871237"/>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Text Placeholder 2">
            <a:extLst>
              <a:ext uri="{FF2B5EF4-FFF2-40B4-BE49-F238E27FC236}">
                <a16:creationId xmlns:a16="http://schemas.microsoft.com/office/drawing/2014/main" id="{7FB5CF9E-DFF1-49F6-9EF8-EDA1F1E293C7}"/>
              </a:ext>
            </a:extLst>
          </p:cNvPr>
          <p:cNvSpPr>
            <a:spLocks noGrp="1"/>
          </p:cNvSpPr>
          <p:nvPr>
            <p:ph type="body" idx="13" hasCustomPrompt="1"/>
          </p:nvPr>
        </p:nvSpPr>
        <p:spPr>
          <a:xfrm>
            <a:off x="3044952"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4" name="Text Placeholder 3">
            <a:extLst>
              <a:ext uri="{FF2B5EF4-FFF2-40B4-BE49-F238E27FC236}">
                <a16:creationId xmlns:a16="http://schemas.microsoft.com/office/drawing/2014/main" id="{5C2828A1-5E2B-4E4E-A1F7-2C356780F547}"/>
              </a:ext>
            </a:extLst>
          </p:cNvPr>
          <p:cNvSpPr>
            <a:spLocks noGrp="1"/>
          </p:cNvSpPr>
          <p:nvPr>
            <p:ph type="body" sz="quarter" idx="16"/>
          </p:nvPr>
        </p:nvSpPr>
        <p:spPr>
          <a:xfrm>
            <a:off x="304800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78" name="Text Placeholder 2">
            <a:extLst>
              <a:ext uri="{FF2B5EF4-FFF2-40B4-BE49-F238E27FC236}">
                <a16:creationId xmlns:a16="http://schemas.microsoft.com/office/drawing/2014/main" id="{6B7FC992-8079-42D9-8481-2B5075C195E1}"/>
              </a:ext>
            </a:extLst>
          </p:cNvPr>
          <p:cNvSpPr>
            <a:spLocks noGrp="1"/>
          </p:cNvSpPr>
          <p:nvPr>
            <p:ph type="body" idx="15" hasCustomPrompt="1"/>
          </p:nvPr>
        </p:nvSpPr>
        <p:spPr>
          <a:xfrm>
            <a:off x="5926836"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79" name="Text Placeholder 3">
            <a:extLst>
              <a:ext uri="{FF2B5EF4-FFF2-40B4-BE49-F238E27FC236}">
                <a16:creationId xmlns:a16="http://schemas.microsoft.com/office/drawing/2014/main" id="{7B255ED8-3C11-4BF0-B064-0623B23B0B72}"/>
              </a:ext>
            </a:extLst>
          </p:cNvPr>
          <p:cNvSpPr>
            <a:spLocks noGrp="1"/>
          </p:cNvSpPr>
          <p:nvPr>
            <p:ph type="body" sz="quarter" idx="17"/>
          </p:nvPr>
        </p:nvSpPr>
        <p:spPr>
          <a:xfrm>
            <a:off x="5926836"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8" name="Text Placeholder 4">
            <a:extLst>
              <a:ext uri="{FF2B5EF4-FFF2-40B4-BE49-F238E27FC236}">
                <a16:creationId xmlns:a16="http://schemas.microsoft.com/office/drawing/2014/main" id="{CE356C04-FB22-4541-9D39-D5C0676F66BC}"/>
              </a:ext>
            </a:extLst>
          </p:cNvPr>
          <p:cNvSpPr>
            <a:spLocks noGrp="1"/>
          </p:cNvSpPr>
          <p:nvPr>
            <p:ph type="body" sz="quarter" idx="3" hasCustomPrompt="1"/>
          </p:nvPr>
        </p:nvSpPr>
        <p:spPr>
          <a:xfrm>
            <a:off x="8808720" y="2423160"/>
            <a:ext cx="2468880" cy="457200"/>
          </a:xfrm>
        </p:spPr>
        <p:txBody>
          <a:bodyPr anchor="ctr" anchorCtr="0">
            <a:noAutofit/>
          </a:bodyPr>
          <a:lstStyle>
            <a:lvl1pPr marL="0" indent="0" algn="l">
              <a:buNone/>
              <a:defRPr sz="2000" b="1" cap="all" baseline="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SUBTITLE</a:t>
            </a:r>
          </a:p>
        </p:txBody>
      </p:sp>
      <p:sp>
        <p:nvSpPr>
          <p:cNvPr id="81" name="Text Placeholder 3">
            <a:extLst>
              <a:ext uri="{FF2B5EF4-FFF2-40B4-BE49-F238E27FC236}">
                <a16:creationId xmlns:a16="http://schemas.microsoft.com/office/drawing/2014/main" id="{BA0F0565-F3E0-4B3E-A99B-282A6236532C}"/>
              </a:ext>
            </a:extLst>
          </p:cNvPr>
          <p:cNvSpPr>
            <a:spLocks noGrp="1"/>
          </p:cNvSpPr>
          <p:nvPr>
            <p:ph type="body" sz="quarter" idx="18"/>
          </p:nvPr>
        </p:nvSpPr>
        <p:spPr>
          <a:xfrm>
            <a:off x="8808720" y="2889504"/>
            <a:ext cx="2468880" cy="2743200"/>
          </a:xfrm>
        </p:spPr>
        <p:txBody>
          <a:bodyPr>
            <a:noAutofit/>
          </a:bodyPr>
          <a:lstStyle>
            <a:lvl1pPr marL="285750" indent="-285750">
              <a:lnSpc>
                <a:spcPts val="2600"/>
              </a:lnSpc>
              <a:spcBef>
                <a:spcPts val="0"/>
              </a:spcBef>
              <a:buFont typeface="Arial" panose="020B0604020202020204" pitchFamily="34" charset="0"/>
              <a:buChar char="•"/>
              <a:defRPr sz="1600"/>
            </a:lvl1pPr>
            <a:lvl2pPr>
              <a:defRPr sz="1600"/>
            </a:lvl2pPr>
            <a:lvl3pPr>
              <a:defRPr sz="1600"/>
            </a:lvl3pPr>
            <a:lvl4pPr>
              <a:defRPr sz="1600"/>
            </a:lvl4pPr>
            <a:lvl5pPr>
              <a:defRPr sz="1600"/>
            </a:lvl5pPr>
          </a:lstStyle>
          <a:p>
            <a:pPr lvl="0"/>
            <a:r>
              <a:rPr lang="en-US"/>
              <a:t>Click to edit Master text styles</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044952" y="6353175"/>
            <a:ext cx="1097280" cy="365125"/>
          </a:xfrm>
        </p:spPr>
        <p:txBody>
          <a:bodyPr/>
          <a:lstStyle>
            <a:lvl1pPr>
              <a:defRPr>
                <a:solidFill>
                  <a:schemeClr val="tx1">
                    <a:lumMod val="75000"/>
                    <a:lumOff val="25000"/>
                  </a:schemeClr>
                </a:solidFill>
              </a:defRPr>
            </a:lvl1pPr>
          </a:lstStyle>
          <a:p>
            <a:r>
              <a:rPr lang="en-US" dirty="0"/>
              <a:t>20XX</a:t>
            </a:r>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489763" y="6350000"/>
            <a:ext cx="2286000" cy="365125"/>
          </a:xfrm>
        </p:spPr>
        <p:txBody>
          <a:bodyPr/>
          <a:lstStyle>
            <a:lvl1pPr>
              <a:defRPr>
                <a:solidFill>
                  <a:schemeClr val="tx1">
                    <a:lumMod val="75000"/>
                    <a:lumOff val="25000"/>
                  </a:schemeClr>
                </a:solidFill>
              </a:defRPr>
            </a:lvl1pPr>
          </a:lstStyle>
          <a:p>
            <a:r>
              <a:rPr lang="en-US" dirty="0"/>
              <a:t>Pitch deck title</a:t>
            </a:r>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1123295"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4761049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dirty="0"/>
              <a:t>Pitch deck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1" r:id="rId3"/>
    <p:sldLayoutId id="2147483677" r:id="rId4"/>
    <p:sldLayoutId id="2147483679" r:id="rId5"/>
    <p:sldLayoutId id="2147483678" r:id="rId6"/>
    <p:sldLayoutId id="2147483681" r:id="rId7"/>
    <p:sldLayoutId id="2147483680" r:id="rId8"/>
    <p:sldLayoutId id="2147483694" r:id="rId9"/>
    <p:sldLayoutId id="2147483685" r:id="rId10"/>
    <p:sldLayoutId id="2147483696" r:id="rId11"/>
    <p:sldLayoutId id="2147483697" r:id="rId12"/>
    <p:sldLayoutId id="2147483687" r:id="rId13"/>
    <p:sldLayoutId id="2147483684" r:id="rId14"/>
    <p:sldLayoutId id="2147483698" r:id="rId15"/>
    <p:sldLayoutId id="2147483676" r:id="rId16"/>
    <p:sldLayoutId id="2147483671" r:id="rId17"/>
    <p:sldLayoutId id="2147483670" r:id="rId18"/>
    <p:sldLayoutId id="2147483683" r:id="rId19"/>
    <p:sldLayoutId id="2147483672" r:id="rId20"/>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42.jpg"/><Relationship Id="rId2" Type="http://schemas.openxmlformats.org/officeDocument/2006/relationships/image" Target="../media/image41.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1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1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16.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16.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084664" y="1122363"/>
            <a:ext cx="5486400" cy="2387600"/>
          </a:xfrm>
        </p:spPr>
        <p:txBody>
          <a:bodyPr/>
          <a:lstStyle/>
          <a:p>
            <a:r>
              <a:rPr lang="en-US" dirty="0"/>
              <a:t>CANADIAN CHECKERS</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096000" y="3809072"/>
            <a:ext cx="5486400" cy="1168370"/>
          </a:xfrm>
        </p:spPr>
        <p:txBody>
          <a:bodyPr>
            <a:normAutofit/>
          </a:bodyPr>
          <a:lstStyle/>
          <a:p>
            <a:r>
              <a:rPr lang="en-US" sz="2000" dirty="0"/>
              <a:t>1707040 – Rahat Mahmud Khan</a:t>
            </a:r>
          </a:p>
          <a:p>
            <a:r>
              <a:rPr lang="en-US" sz="2000" dirty="0"/>
              <a:t>1707057 – Talha Ibne Mahmud</a:t>
            </a:r>
          </a:p>
          <a:p>
            <a:r>
              <a:rPr lang="en-US" sz="2000" dirty="0"/>
              <a:t>1707060 – Rakibul Haque</a:t>
            </a:r>
          </a:p>
        </p:txBody>
      </p:sp>
      <p:sp>
        <p:nvSpPr>
          <p:cNvPr id="4" name="Subtitle 2">
            <a:extLst>
              <a:ext uri="{FF2B5EF4-FFF2-40B4-BE49-F238E27FC236}">
                <a16:creationId xmlns:a16="http://schemas.microsoft.com/office/drawing/2014/main" id="{E3836B61-652F-43F2-917F-92FE7EF73270}"/>
              </a:ext>
            </a:extLst>
          </p:cNvPr>
          <p:cNvSpPr txBox="1">
            <a:spLocks/>
          </p:cNvSpPr>
          <p:nvPr/>
        </p:nvSpPr>
        <p:spPr>
          <a:xfrm>
            <a:off x="6096000" y="479215"/>
            <a:ext cx="5486400" cy="551073"/>
          </a:xfrm>
          <a:prstGeom prst="rect">
            <a:avLst/>
          </a:prstGeom>
        </p:spPr>
        <p:txBody>
          <a:bodyPr vert="horz" lIns="91440" tIns="45720" rIns="91440" bIns="45720" rtlCol="0">
            <a:normAutofit/>
          </a:bodyPr>
          <a:lstStyle>
            <a:lvl1pPr marL="0" indent="0" algn="l" defTabSz="914400" rtl="0" eaLnBrk="1" latinLnBrk="0" hangingPunct="1">
              <a:lnSpc>
                <a:spcPts val="2800"/>
              </a:lnSpc>
              <a:spcBef>
                <a:spcPts val="0"/>
              </a:spcBef>
              <a:buFont typeface="Arial" panose="020B0604020202020204" pitchFamily="34" charset="0"/>
              <a:buNone/>
              <a:defRPr sz="1800" kern="1200">
                <a:solidFill>
                  <a:schemeClr val="tx2"/>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dirty="0"/>
              <a:t>CSE 4110 – Artificial Intelligence Laboratory</a:t>
            </a:r>
          </a:p>
        </p:txBody>
      </p:sp>
    </p:spTree>
    <p:extLst>
      <p:ext uri="{BB962C8B-B14F-4D97-AF65-F5344CB8AC3E}">
        <p14:creationId xmlns:p14="http://schemas.microsoft.com/office/powerpoint/2010/main" val="16424253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Multiple successive jumps forward or backward in a single turn can and must be made if after each jump there is an unoccupied square immediately beyond the enemy piece. </a:t>
            </a:r>
          </a:p>
          <a:p>
            <a:r>
              <a:rPr lang="en-US" sz="1800" noProof="1"/>
              <a:t>It is compulsory to jump over as many pieces as possible. One must play with the piece that can make the maximum number of captures.</a:t>
            </a:r>
            <a:endParaRPr lang="en-ZA" sz="1800" noProof="1"/>
          </a:p>
        </p:txBody>
      </p:sp>
      <p:pic>
        <p:nvPicPr>
          <p:cNvPr id="8" name="Content Placeholder 7">
            <a:extLst>
              <a:ext uri="{FF2B5EF4-FFF2-40B4-BE49-F238E27FC236}">
                <a16:creationId xmlns:a16="http://schemas.microsoft.com/office/drawing/2014/main" id="{8E80AC29-8741-6F01-68AD-B3CA8FC3A6EE}"/>
              </a:ext>
            </a:extLst>
          </p:cNvPr>
          <p:cNvPicPr>
            <a:picLocks noGrp="1" noChangeAspect="1"/>
          </p:cNvPicPr>
          <p:nvPr>
            <p:ph sz="half" idx="2"/>
          </p:nvPr>
        </p:nvPicPr>
        <p:blipFill>
          <a:blip r:embed="rId2"/>
          <a:srcRect/>
          <a:stretch/>
        </p:blipFill>
        <p:spPr>
          <a:xfrm>
            <a:off x="6095999" y="2258568"/>
            <a:ext cx="3682301" cy="3837431"/>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1449946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Multiple successive jumps forward or backward in a single turn can and must be made if after each jump there is an unoccupied square immediately beyond the enemy piece. </a:t>
            </a:r>
          </a:p>
          <a:p>
            <a:r>
              <a:rPr lang="en-US" sz="1800" noProof="1"/>
              <a:t>It is compulsory to jump over as many pieces as possible. One must play with the piece that can make the maximum number of captures.</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7" name="Content Placeholder 6">
            <a:extLst>
              <a:ext uri="{FF2B5EF4-FFF2-40B4-BE49-F238E27FC236}">
                <a16:creationId xmlns:a16="http://schemas.microsoft.com/office/drawing/2014/main" id="{87740516-1405-6AA5-6818-A003BF7C59A3}"/>
              </a:ext>
            </a:extLst>
          </p:cNvPr>
          <p:cNvPicPr>
            <a:picLocks noGrp="1" noChangeAspect="1"/>
          </p:cNvPicPr>
          <p:nvPr>
            <p:ph sz="half" idx="2"/>
          </p:nvPr>
        </p:nvPicPr>
        <p:blipFill>
          <a:blip r:embed="rId2"/>
          <a:srcRect/>
          <a:stretch/>
        </p:blipFill>
        <p:spPr>
          <a:xfrm>
            <a:off x="6096000" y="2258568"/>
            <a:ext cx="3682301" cy="3837431"/>
          </a:xfrm>
        </p:spPr>
      </p:pic>
    </p:spTree>
    <p:extLst>
      <p:ext uri="{BB962C8B-B14F-4D97-AF65-F5344CB8AC3E}">
        <p14:creationId xmlns:p14="http://schemas.microsoft.com/office/powerpoint/2010/main" val="2462611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pic>
        <p:nvPicPr>
          <p:cNvPr id="8" name="Content Placeholder 7">
            <a:extLst>
              <a:ext uri="{FF2B5EF4-FFF2-40B4-BE49-F238E27FC236}">
                <a16:creationId xmlns:a16="http://schemas.microsoft.com/office/drawing/2014/main" id="{5E4C02BB-F405-5D36-2347-6DE7B7B2C660}"/>
              </a:ext>
            </a:extLst>
          </p:cNvPr>
          <p:cNvPicPr>
            <a:picLocks noGrp="1" noChangeAspect="1"/>
          </p:cNvPicPr>
          <p:nvPr>
            <p:ph sz="half" idx="2"/>
          </p:nvPr>
        </p:nvPicPr>
        <p:blipFill>
          <a:blip r:embed="rId2"/>
          <a:srcRect/>
          <a:stretch/>
        </p:blipFill>
        <p:spPr>
          <a:xfrm>
            <a:off x="6095999" y="2258568"/>
            <a:ext cx="3682301" cy="3837431"/>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2674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7" name="Content Placeholder 6">
            <a:extLst>
              <a:ext uri="{FF2B5EF4-FFF2-40B4-BE49-F238E27FC236}">
                <a16:creationId xmlns:a16="http://schemas.microsoft.com/office/drawing/2014/main" id="{B54A314B-6118-B7C8-BD5F-9D007269CCFE}"/>
              </a:ext>
            </a:extLst>
          </p:cNvPr>
          <p:cNvPicPr>
            <a:picLocks noGrp="1" noChangeAspect="1"/>
          </p:cNvPicPr>
          <p:nvPr>
            <p:ph sz="half" idx="2"/>
          </p:nvPr>
        </p:nvPicPr>
        <p:blipFill>
          <a:blip r:embed="rId2"/>
          <a:srcRect/>
          <a:stretch/>
        </p:blipFill>
        <p:spPr>
          <a:xfrm>
            <a:off x="6096000" y="2256689"/>
            <a:ext cx="3684104" cy="3839310"/>
          </a:xfrm>
        </p:spPr>
      </p:pic>
    </p:spTree>
    <p:extLst>
      <p:ext uri="{BB962C8B-B14F-4D97-AF65-F5344CB8AC3E}">
        <p14:creationId xmlns:p14="http://schemas.microsoft.com/office/powerpoint/2010/main" val="3255049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8" name="Content Placeholder 7">
            <a:extLst>
              <a:ext uri="{FF2B5EF4-FFF2-40B4-BE49-F238E27FC236}">
                <a16:creationId xmlns:a16="http://schemas.microsoft.com/office/drawing/2014/main" id="{9597DADF-F06D-BBF3-11DE-CDA7F9C06E21}"/>
              </a:ext>
            </a:extLst>
          </p:cNvPr>
          <p:cNvPicPr>
            <a:picLocks noGrp="1" noChangeAspect="1"/>
          </p:cNvPicPr>
          <p:nvPr>
            <p:ph sz="half" idx="2"/>
          </p:nvPr>
        </p:nvPicPr>
        <p:blipFill>
          <a:blip r:embed="rId2"/>
          <a:srcRect/>
          <a:stretch/>
        </p:blipFill>
        <p:spPr>
          <a:xfrm>
            <a:off x="6095999" y="2258568"/>
            <a:ext cx="3682301" cy="3837431"/>
          </a:xfrm>
        </p:spPr>
      </p:pic>
    </p:spTree>
    <p:extLst>
      <p:ext uri="{BB962C8B-B14F-4D97-AF65-F5344CB8AC3E}">
        <p14:creationId xmlns:p14="http://schemas.microsoft.com/office/powerpoint/2010/main" val="2084288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crowning</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A piece is crowned if it stops on the far edge of the board at the end of its turn.</a:t>
            </a:r>
          </a:p>
          <a:p>
            <a:r>
              <a:rPr lang="en-US" sz="1800" noProof="1"/>
              <a:t>Crowned pieces, sometimes called </a:t>
            </a:r>
            <a:r>
              <a:rPr lang="en-US" sz="1800" i="1" noProof="1"/>
              <a:t>kings</a:t>
            </a:r>
            <a:r>
              <a:rPr lang="en-US" sz="1800" noProof="1"/>
              <a:t>, can move freely multiple steps in any direction and may jump over and hence capture an opponent piece some distance away and choose where to stop afterwards, but must still capture the maximum number of pieces possible.</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15</a:t>
            </a:fld>
            <a:endParaRPr lang="en-US" dirty="0"/>
          </a:p>
        </p:txBody>
      </p:sp>
      <p:pic>
        <p:nvPicPr>
          <p:cNvPr id="7" name="Content Placeholder 6">
            <a:extLst>
              <a:ext uri="{FF2B5EF4-FFF2-40B4-BE49-F238E27FC236}">
                <a16:creationId xmlns:a16="http://schemas.microsoft.com/office/drawing/2014/main" id="{1A4DC2B3-1265-F7F6-05BF-8102A1DBC5DA}"/>
              </a:ext>
            </a:extLst>
          </p:cNvPr>
          <p:cNvPicPr>
            <a:picLocks noGrp="1" noChangeAspect="1"/>
          </p:cNvPicPr>
          <p:nvPr>
            <p:ph sz="half" idx="2"/>
          </p:nvPr>
        </p:nvPicPr>
        <p:blipFill>
          <a:blip r:embed="rId2"/>
          <a:srcRect/>
          <a:stretch/>
        </p:blipFill>
        <p:spPr>
          <a:xfrm>
            <a:off x="6096000" y="2256689"/>
            <a:ext cx="3684104" cy="3839310"/>
          </a:xfrm>
        </p:spPr>
      </p:pic>
    </p:spTree>
    <p:extLst>
      <p:ext uri="{BB962C8B-B14F-4D97-AF65-F5344CB8AC3E}">
        <p14:creationId xmlns:p14="http://schemas.microsoft.com/office/powerpoint/2010/main" val="346984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16</a:t>
            </a:fld>
            <a:endParaRPr lang="en-US" dirty="0"/>
          </a:p>
        </p:txBody>
      </p:sp>
      <p:sp>
        <p:nvSpPr>
          <p:cNvPr id="33" name="Text Placeholder 6">
            <a:extLst>
              <a:ext uri="{FF2B5EF4-FFF2-40B4-BE49-F238E27FC236}">
                <a16:creationId xmlns:a16="http://schemas.microsoft.com/office/drawing/2014/main" id="{21D5AC65-9B95-5BE0-FCF7-11B1653270FA}"/>
              </a:ext>
            </a:extLst>
          </p:cNvPr>
          <p:cNvSpPr>
            <a:spLocks noGrp="1"/>
          </p:cNvSpPr>
          <p:nvPr>
            <p:ph type="body" idx="13"/>
          </p:nvPr>
        </p:nvSpPr>
        <p:spPr>
          <a:xfrm>
            <a:off x="1552574" y="2223897"/>
            <a:ext cx="4297679" cy="455295"/>
          </a:xfrm>
        </p:spPr>
        <p:txBody>
          <a:bodyPr/>
          <a:lstStyle/>
          <a:p>
            <a:r>
              <a:rPr lang="en-US" dirty="0"/>
              <a:t>win</a:t>
            </a:r>
          </a:p>
        </p:txBody>
      </p:sp>
      <p:sp>
        <p:nvSpPr>
          <p:cNvPr id="34" name="Content Placeholder 5">
            <a:extLst>
              <a:ext uri="{FF2B5EF4-FFF2-40B4-BE49-F238E27FC236}">
                <a16:creationId xmlns:a16="http://schemas.microsoft.com/office/drawing/2014/main" id="{30277D4D-8268-F17A-8161-8D610C66D6CF}"/>
              </a:ext>
            </a:extLst>
          </p:cNvPr>
          <p:cNvSpPr>
            <a:spLocks noGrp="1"/>
          </p:cNvSpPr>
          <p:nvPr>
            <p:ph sz="half" idx="1"/>
          </p:nvPr>
        </p:nvSpPr>
        <p:spPr>
          <a:xfrm>
            <a:off x="1552574" y="2860167"/>
            <a:ext cx="4297680" cy="3105150"/>
          </a:xfrm>
        </p:spPr>
        <p:txBody>
          <a:bodyPr vert="horz" lIns="91440" tIns="45720" rIns="91440" bIns="45720" rtlCol="0" anchor="t">
            <a:normAutofit/>
          </a:bodyPr>
          <a:lstStyle/>
          <a:p>
            <a:pPr marL="285750" indent="-285750" algn="l">
              <a:buFont typeface="Arial" panose="020B0604020202020204" pitchFamily="34" charset="0"/>
              <a:buChar char="•"/>
            </a:pPr>
            <a:r>
              <a:rPr lang="en-US" noProof="1"/>
              <a:t>A player with no valid move remaining loses. This occurs if the player has no pieces left, or if all the player's pieces are obstructed from moving by opponent pieces.</a:t>
            </a:r>
          </a:p>
        </p:txBody>
      </p:sp>
      <p:sp>
        <p:nvSpPr>
          <p:cNvPr id="35" name="Text Placeholder 4">
            <a:extLst>
              <a:ext uri="{FF2B5EF4-FFF2-40B4-BE49-F238E27FC236}">
                <a16:creationId xmlns:a16="http://schemas.microsoft.com/office/drawing/2014/main" id="{A55BA1FF-585B-2ED4-CF2F-B5EE7D78D29C}"/>
              </a:ext>
            </a:extLst>
          </p:cNvPr>
          <p:cNvSpPr txBox="1">
            <a:spLocks/>
          </p:cNvSpPr>
          <p:nvPr/>
        </p:nvSpPr>
        <p:spPr>
          <a:xfrm>
            <a:off x="6502661" y="2221992"/>
            <a:ext cx="4297680" cy="457200"/>
          </a:xfrm>
          <a:prstGeom prst="rect">
            <a:avLst/>
          </a:prstGeom>
        </p:spPr>
        <p:txBody>
          <a:bodyPr vert="horz"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000" b="1" kern="1200" cap="all" baseline="0">
                <a:solidFill>
                  <a:schemeClr val="accent3"/>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ZA" dirty="0"/>
              <a:t>draw</a:t>
            </a:r>
          </a:p>
        </p:txBody>
      </p:sp>
      <p:sp>
        <p:nvSpPr>
          <p:cNvPr id="36" name="Content Placeholder 7">
            <a:extLst>
              <a:ext uri="{FF2B5EF4-FFF2-40B4-BE49-F238E27FC236}">
                <a16:creationId xmlns:a16="http://schemas.microsoft.com/office/drawing/2014/main" id="{6CF2EBD1-4EDA-FF9A-1B2A-578FC36D4CAE}"/>
              </a:ext>
            </a:extLst>
          </p:cNvPr>
          <p:cNvSpPr txBox="1">
            <a:spLocks/>
          </p:cNvSpPr>
          <p:nvPr/>
        </p:nvSpPr>
        <p:spPr>
          <a:xfrm>
            <a:off x="6501518" y="2860167"/>
            <a:ext cx="4297680" cy="3105150"/>
          </a:xfrm>
          <a:prstGeom prst="rect">
            <a:avLst/>
          </a:prstGeom>
        </p:spPr>
        <p:txBody>
          <a:bodyPr vert="horz" lIns="91440" tIns="45720" rIns="91440" bIns="45720" rtlCol="0" anchor="t">
            <a:normAutofit/>
          </a:bodyPr>
          <a:lstStyle>
            <a:lvl1pPr marL="0" indent="0" algn="ctr" defTabSz="914400" rtl="0" eaLnBrk="1" latinLnBrk="0" hangingPunct="1">
              <a:lnSpc>
                <a:spcPts val="2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3pPr>
            <a:lvl4pPr marL="13716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ts val="2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l">
              <a:buFont typeface="Arial" panose="020B0604020202020204" pitchFamily="34" charset="0"/>
              <a:buChar char="•"/>
            </a:pPr>
            <a:r>
              <a:rPr lang="en-US" noProof="1"/>
              <a:t>A game is a draw if neither opponent has the possibility to win the game.</a:t>
            </a:r>
          </a:p>
          <a:p>
            <a:pPr marL="285750" indent="-285750" algn="l">
              <a:buFont typeface="Arial" panose="020B0604020202020204" pitchFamily="34" charset="0"/>
              <a:buChar char="•"/>
            </a:pPr>
            <a:r>
              <a:rPr lang="en-US" noProof="1"/>
              <a:t>The game is considered a draw when the same position repeats itself for the third time (not necessarily consecutive), with the same player having the move each time.</a:t>
            </a:r>
          </a:p>
          <a:p>
            <a:pPr marL="285750" indent="-285750" algn="l">
              <a:buFont typeface="Arial" panose="020B0604020202020204" pitchFamily="34" charset="0"/>
              <a:buChar char="•"/>
            </a:pPr>
            <a:r>
              <a:rPr lang="en-US" noProof="1"/>
              <a:t>A king-versus-king endgame is automatically declared a draw, as is any other position proven to be a draw.</a:t>
            </a:r>
            <a:endParaRPr lang="en-US" dirty="0"/>
          </a:p>
        </p:txBody>
      </p:sp>
    </p:spTree>
    <p:extLst>
      <p:ext uri="{BB962C8B-B14F-4D97-AF65-F5344CB8AC3E}">
        <p14:creationId xmlns:p14="http://schemas.microsoft.com/office/powerpoint/2010/main" val="109650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17</a:t>
            </a:fld>
            <a:endParaRPr lang="en-US" dirty="0"/>
          </a:p>
        </p:txBody>
      </p:sp>
      <p:pic>
        <p:nvPicPr>
          <p:cNvPr id="6" name="Content Placeholder 5">
            <a:extLst>
              <a:ext uri="{FF2B5EF4-FFF2-40B4-BE49-F238E27FC236}">
                <a16:creationId xmlns:a16="http://schemas.microsoft.com/office/drawing/2014/main" id="{34C0E9BA-CCA5-25B4-D1F0-7364341A5FB4}"/>
              </a:ext>
            </a:extLst>
          </p:cNvPr>
          <p:cNvPicPr>
            <a:picLocks noGrp="1" noChangeAspect="1"/>
          </p:cNvPicPr>
          <p:nvPr>
            <p:ph sz="half" idx="1"/>
          </p:nvPr>
        </p:nvPicPr>
        <p:blipFill>
          <a:blip r:embed="rId2"/>
          <a:srcRect/>
          <a:stretch/>
        </p:blipFill>
        <p:spPr>
          <a:xfrm>
            <a:off x="1552574" y="2221993"/>
            <a:ext cx="3469419" cy="3615580"/>
          </a:xfrm>
        </p:spPr>
      </p:pic>
    </p:spTree>
    <p:extLst>
      <p:ext uri="{BB962C8B-B14F-4D97-AF65-F5344CB8AC3E}">
        <p14:creationId xmlns:p14="http://schemas.microsoft.com/office/powerpoint/2010/main" val="3210558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552574" y="896112"/>
            <a:ext cx="9725026" cy="1325880"/>
          </a:xfrm>
        </p:spPr>
        <p:txBody>
          <a:bodyPr/>
          <a:lstStyle/>
          <a:p>
            <a:r>
              <a:rPr lang="en-ZA" dirty="0"/>
              <a:t>Win </a:t>
            </a:r>
            <a:r>
              <a:rPr lang="en-ZA" cap="none" dirty="0"/>
              <a:t>vs</a:t>
            </a:r>
            <a:r>
              <a:rPr lang="en-ZA" dirty="0"/>
              <a:t> draw</a:t>
            </a:r>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a:xfrm>
            <a:off x="1554480" y="6353175"/>
            <a:ext cx="1097280" cy="365125"/>
          </a:xfrm>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18</a:t>
            </a:fld>
            <a:endParaRPr lang="en-US" dirty="0"/>
          </a:p>
        </p:txBody>
      </p:sp>
      <p:pic>
        <p:nvPicPr>
          <p:cNvPr id="6" name="Content Placeholder 5">
            <a:extLst>
              <a:ext uri="{FF2B5EF4-FFF2-40B4-BE49-F238E27FC236}">
                <a16:creationId xmlns:a16="http://schemas.microsoft.com/office/drawing/2014/main" id="{34C0E9BA-CCA5-25B4-D1F0-7364341A5FB4}"/>
              </a:ext>
            </a:extLst>
          </p:cNvPr>
          <p:cNvPicPr>
            <a:picLocks noGrp="1" noChangeAspect="1"/>
          </p:cNvPicPr>
          <p:nvPr>
            <p:ph sz="half" idx="1"/>
          </p:nvPr>
        </p:nvPicPr>
        <p:blipFill>
          <a:blip r:embed="rId2"/>
          <a:srcRect/>
          <a:stretch/>
        </p:blipFill>
        <p:spPr>
          <a:xfrm>
            <a:off x="1552574" y="2221993"/>
            <a:ext cx="3469419" cy="3615580"/>
          </a:xfrm>
        </p:spPr>
      </p:pic>
      <p:pic>
        <p:nvPicPr>
          <p:cNvPr id="8" name="Picture 7">
            <a:extLst>
              <a:ext uri="{FF2B5EF4-FFF2-40B4-BE49-F238E27FC236}">
                <a16:creationId xmlns:a16="http://schemas.microsoft.com/office/drawing/2014/main" id="{E259E926-CECA-5D61-71DC-8D4E3EC3A6BA}"/>
              </a:ext>
            </a:extLst>
          </p:cNvPr>
          <p:cNvPicPr>
            <a:picLocks noChangeAspect="1"/>
          </p:cNvPicPr>
          <p:nvPr/>
        </p:nvPicPr>
        <p:blipFill>
          <a:blip r:embed="rId3"/>
          <a:srcRect/>
          <a:stretch/>
        </p:blipFill>
        <p:spPr>
          <a:xfrm>
            <a:off x="7170009" y="2221992"/>
            <a:ext cx="3469420" cy="3615581"/>
          </a:xfrm>
          <a:prstGeom prst="rect">
            <a:avLst/>
          </a:prstGeom>
        </p:spPr>
      </p:pic>
      <p:sp>
        <p:nvSpPr>
          <p:cNvPr id="3" name="Rectangle 2">
            <a:extLst>
              <a:ext uri="{FF2B5EF4-FFF2-40B4-BE49-F238E27FC236}">
                <a16:creationId xmlns:a16="http://schemas.microsoft.com/office/drawing/2014/main" id="{509EA614-5AB7-798C-D1ED-89D1B26B344A}"/>
              </a:ext>
            </a:extLst>
          </p:cNvPr>
          <p:cNvSpPr/>
          <p:nvPr/>
        </p:nvSpPr>
        <p:spPr>
          <a:xfrm>
            <a:off x="7016088" y="3568118"/>
            <a:ext cx="3825599" cy="830997"/>
          </a:xfrm>
          <a:prstGeom prst="rect">
            <a:avLst/>
          </a:prstGeom>
          <a:noFill/>
        </p:spPr>
        <p:txBody>
          <a:bodyPr wrap="none" lIns="91440" tIns="45720" rIns="91440" bIns="45720">
            <a:spAutoFit/>
          </a:bodyPr>
          <a:lstStyle/>
          <a:p>
            <a:pPr algn="ctr"/>
            <a:r>
              <a:rPr lang="en-US" sz="4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White</a:t>
            </a:r>
            <a:r>
              <a:rPr lang="en-US" sz="48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Wins!</a:t>
            </a:r>
          </a:p>
        </p:txBody>
      </p:sp>
    </p:spTree>
    <p:extLst>
      <p:ext uri="{BB962C8B-B14F-4D97-AF65-F5344CB8AC3E}">
        <p14:creationId xmlns:p14="http://schemas.microsoft.com/office/powerpoint/2010/main" val="1774525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5FB75C3E-5885-49DD-8190-BB1E8C511A7E}"/>
              </a:ext>
            </a:extLst>
          </p:cNvPr>
          <p:cNvSpPr>
            <a:spLocks noGrp="1"/>
          </p:cNvSpPr>
          <p:nvPr>
            <p:ph type="title"/>
          </p:nvPr>
        </p:nvSpPr>
        <p:spPr>
          <a:xfrm>
            <a:off x="1552574" y="896111"/>
            <a:ext cx="10182226" cy="1325880"/>
          </a:xfrm>
        </p:spPr>
        <p:txBody>
          <a:bodyPr>
            <a:normAutofit/>
          </a:bodyPr>
          <a:lstStyle/>
          <a:p>
            <a:r>
              <a:rPr lang="en-ZA" dirty="0"/>
              <a:t>Making it work with ai</a:t>
            </a:r>
          </a:p>
        </p:txBody>
      </p:sp>
      <p:sp>
        <p:nvSpPr>
          <p:cNvPr id="3" name="Text Placeholder 2">
            <a:extLst>
              <a:ext uri="{FF2B5EF4-FFF2-40B4-BE49-F238E27FC236}">
                <a16:creationId xmlns:a16="http://schemas.microsoft.com/office/drawing/2014/main" id="{082463A9-91ED-406C-A142-DF9DBB5C018D}"/>
              </a:ext>
            </a:extLst>
          </p:cNvPr>
          <p:cNvSpPr>
            <a:spLocks noGrp="1"/>
          </p:cNvSpPr>
          <p:nvPr>
            <p:ph type="body" sz="quarter" idx="21"/>
          </p:nvPr>
        </p:nvSpPr>
        <p:spPr>
          <a:xfrm>
            <a:off x="1548384" y="2203704"/>
            <a:ext cx="2434348" cy="785812"/>
          </a:xfrm>
        </p:spPr>
        <p:txBody>
          <a:bodyPr vert="horz" lIns="91440" tIns="45720" rIns="91440" bIns="45720" rtlCol="0" anchor="ctr" anchorCtr="0">
            <a:normAutofit/>
          </a:bodyPr>
          <a:lstStyle/>
          <a:p>
            <a:pPr algn="l"/>
            <a:r>
              <a:rPr lang="en-ZA" dirty="0"/>
              <a:t>Points</a:t>
            </a:r>
            <a:endParaRPr lang="en-US" dirty="0"/>
          </a:p>
        </p:txBody>
      </p:sp>
      <p:sp>
        <p:nvSpPr>
          <p:cNvPr id="26" name="Text Placeholder 25">
            <a:extLst>
              <a:ext uri="{FF2B5EF4-FFF2-40B4-BE49-F238E27FC236}">
                <a16:creationId xmlns:a16="http://schemas.microsoft.com/office/drawing/2014/main" id="{AF961A7D-A035-4952-BEF5-34EE93A2486F}"/>
              </a:ext>
            </a:extLst>
          </p:cNvPr>
          <p:cNvSpPr>
            <a:spLocks noGrp="1"/>
          </p:cNvSpPr>
          <p:nvPr>
            <p:ph type="body" sz="quarter" idx="22"/>
          </p:nvPr>
        </p:nvSpPr>
        <p:spPr>
          <a:xfrm>
            <a:off x="1548384" y="3465576"/>
            <a:ext cx="2434348" cy="785812"/>
          </a:xfrm>
        </p:spPr>
        <p:txBody>
          <a:bodyPr vert="horz" lIns="91440" tIns="45720" rIns="91440" bIns="45720" rtlCol="0" anchor="ctr" anchorCtr="0">
            <a:normAutofit/>
          </a:bodyPr>
          <a:lstStyle/>
          <a:p>
            <a:pPr algn="l"/>
            <a:r>
              <a:rPr lang="en-ZA" noProof="1"/>
              <a:t>Objective</a:t>
            </a:r>
          </a:p>
        </p:txBody>
      </p:sp>
      <p:sp>
        <p:nvSpPr>
          <p:cNvPr id="27" name="Text Placeholder 26">
            <a:extLst>
              <a:ext uri="{FF2B5EF4-FFF2-40B4-BE49-F238E27FC236}">
                <a16:creationId xmlns:a16="http://schemas.microsoft.com/office/drawing/2014/main" id="{3C7B196D-A4EB-4450-8C2E-D4F26C77F843}"/>
              </a:ext>
            </a:extLst>
          </p:cNvPr>
          <p:cNvSpPr>
            <a:spLocks noGrp="1"/>
          </p:cNvSpPr>
          <p:nvPr>
            <p:ph type="body" sz="quarter" idx="23"/>
          </p:nvPr>
        </p:nvSpPr>
        <p:spPr>
          <a:xfrm>
            <a:off x="1548382" y="4745736"/>
            <a:ext cx="2434348" cy="785812"/>
          </a:xfrm>
        </p:spPr>
        <p:txBody>
          <a:bodyPr/>
          <a:lstStyle/>
          <a:p>
            <a:pPr algn="l"/>
            <a:r>
              <a:rPr lang="en-ZA" dirty="0"/>
              <a:t>Algorithm</a:t>
            </a:r>
          </a:p>
        </p:txBody>
      </p:sp>
      <p:sp>
        <p:nvSpPr>
          <p:cNvPr id="58" name="Date Placeholder 57">
            <a:extLst>
              <a:ext uri="{FF2B5EF4-FFF2-40B4-BE49-F238E27FC236}">
                <a16:creationId xmlns:a16="http://schemas.microsoft.com/office/drawing/2014/main" id="{E7AB850C-6B59-47AE-8A29-9081F971C193}"/>
              </a:ext>
            </a:extLst>
          </p:cNvPr>
          <p:cNvSpPr>
            <a:spLocks noGrp="1"/>
          </p:cNvSpPr>
          <p:nvPr>
            <p:ph type="dt" sz="half" idx="10"/>
          </p:nvPr>
        </p:nvSpPr>
        <p:spPr>
          <a:xfrm>
            <a:off x="1554480" y="6353175"/>
            <a:ext cx="1097280" cy="365125"/>
          </a:xfrm>
        </p:spPr>
        <p:txBody>
          <a:bodyPr/>
          <a:lstStyle/>
          <a:p>
            <a:r>
              <a:rPr lang="en-US" dirty="0"/>
              <a:t>2022</a:t>
            </a:r>
          </a:p>
        </p:txBody>
      </p:sp>
      <p:sp>
        <p:nvSpPr>
          <p:cNvPr id="28" name="Text Placeholder 27">
            <a:extLst>
              <a:ext uri="{FF2B5EF4-FFF2-40B4-BE49-F238E27FC236}">
                <a16:creationId xmlns:a16="http://schemas.microsoft.com/office/drawing/2014/main" id="{16852965-5187-4677-B878-4167E7B69252}"/>
              </a:ext>
            </a:extLst>
          </p:cNvPr>
          <p:cNvSpPr>
            <a:spLocks noGrp="1"/>
          </p:cNvSpPr>
          <p:nvPr>
            <p:ph type="body" sz="quarter" idx="24"/>
          </p:nvPr>
        </p:nvSpPr>
        <p:spPr>
          <a:xfrm>
            <a:off x="4489704" y="2624328"/>
            <a:ext cx="6153912" cy="941832"/>
          </a:xfrm>
        </p:spPr>
        <p:txBody>
          <a:bodyPr anchor="t" anchorCtr="0"/>
          <a:lstStyle/>
          <a:p>
            <a:r>
              <a:rPr lang="en-ZA" noProof="1"/>
              <a:t>Point is increased when one captures opposites piece</a:t>
            </a:r>
          </a:p>
          <a:p>
            <a:endParaRPr lang="en-ZA" dirty="0"/>
          </a:p>
        </p:txBody>
      </p:sp>
      <p:sp>
        <p:nvSpPr>
          <p:cNvPr id="30" name="Text Placeholder 29">
            <a:extLst>
              <a:ext uri="{FF2B5EF4-FFF2-40B4-BE49-F238E27FC236}">
                <a16:creationId xmlns:a16="http://schemas.microsoft.com/office/drawing/2014/main" id="{B42237DE-8579-4920-9331-C835DA7AE69A}"/>
              </a:ext>
            </a:extLst>
          </p:cNvPr>
          <p:cNvSpPr>
            <a:spLocks noGrp="1"/>
          </p:cNvSpPr>
          <p:nvPr>
            <p:ph type="body" sz="quarter" idx="26"/>
          </p:nvPr>
        </p:nvSpPr>
        <p:spPr>
          <a:xfrm>
            <a:off x="4489704" y="3904488"/>
            <a:ext cx="6153912" cy="941832"/>
          </a:xfrm>
        </p:spPr>
        <p:txBody>
          <a:bodyPr anchor="t" anchorCtr="0"/>
          <a:lstStyle/>
          <a:p>
            <a:r>
              <a:rPr lang="en-US" dirty="0"/>
              <a:t>The AI wants to win the game by maximizing its point and minimizing human's point</a:t>
            </a:r>
          </a:p>
          <a:p>
            <a:endParaRPr lang="en-ZA" dirty="0"/>
          </a:p>
        </p:txBody>
      </p:sp>
      <p:sp>
        <p:nvSpPr>
          <p:cNvPr id="33" name="Text Placeholder 32">
            <a:extLst>
              <a:ext uri="{FF2B5EF4-FFF2-40B4-BE49-F238E27FC236}">
                <a16:creationId xmlns:a16="http://schemas.microsoft.com/office/drawing/2014/main" id="{D57220B4-795B-4602-8E69-5D53D12DCC80}"/>
              </a:ext>
            </a:extLst>
          </p:cNvPr>
          <p:cNvSpPr>
            <a:spLocks noGrp="1"/>
          </p:cNvSpPr>
          <p:nvPr>
            <p:ph type="body" sz="quarter" idx="28"/>
          </p:nvPr>
        </p:nvSpPr>
        <p:spPr>
          <a:xfrm>
            <a:off x="4489704" y="5157216"/>
            <a:ext cx="6153912" cy="941832"/>
          </a:xfrm>
        </p:spPr>
        <p:txBody>
          <a:bodyPr anchor="t" anchorCtr="0"/>
          <a:lstStyle/>
          <a:p>
            <a:r>
              <a:rPr lang="en-US" dirty="0"/>
              <a:t>This objective can be achieved with help of Minimax Algorithm and </a:t>
            </a:r>
            <a:r>
              <a:rPr lang="el-GR" dirty="0">
                <a:cs typeface="Gautami" panose="020B0502040204020203" pitchFamily="34" charset="0"/>
              </a:rPr>
              <a:t>α</a:t>
            </a:r>
            <a:r>
              <a:rPr lang="en-US" dirty="0">
                <a:cs typeface="Gautami" panose="020B0502040204020203" pitchFamily="34" charset="0"/>
              </a:rPr>
              <a:t>-</a:t>
            </a:r>
            <a:r>
              <a:rPr lang="el-GR" dirty="0">
                <a:cs typeface="Gautami" panose="020B0502040204020203" pitchFamily="34" charset="0"/>
              </a:rPr>
              <a:t>β</a:t>
            </a:r>
            <a:r>
              <a:rPr lang="en-US" dirty="0">
                <a:cs typeface="Gautami" panose="020B0502040204020203" pitchFamily="34" charset="0"/>
              </a:rPr>
              <a:t> Pruning</a:t>
            </a:r>
            <a:endParaRPr lang="en-US" dirty="0"/>
          </a:p>
          <a:p>
            <a:endParaRPr lang="en-ZA" dirty="0"/>
          </a:p>
        </p:txBody>
      </p:sp>
      <p:sp>
        <p:nvSpPr>
          <p:cNvPr id="59" name="Footer Placeholder 58">
            <a:extLst>
              <a:ext uri="{FF2B5EF4-FFF2-40B4-BE49-F238E27FC236}">
                <a16:creationId xmlns:a16="http://schemas.microsoft.com/office/drawing/2014/main" id="{EF8627AE-696F-4F7E-8860-C455528611E4}"/>
              </a:ext>
            </a:extLst>
          </p:cNvPr>
          <p:cNvSpPr>
            <a:spLocks noGrp="1"/>
          </p:cNvSpPr>
          <p:nvPr>
            <p:ph type="ftr" sz="quarter" idx="11"/>
          </p:nvPr>
        </p:nvSpPr>
        <p:spPr>
          <a:xfrm>
            <a:off x="5744527" y="6350000"/>
            <a:ext cx="2286000" cy="365125"/>
          </a:xfrm>
        </p:spPr>
        <p:txBody>
          <a:bodyPr/>
          <a:lstStyle/>
          <a:p>
            <a:r>
              <a:rPr lang="en-US" dirty="0"/>
              <a:t>Canadian Checkers</a:t>
            </a:r>
          </a:p>
        </p:txBody>
      </p:sp>
      <p:sp>
        <p:nvSpPr>
          <p:cNvPr id="60" name="Slide Number Placeholder 59">
            <a:extLst>
              <a:ext uri="{FF2B5EF4-FFF2-40B4-BE49-F238E27FC236}">
                <a16:creationId xmlns:a16="http://schemas.microsoft.com/office/drawing/2014/main" id="{FF34679F-7E8E-4242-BA88-639B44A7587C}"/>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19</a:t>
            </a:fld>
            <a:endParaRPr lang="en-US" dirty="0"/>
          </a:p>
        </p:txBody>
      </p:sp>
      <p:cxnSp>
        <p:nvCxnSpPr>
          <p:cNvPr id="20" name="Straight Connector 19">
            <a:extLst>
              <a:ext uri="{FF2B5EF4-FFF2-40B4-BE49-F238E27FC236}">
                <a16:creationId xmlns:a16="http://schemas.microsoft.com/office/drawing/2014/main" id="{F629CBD3-811B-024D-97AD-CABA2360CFAC}"/>
              </a:ext>
              <a:ext uri="{C183D7F6-B498-43B3-948B-1728B52AA6E4}">
                <adec:decorative xmlns:adec="http://schemas.microsoft.com/office/drawing/2017/decorative" val="1"/>
              </a:ext>
            </a:extLst>
          </p:cNvPr>
          <p:cNvCxnSpPr>
            <a:cxnSpLocks/>
          </p:cNvCxnSpPr>
          <p:nvPr/>
        </p:nvCxnSpPr>
        <p:spPr>
          <a:xfrm>
            <a:off x="1704025" y="285325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5ED2DD05-B7DA-4548-8559-3C330A95A59B}"/>
              </a:ext>
              <a:ext uri="{C183D7F6-B498-43B3-948B-1728B52AA6E4}">
                <adec:decorative xmlns:adec="http://schemas.microsoft.com/office/drawing/2017/decorative" val="1"/>
              </a:ext>
            </a:extLst>
          </p:cNvPr>
          <p:cNvSpPr/>
          <p:nvPr/>
        </p:nvSpPr>
        <p:spPr>
          <a:xfrm>
            <a:off x="3982733" y="274464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Connector 24">
            <a:extLst>
              <a:ext uri="{FF2B5EF4-FFF2-40B4-BE49-F238E27FC236}">
                <a16:creationId xmlns:a16="http://schemas.microsoft.com/office/drawing/2014/main" id="{9B534B90-7DA2-E345-8750-23A209E659A3}"/>
              </a:ext>
              <a:ext uri="{C183D7F6-B498-43B3-948B-1728B52AA6E4}">
                <adec:decorative xmlns:adec="http://schemas.microsoft.com/office/drawing/2017/decorative" val="1"/>
              </a:ext>
            </a:extLst>
          </p:cNvPr>
          <p:cNvCxnSpPr>
            <a:cxnSpLocks/>
          </p:cNvCxnSpPr>
          <p:nvPr/>
        </p:nvCxnSpPr>
        <p:spPr>
          <a:xfrm>
            <a:off x="1717361" y="4110767"/>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20F06F09-4D82-3748-AED7-2C0611810068}"/>
              </a:ext>
              <a:ext uri="{C183D7F6-B498-43B3-948B-1728B52AA6E4}">
                <adec:decorative xmlns:adec="http://schemas.microsoft.com/office/drawing/2017/decorative" val="1"/>
              </a:ext>
            </a:extLst>
          </p:cNvPr>
          <p:cNvSpPr/>
          <p:nvPr/>
        </p:nvSpPr>
        <p:spPr>
          <a:xfrm>
            <a:off x="3996069" y="4002156"/>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4" name="Straight Connector 33">
            <a:extLst>
              <a:ext uri="{FF2B5EF4-FFF2-40B4-BE49-F238E27FC236}">
                <a16:creationId xmlns:a16="http://schemas.microsoft.com/office/drawing/2014/main" id="{CC60C07F-C64B-CA40-9D84-ABB3079F81A9}"/>
              </a:ext>
              <a:ext uri="{C183D7F6-B498-43B3-948B-1728B52AA6E4}">
                <adec:decorative xmlns:adec="http://schemas.microsoft.com/office/drawing/2017/decorative" val="1"/>
              </a:ext>
            </a:extLst>
          </p:cNvPr>
          <p:cNvCxnSpPr>
            <a:cxnSpLocks/>
          </p:cNvCxnSpPr>
          <p:nvPr/>
        </p:nvCxnSpPr>
        <p:spPr>
          <a:xfrm>
            <a:off x="1717361" y="5373966"/>
            <a:ext cx="2315146" cy="0"/>
          </a:xfrm>
          <a:prstGeom prst="line">
            <a:avLst/>
          </a:prstGeom>
          <a:ln w="254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DEADCA46-378E-3D45-B9B9-35A5CC4183B4}"/>
              </a:ext>
              <a:ext uri="{C183D7F6-B498-43B3-948B-1728B52AA6E4}">
                <adec:decorative xmlns:adec="http://schemas.microsoft.com/office/drawing/2017/decorative" val="1"/>
              </a:ext>
            </a:extLst>
          </p:cNvPr>
          <p:cNvSpPr/>
          <p:nvPr/>
        </p:nvSpPr>
        <p:spPr>
          <a:xfrm>
            <a:off x="3996069" y="5265355"/>
            <a:ext cx="217221" cy="21722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52466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Lst>
          </p:cNvPr>
          <p:cNvSpPr>
            <a:spLocks noGrp="1"/>
          </p:cNvSpPr>
          <p:nvPr>
            <p:ph type="title"/>
          </p:nvPr>
        </p:nvSpPr>
        <p:spPr>
          <a:xfrm>
            <a:off x="4933950" y="898524"/>
            <a:ext cx="6343650" cy="1325880"/>
          </a:xfrm>
        </p:spPr>
        <p:txBody>
          <a:bodyPr>
            <a:normAutofit/>
          </a:bodyPr>
          <a:lstStyle/>
          <a:p>
            <a:r>
              <a:rPr lang="en-ZA" dirty="0"/>
              <a:t>An overview</a:t>
            </a:r>
          </a:p>
        </p:txBody>
      </p:sp>
      <p:sp>
        <p:nvSpPr>
          <p:cNvPr id="3" name="Subtitle 2">
            <a:extLst>
              <a:ext uri="{FF2B5EF4-FFF2-40B4-BE49-F238E27FC236}">
                <a16:creationId xmlns:a16="http://schemas.microsoft.com/office/drawing/2014/main" id="{35E3EA69-4E0E-41BD-8095-A124225A2647}"/>
              </a:ext>
            </a:extLst>
          </p:cNvPr>
          <p:cNvSpPr>
            <a:spLocks noGrp="1"/>
          </p:cNvSpPr>
          <p:nvPr>
            <p:ph type="body" sz="quarter" idx="13"/>
          </p:nvPr>
        </p:nvSpPr>
        <p:spPr>
          <a:xfrm>
            <a:off x="4933949" y="2310817"/>
            <a:ext cx="6400800" cy="3657600"/>
          </a:xfrm>
        </p:spPr>
        <p:txBody>
          <a:bodyPr>
            <a:normAutofit/>
          </a:bodyPr>
          <a:lstStyle/>
          <a:p>
            <a:r>
              <a:rPr lang="en-US" b="1" i="0" dirty="0">
                <a:solidFill>
                  <a:srgbClr val="202122"/>
                </a:solidFill>
                <a:effectLst/>
              </a:rPr>
              <a:t>Canadian checkers</a:t>
            </a:r>
            <a:r>
              <a:rPr lang="en-US" b="0" i="0" dirty="0">
                <a:solidFill>
                  <a:srgbClr val="202122"/>
                </a:solidFill>
                <a:effectLst/>
              </a:rPr>
              <a:t> (or </a:t>
            </a:r>
            <a:r>
              <a:rPr lang="en-US" b="1" i="0" dirty="0">
                <a:solidFill>
                  <a:srgbClr val="202122"/>
                </a:solidFill>
                <a:effectLst/>
              </a:rPr>
              <a:t>Canadian draughts</a:t>
            </a:r>
            <a:r>
              <a:rPr lang="en-US" b="0" i="0" dirty="0">
                <a:solidFill>
                  <a:srgbClr val="202122"/>
                </a:solidFill>
                <a:effectLst/>
              </a:rPr>
              <a:t>) is a variant of the strategy board game </a:t>
            </a:r>
            <a:r>
              <a:rPr lang="en-US" i="1" dirty="0">
                <a:solidFill>
                  <a:srgbClr val="202122"/>
                </a:solidFill>
              </a:rPr>
              <a:t>“</a:t>
            </a:r>
            <a:r>
              <a:rPr lang="en-US" b="0" i="1" dirty="0">
                <a:solidFill>
                  <a:srgbClr val="202122"/>
                </a:solidFill>
                <a:effectLst/>
              </a:rPr>
              <a:t>draughts”</a:t>
            </a:r>
            <a:r>
              <a:rPr lang="en-US" b="0" i="0" dirty="0">
                <a:solidFill>
                  <a:srgbClr val="202122"/>
                </a:solidFill>
                <a:effectLst/>
              </a:rPr>
              <a:t> or </a:t>
            </a:r>
            <a:r>
              <a:rPr lang="en-US" b="0" i="1" dirty="0">
                <a:solidFill>
                  <a:srgbClr val="202122"/>
                </a:solidFill>
                <a:effectLst/>
              </a:rPr>
              <a:t>“checkers”</a:t>
            </a:r>
            <a:r>
              <a:rPr lang="en-US" b="0" i="0" dirty="0">
                <a:solidFill>
                  <a:srgbClr val="202122"/>
                </a:solidFill>
                <a:effectLst/>
              </a:rPr>
              <a:t>. </a:t>
            </a:r>
          </a:p>
          <a:p>
            <a:r>
              <a:rPr lang="en-US" b="0" i="0" dirty="0">
                <a:solidFill>
                  <a:srgbClr val="202122"/>
                </a:solidFill>
                <a:effectLst/>
              </a:rPr>
              <a:t>It is one of the largest draughts games, played on a 12×12 checkered board with 30 game pieces per player. </a:t>
            </a:r>
          </a:p>
          <a:p>
            <a:endParaRPr lang="en-US" dirty="0">
              <a:solidFill>
                <a:srgbClr val="202122"/>
              </a:solidFill>
            </a:endParaRPr>
          </a:p>
          <a:p>
            <a:r>
              <a:rPr lang="en-US" b="0" i="0" dirty="0">
                <a:solidFill>
                  <a:srgbClr val="202122"/>
                </a:solidFill>
                <a:effectLst/>
              </a:rPr>
              <a:t>The game was invented by the French settlers of </a:t>
            </a:r>
            <a:r>
              <a:rPr lang="en-US" b="0" i="1" dirty="0">
                <a:solidFill>
                  <a:srgbClr val="202122"/>
                </a:solidFill>
                <a:effectLst/>
              </a:rPr>
              <a:t>Quebec</a:t>
            </a:r>
            <a:r>
              <a:rPr lang="en-US" b="0" i="0" dirty="0">
                <a:solidFill>
                  <a:srgbClr val="202122"/>
                </a:solidFill>
                <a:effectLst/>
              </a:rPr>
              <a:t>, Canada; it was named </a:t>
            </a:r>
            <a:r>
              <a:rPr lang="en-US" b="0" i="1" dirty="0">
                <a:solidFill>
                  <a:srgbClr val="202122"/>
                </a:solidFill>
                <a:effectLst/>
              </a:rPr>
              <a:t>Grand jeu de dames</a:t>
            </a:r>
            <a:r>
              <a:rPr lang="en-US" b="0" i="0" dirty="0">
                <a:solidFill>
                  <a:srgbClr val="202122"/>
                </a:solidFill>
                <a:effectLst/>
              </a:rPr>
              <a:t>.</a:t>
            </a:r>
          </a:p>
          <a:p>
            <a:endParaRPr lang="en-US" dirty="0"/>
          </a:p>
        </p:txBody>
      </p:sp>
      <p:sp>
        <p:nvSpPr>
          <p:cNvPr id="36" name="Date Placeholder 35">
            <a:extLst>
              <a:ext uri="{FF2B5EF4-FFF2-40B4-BE49-F238E27FC236}">
                <a16:creationId xmlns:a16="http://schemas.microsoft.com/office/drawing/2014/main" id="{64D06C77-08BF-4ABC-8656-21CAB4DFD7FA}"/>
              </a:ext>
            </a:extLst>
          </p:cNvPr>
          <p:cNvSpPr>
            <a:spLocks noGrp="1"/>
          </p:cNvSpPr>
          <p:nvPr>
            <p:ph type="dt" sz="half" idx="10"/>
          </p:nvPr>
        </p:nvSpPr>
        <p:spPr>
          <a:xfrm>
            <a:off x="4937760" y="6353175"/>
            <a:ext cx="1097280" cy="365125"/>
          </a:xfrm>
        </p:spPr>
        <p:txBody>
          <a:bodyPr/>
          <a:lstStyle/>
          <a:p>
            <a:r>
              <a:rPr lang="en-US" dirty="0"/>
              <a:t>2022</a:t>
            </a:r>
          </a:p>
        </p:txBody>
      </p:sp>
      <p:sp>
        <p:nvSpPr>
          <p:cNvPr id="37" name="Footer Placeholder 36">
            <a:extLst>
              <a:ext uri="{FF2B5EF4-FFF2-40B4-BE49-F238E27FC236}">
                <a16:creationId xmlns:a16="http://schemas.microsoft.com/office/drawing/2014/main" id="{5FA84566-6373-4E7B-AA6F-CA6C7346EC47}"/>
              </a:ext>
            </a:extLst>
          </p:cNvPr>
          <p:cNvSpPr>
            <a:spLocks noGrp="1"/>
          </p:cNvSpPr>
          <p:nvPr>
            <p:ph type="ftr" sz="quarter" idx="11"/>
          </p:nvPr>
        </p:nvSpPr>
        <p:spPr>
          <a:xfrm>
            <a:off x="7436167" y="6350000"/>
            <a:ext cx="2286000" cy="365125"/>
          </a:xfrm>
        </p:spPr>
        <p:txBody>
          <a:bodyPr/>
          <a:lstStyle/>
          <a:p>
            <a:r>
              <a:rPr lang="en-US" dirty="0"/>
              <a:t>Canadian Checkers</a:t>
            </a:r>
          </a:p>
        </p:txBody>
      </p:sp>
      <p:sp>
        <p:nvSpPr>
          <p:cNvPr id="38" name="Slide Number Placeholder 37">
            <a:extLst>
              <a:ext uri="{FF2B5EF4-FFF2-40B4-BE49-F238E27FC236}">
                <a16:creationId xmlns:a16="http://schemas.microsoft.com/office/drawing/2014/main" id="{198D92D2-0F62-443D-BB2D-F4E23724D76F}"/>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6800850" cy="1325880"/>
          </a:xfrm>
        </p:spPr>
        <p:txBody>
          <a:bodyPr anchor="t">
            <a:normAutofit/>
          </a:bodyPr>
          <a:lstStyle/>
          <a:p>
            <a:r>
              <a:rPr lang="en-ZA" dirty="0"/>
              <a:t>Minimax algorithm</a:t>
            </a:r>
          </a:p>
        </p:txBody>
      </p:sp>
      <p:sp>
        <p:nvSpPr>
          <p:cNvPr id="149" name="Text Placeholder 2">
            <a:extLst>
              <a:ext uri="{FF2B5EF4-FFF2-40B4-BE49-F238E27FC236}">
                <a16:creationId xmlns:a16="http://schemas.microsoft.com/office/drawing/2014/main" id="{83BA5EC6-B4A4-60BB-DE44-B57E77CEF33A}"/>
              </a:ext>
            </a:extLst>
          </p:cNvPr>
          <p:cNvSpPr>
            <a:spLocks noGrp="1"/>
          </p:cNvSpPr>
          <p:nvPr>
            <p:ph type="body" sz="quarter" idx="13"/>
          </p:nvPr>
        </p:nvSpPr>
        <p:spPr>
          <a:xfrm>
            <a:off x="914400" y="2206377"/>
            <a:ext cx="6800850" cy="3840480"/>
          </a:xfrm>
        </p:spPr>
        <p:txBody>
          <a:bodyPr>
            <a:normAutofit/>
          </a:bodyPr>
          <a:lstStyle/>
          <a:p>
            <a:r>
              <a:rPr lang="en-US" dirty="0"/>
              <a:t>Minimax is a kind of backtracking algorithm that is used in decision making and game theory to find the optimal move for a player, if your opponent also plays optimally.</a:t>
            </a:r>
          </a:p>
          <a:p>
            <a:r>
              <a:rPr lang="en-US" dirty="0"/>
              <a:t>In Minimax the two players are called maximizer and minimizer.</a:t>
            </a:r>
          </a:p>
          <a:p>
            <a:r>
              <a:rPr lang="en-US" dirty="0"/>
              <a:t>The maximizer tries to get the highest score possible while the minimizer tries to get the lowest score possible.</a:t>
            </a:r>
          </a:p>
          <a:p>
            <a:r>
              <a:rPr lang="en-US" dirty="0"/>
              <a:t>Every state has a value associated with it. In each state if the maximizer has upper hand, then, the score of the board will tend to be some positive value. If the minimizer has the upper hand in that board state, then it will tend to be some negative value.</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19B51A1E-902D-48AF-9020-955120F399B6}" type="slidenum">
              <a:rPr lang="en-ZA" smtClean="0"/>
              <a:pPr>
                <a:spcAft>
                  <a:spcPts val="600"/>
                </a:spcAft>
              </a:pPr>
              <a:t>20</a:t>
            </a:fld>
            <a:endParaRPr lang="en-ZA"/>
          </a:p>
        </p:txBody>
      </p:sp>
    </p:spTree>
    <p:extLst>
      <p:ext uri="{BB962C8B-B14F-4D97-AF65-F5344CB8AC3E}">
        <p14:creationId xmlns:p14="http://schemas.microsoft.com/office/powerpoint/2010/main" val="2752798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980648199"/>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21</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2245523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878986565"/>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22</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19415930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215625980"/>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23</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38212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Minimax algorithm</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2944343810"/>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24</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15128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6800850" cy="1325880"/>
          </a:xfrm>
        </p:spPr>
        <p:txBody>
          <a:bodyPr anchor="t">
            <a:normAutofit/>
          </a:bodyPr>
          <a:lstStyle/>
          <a:p>
            <a:r>
              <a:rPr lang="en-US"/>
              <a:t>Alpha-beta pruning</a:t>
            </a:r>
            <a:endParaRPr lang="en-ZA" dirty="0"/>
          </a:p>
        </p:txBody>
      </p:sp>
      <p:sp>
        <p:nvSpPr>
          <p:cNvPr id="71" name="Text Placeholder 2">
            <a:extLst>
              <a:ext uri="{FF2B5EF4-FFF2-40B4-BE49-F238E27FC236}">
                <a16:creationId xmlns:a16="http://schemas.microsoft.com/office/drawing/2014/main" id="{C0A5635C-B19C-33DF-0531-AD2EDAF94175}"/>
              </a:ext>
            </a:extLst>
          </p:cNvPr>
          <p:cNvSpPr>
            <a:spLocks noGrp="1"/>
          </p:cNvSpPr>
          <p:nvPr>
            <p:ph type="body" sz="quarter" idx="13"/>
          </p:nvPr>
        </p:nvSpPr>
        <p:spPr>
          <a:xfrm>
            <a:off x="914400" y="2206377"/>
            <a:ext cx="6800850" cy="3840480"/>
          </a:xfrm>
        </p:spPr>
        <p:txBody>
          <a:bodyPr/>
          <a:lstStyle/>
          <a:p>
            <a:r>
              <a:rPr lang="en-US" dirty="0"/>
              <a:t>Alpha-Beta pruning is not actually a new algorithm, rather an </a:t>
            </a:r>
            <a:r>
              <a:rPr lang="en-US" b="1" dirty="0"/>
              <a:t>optimization technique</a:t>
            </a:r>
            <a:r>
              <a:rPr lang="en-US" dirty="0"/>
              <a:t> for minimax algorithm.</a:t>
            </a:r>
          </a:p>
          <a:p>
            <a:r>
              <a:rPr lang="en-US" dirty="0"/>
              <a:t>It reduces the computation time by a huge factor. This allows us to search much faster and even go into deeper levels in the game tree.</a:t>
            </a:r>
          </a:p>
          <a:p>
            <a:r>
              <a:rPr lang="en-US" dirty="0"/>
              <a:t>It is called Alpha-Beta pruning because it passes </a:t>
            </a:r>
            <a:r>
              <a:rPr lang="en-US" b="1" dirty="0"/>
              <a:t>2 extra parameters</a:t>
            </a:r>
            <a:r>
              <a:rPr lang="en-US" dirty="0"/>
              <a:t> in the minimax function, namely </a:t>
            </a:r>
            <a:r>
              <a:rPr lang="en-US" i="1" dirty="0"/>
              <a:t>alpha</a:t>
            </a:r>
            <a:r>
              <a:rPr lang="en-US" dirty="0"/>
              <a:t> and </a:t>
            </a:r>
            <a:r>
              <a:rPr lang="en-US" i="1" dirty="0"/>
              <a:t>beta</a:t>
            </a:r>
            <a:r>
              <a:rPr lang="en-US" dirty="0"/>
              <a:t>.</a:t>
            </a:r>
          </a:p>
          <a:p>
            <a:r>
              <a:rPr lang="en-US" b="1" dirty="0"/>
              <a:t>Alpha</a:t>
            </a:r>
            <a:r>
              <a:rPr lang="en-US" dirty="0"/>
              <a:t> is the best value that the </a:t>
            </a:r>
            <a:r>
              <a:rPr lang="en-US" b="1" dirty="0"/>
              <a:t>maximizer</a:t>
            </a:r>
            <a:r>
              <a:rPr lang="en-US" dirty="0"/>
              <a:t> currently can guarantee at that level or above. </a:t>
            </a:r>
            <a:r>
              <a:rPr lang="en-US" b="1" dirty="0"/>
              <a:t>Beta</a:t>
            </a:r>
            <a:r>
              <a:rPr lang="en-US" dirty="0"/>
              <a:t> is the best value that the </a:t>
            </a:r>
            <a:r>
              <a:rPr lang="en-US" b="1" dirty="0"/>
              <a:t>minimizer</a:t>
            </a:r>
            <a:r>
              <a:rPr lang="en-US" dirty="0"/>
              <a:t> currently can guarantee at that level or above.</a:t>
            </a:r>
          </a:p>
        </p:txBody>
      </p:sp>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99886" y="635508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274091" y="6355080"/>
            <a:ext cx="457200" cy="365125"/>
          </a:xfrm>
        </p:spPr>
        <p:txBody>
          <a:bodyPr anchor="ctr">
            <a:normAutofit/>
          </a:bodyPr>
          <a:lstStyle/>
          <a:p>
            <a:pPr>
              <a:spcAft>
                <a:spcPts val="600"/>
              </a:spcAft>
            </a:pPr>
            <a:fld id="{19B51A1E-902D-48AF-9020-955120F399B6}" type="slidenum">
              <a:rPr lang="en-ZA" smtClean="0"/>
              <a:pPr>
                <a:spcAft>
                  <a:spcPts val="600"/>
                </a:spcAft>
              </a:pPr>
              <a:t>25</a:t>
            </a:fld>
            <a:endParaRPr lang="en-ZA"/>
          </a:p>
        </p:txBody>
      </p:sp>
    </p:spTree>
    <p:extLst>
      <p:ext uri="{BB962C8B-B14F-4D97-AF65-F5344CB8AC3E}">
        <p14:creationId xmlns:p14="http://schemas.microsoft.com/office/powerpoint/2010/main" val="3779582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2039645202"/>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26</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Tree>
    <p:extLst>
      <p:ext uri="{BB962C8B-B14F-4D97-AF65-F5344CB8AC3E}">
        <p14:creationId xmlns:p14="http://schemas.microsoft.com/office/powerpoint/2010/main" val="3649269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4090764738"/>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27</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1709668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445084229"/>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28</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Tree>
    <p:extLst>
      <p:ext uri="{BB962C8B-B14F-4D97-AF65-F5344CB8AC3E}">
        <p14:creationId xmlns:p14="http://schemas.microsoft.com/office/powerpoint/2010/main" val="675367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099892967"/>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29</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Tree>
    <p:extLst>
      <p:ext uri="{BB962C8B-B14F-4D97-AF65-F5344CB8AC3E}">
        <p14:creationId xmlns:p14="http://schemas.microsoft.com/office/powerpoint/2010/main" val="151560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914400" y="896112"/>
            <a:ext cx="6800850" cy="1325880"/>
          </a:xfrm>
        </p:spPr>
        <p:txBody>
          <a:bodyPr/>
          <a:lstStyle/>
          <a:p>
            <a:r>
              <a:rPr lang="en-US" dirty="0"/>
              <a:t>Game description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sz="quarter" idx="13"/>
          </p:nvPr>
        </p:nvSpPr>
        <p:spPr>
          <a:xfrm>
            <a:off x="914400" y="2206377"/>
            <a:ext cx="6800850" cy="3840480"/>
          </a:xfrm>
        </p:spPr>
        <p:txBody>
          <a:bodyPr vert="horz" lIns="91440" tIns="45720" rIns="91440" bIns="45720" rtlCol="0" anchor="t">
            <a:normAutofit/>
          </a:bodyPr>
          <a:lstStyle/>
          <a:p>
            <a:r>
              <a:rPr lang="en-ZA" dirty="0"/>
              <a:t>Canadian checkers are played on a 12x12 board of alternating dark and light colours</a:t>
            </a:r>
          </a:p>
          <a:p>
            <a:r>
              <a:rPr lang="en-ZA" dirty="0"/>
              <a:t>The board is placed so that both players have the dark square on their left edge of the first row</a:t>
            </a:r>
          </a:p>
          <a:p>
            <a:r>
              <a:rPr lang="en-ZA" dirty="0"/>
              <a:t>Each player has 30 pieces to start with</a:t>
            </a:r>
          </a:p>
          <a:p>
            <a:r>
              <a:rPr lang="en-ZA" noProof="1"/>
              <a:t>The pieces are usually coloured in RED and WHITE</a:t>
            </a:r>
          </a:p>
          <a:p>
            <a:r>
              <a:rPr lang="en-ZA" noProof="1"/>
              <a:t>The pieces are placed on the dark squares of the first 5 rows of each side</a:t>
            </a:r>
          </a:p>
          <a:p>
            <a:r>
              <a:rPr lang="en-ZA" noProof="1"/>
              <a:t>The player with the lighter-coloured piece moves first. Then turn alternates</a:t>
            </a:r>
          </a:p>
        </p:txBody>
      </p:sp>
      <p:sp>
        <p:nvSpPr>
          <p:cNvPr id="4" name="Date Placeholder 3">
            <a:extLst>
              <a:ext uri="{FF2B5EF4-FFF2-40B4-BE49-F238E27FC236}">
                <a16:creationId xmlns:a16="http://schemas.microsoft.com/office/drawing/2014/main" id="{BD0AD2EB-86EE-409B-A978-A2CA82E37880}"/>
              </a:ext>
            </a:extLst>
          </p:cNvPr>
          <p:cNvSpPr>
            <a:spLocks noGrp="1"/>
          </p:cNvSpPr>
          <p:nvPr>
            <p:ph type="dt" sz="half" idx="10"/>
          </p:nvPr>
        </p:nvSpPr>
        <p:spPr>
          <a:xfrm>
            <a:off x="914400" y="6355080"/>
            <a:ext cx="1097280" cy="365125"/>
          </a:xfrm>
        </p:spPr>
        <p:txBody>
          <a:bodyPr/>
          <a:lstStyle/>
          <a:p>
            <a:r>
              <a:rPr lang="en-US" dirty="0"/>
              <a:t>2022</a:t>
            </a:r>
          </a:p>
        </p:txBody>
      </p:sp>
      <p:sp>
        <p:nvSpPr>
          <p:cNvPr id="5" name="Footer Placeholder 4">
            <a:extLst>
              <a:ext uri="{FF2B5EF4-FFF2-40B4-BE49-F238E27FC236}">
                <a16:creationId xmlns:a16="http://schemas.microsoft.com/office/drawing/2014/main" id="{81531A96-6BD3-4FD2-9B51-3CBB43DADCC8}"/>
              </a:ext>
            </a:extLst>
          </p:cNvPr>
          <p:cNvSpPr>
            <a:spLocks noGrp="1"/>
          </p:cNvSpPr>
          <p:nvPr>
            <p:ph type="ftr" sz="quarter" idx="11"/>
          </p:nvPr>
        </p:nvSpPr>
        <p:spPr>
          <a:xfrm>
            <a:off x="5499886" y="6355080"/>
            <a:ext cx="2286000" cy="365125"/>
          </a:xfrm>
        </p:spPr>
        <p:txBody>
          <a:bodyPr/>
          <a:lstStyle/>
          <a:p>
            <a:r>
              <a:rPr lang="en-US" dirty="0"/>
              <a:t>Canadian Checkers</a:t>
            </a:r>
          </a:p>
        </p:txBody>
      </p:sp>
      <p:sp>
        <p:nvSpPr>
          <p:cNvPr id="6" name="Slide Number Placeholder 5">
            <a:extLst>
              <a:ext uri="{FF2B5EF4-FFF2-40B4-BE49-F238E27FC236}">
                <a16:creationId xmlns:a16="http://schemas.microsoft.com/office/drawing/2014/main" id="{6AB5FBE9-888B-4FE5-8AC6-FB80C5520650}"/>
              </a:ext>
            </a:extLst>
          </p:cNvPr>
          <p:cNvSpPr>
            <a:spLocks noGrp="1"/>
          </p:cNvSpPr>
          <p:nvPr>
            <p:ph type="sldNum" sz="quarter" idx="12"/>
          </p:nvPr>
        </p:nvSpPr>
        <p:spPr>
          <a:xfrm>
            <a:off x="11274091" y="6355080"/>
            <a:ext cx="457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34637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768289244"/>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30</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2533625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3187458467"/>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31</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1607930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1563690897"/>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32</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
        <p:nvSpPr>
          <p:cNvPr id="5" name="TextBox 4">
            <a:extLst>
              <a:ext uri="{FF2B5EF4-FFF2-40B4-BE49-F238E27FC236}">
                <a16:creationId xmlns:a16="http://schemas.microsoft.com/office/drawing/2014/main" id="{75AF5ACB-B351-7BE7-FEF5-D5FEE701B1B8}"/>
              </a:ext>
            </a:extLst>
          </p:cNvPr>
          <p:cNvSpPr txBox="1"/>
          <p:nvPr/>
        </p:nvSpPr>
        <p:spPr>
          <a:xfrm>
            <a:off x="5424488" y="2108910"/>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2" name="TextBox 11">
            <a:extLst>
              <a:ext uri="{FF2B5EF4-FFF2-40B4-BE49-F238E27FC236}">
                <a16:creationId xmlns:a16="http://schemas.microsoft.com/office/drawing/2014/main" id="{942FCE0F-7C2C-6038-BF88-10E8524EA74F}"/>
              </a:ext>
            </a:extLst>
          </p:cNvPr>
          <p:cNvSpPr txBox="1"/>
          <p:nvPr/>
        </p:nvSpPr>
        <p:spPr>
          <a:xfrm>
            <a:off x="352345" y="3876153"/>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
        <p:nvSpPr>
          <p:cNvPr id="13" name="TextBox 12">
            <a:extLst>
              <a:ext uri="{FF2B5EF4-FFF2-40B4-BE49-F238E27FC236}">
                <a16:creationId xmlns:a16="http://schemas.microsoft.com/office/drawing/2014/main" id="{F36A5ABF-A537-B84C-2BB5-FAF0DBBED7F8}"/>
              </a:ext>
            </a:extLst>
          </p:cNvPr>
          <p:cNvSpPr txBox="1"/>
          <p:nvPr/>
        </p:nvSpPr>
        <p:spPr>
          <a:xfrm>
            <a:off x="352345" y="3152001"/>
            <a:ext cx="1124021" cy="646331"/>
          </a:xfrm>
          <a:prstGeom prst="rect">
            <a:avLst/>
          </a:prstGeom>
          <a:noFill/>
        </p:spPr>
        <p:txBody>
          <a:bodyPr wrap="square" rtlCol="0">
            <a:spAutoFit/>
          </a:bodyPr>
          <a:lstStyle/>
          <a:p>
            <a:pPr algn="ctr"/>
            <a:r>
              <a:rPr lang="el-GR" dirty="0"/>
              <a:t>α</a:t>
            </a:r>
            <a:r>
              <a:rPr lang="en-US" dirty="0"/>
              <a:t> = -∞</a:t>
            </a:r>
          </a:p>
          <a:p>
            <a:pPr algn="ctr"/>
            <a:r>
              <a:rPr lang="el-GR" dirty="0"/>
              <a:t>β</a:t>
            </a:r>
            <a:r>
              <a:rPr lang="en-US" dirty="0"/>
              <a:t> = 3</a:t>
            </a:r>
          </a:p>
        </p:txBody>
      </p:sp>
      <p:sp>
        <p:nvSpPr>
          <p:cNvPr id="14" name="TextBox 13">
            <a:extLst>
              <a:ext uri="{FF2B5EF4-FFF2-40B4-BE49-F238E27FC236}">
                <a16:creationId xmlns:a16="http://schemas.microsoft.com/office/drawing/2014/main" id="{6D1A3758-C6FF-FB28-8FC2-2891FAC287FF}"/>
              </a:ext>
            </a:extLst>
          </p:cNvPr>
          <p:cNvSpPr txBox="1"/>
          <p:nvPr/>
        </p:nvSpPr>
        <p:spPr>
          <a:xfrm>
            <a:off x="4032949" y="3152001"/>
            <a:ext cx="1124021" cy="646331"/>
          </a:xfrm>
          <a:prstGeom prst="rect">
            <a:avLst/>
          </a:prstGeom>
          <a:noFill/>
        </p:spPr>
        <p:txBody>
          <a:bodyPr wrap="square" rtlCol="0">
            <a:spAutoFit/>
          </a:bodyPr>
          <a:lstStyle/>
          <a:p>
            <a:pPr algn="ctr"/>
            <a:r>
              <a:rPr lang="el-GR" dirty="0"/>
              <a:t>α</a:t>
            </a:r>
            <a:r>
              <a:rPr lang="en-US" dirty="0"/>
              <a:t> = 5</a:t>
            </a:r>
          </a:p>
          <a:p>
            <a:pPr algn="ctr"/>
            <a:r>
              <a:rPr lang="el-GR" dirty="0"/>
              <a:t>β</a:t>
            </a:r>
            <a:r>
              <a:rPr lang="en-US" dirty="0"/>
              <a:t> = 3</a:t>
            </a:r>
          </a:p>
        </p:txBody>
      </p:sp>
      <p:sp>
        <p:nvSpPr>
          <p:cNvPr id="16" name="TextBox 15">
            <a:extLst>
              <a:ext uri="{FF2B5EF4-FFF2-40B4-BE49-F238E27FC236}">
                <a16:creationId xmlns:a16="http://schemas.microsoft.com/office/drawing/2014/main" id="{8675E160-B5EF-C440-770F-BE3168DFAC56}"/>
              </a:ext>
            </a:extLst>
          </p:cNvPr>
          <p:cNvSpPr txBox="1"/>
          <p:nvPr/>
        </p:nvSpPr>
        <p:spPr>
          <a:xfrm>
            <a:off x="10047216" y="3152001"/>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2</a:t>
            </a:r>
          </a:p>
        </p:txBody>
      </p:sp>
      <p:sp>
        <p:nvSpPr>
          <p:cNvPr id="17" name="TextBox 16">
            <a:extLst>
              <a:ext uri="{FF2B5EF4-FFF2-40B4-BE49-F238E27FC236}">
                <a16:creationId xmlns:a16="http://schemas.microsoft.com/office/drawing/2014/main" id="{C2434DF3-295B-DDD0-58B0-BE7D0B6FA63C}"/>
              </a:ext>
            </a:extLst>
          </p:cNvPr>
          <p:cNvSpPr txBox="1"/>
          <p:nvPr/>
        </p:nvSpPr>
        <p:spPr>
          <a:xfrm>
            <a:off x="6005477" y="3876152"/>
            <a:ext cx="1124021" cy="646331"/>
          </a:xfrm>
          <a:prstGeom prst="rect">
            <a:avLst/>
          </a:prstGeom>
          <a:noFill/>
        </p:spPr>
        <p:txBody>
          <a:bodyPr wrap="square" rtlCol="0">
            <a:spAutoFit/>
          </a:bodyPr>
          <a:lstStyle/>
          <a:p>
            <a:pPr algn="ctr"/>
            <a:r>
              <a:rPr lang="el-GR" dirty="0"/>
              <a:t>α</a:t>
            </a:r>
            <a:r>
              <a:rPr lang="en-US" dirty="0"/>
              <a:t> = 3</a:t>
            </a:r>
          </a:p>
          <a:p>
            <a:pPr algn="ctr"/>
            <a:r>
              <a:rPr lang="el-GR" dirty="0"/>
              <a:t>β</a:t>
            </a:r>
            <a:r>
              <a:rPr lang="en-US" dirty="0"/>
              <a:t> = ∞</a:t>
            </a:r>
          </a:p>
        </p:txBody>
      </p:sp>
    </p:spTree>
    <p:extLst>
      <p:ext uri="{BB962C8B-B14F-4D97-AF65-F5344CB8AC3E}">
        <p14:creationId xmlns:p14="http://schemas.microsoft.com/office/powerpoint/2010/main" val="323759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216317706"/>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33</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2449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914400" y="896112"/>
            <a:ext cx="10515600" cy="1325563"/>
          </a:xfrm>
        </p:spPr>
        <p:txBody>
          <a:bodyPr anchor="t">
            <a:normAutofit/>
          </a:bodyPr>
          <a:lstStyle/>
          <a:p>
            <a:r>
              <a:rPr lang="en-ZA" dirty="0"/>
              <a:t>Alpha-beta pruning</a:t>
            </a:r>
          </a:p>
        </p:txBody>
      </p:sp>
      <p:graphicFrame>
        <p:nvGraphicFramePr>
          <p:cNvPr id="19" name="Content Placeholder 18">
            <a:extLst>
              <a:ext uri="{FF2B5EF4-FFF2-40B4-BE49-F238E27FC236}">
                <a16:creationId xmlns:a16="http://schemas.microsoft.com/office/drawing/2014/main" id="{0C9B7693-F613-F9EA-C545-48C6EAE90F82}"/>
              </a:ext>
            </a:extLst>
          </p:cNvPr>
          <p:cNvGraphicFramePr>
            <a:graphicFrameLocks noGrp="1"/>
          </p:cNvGraphicFramePr>
          <p:nvPr>
            <p:ph idx="1"/>
            <p:extLst>
              <p:ext uri="{D42A27DB-BD31-4B8C-83A1-F6EECF244321}">
                <p14:modId xmlns:p14="http://schemas.microsoft.com/office/powerpoint/2010/main" val="2170539917"/>
              </p:ext>
            </p:extLst>
          </p:nvPr>
        </p:nvGraphicFramePr>
        <p:xfrm>
          <a:off x="1020763"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6" name="Date Placeholder 65">
            <a:extLst>
              <a:ext uri="{FF2B5EF4-FFF2-40B4-BE49-F238E27FC236}">
                <a16:creationId xmlns:a16="http://schemas.microsoft.com/office/drawing/2014/main" id="{59A0522D-B6EE-4F94-BDEF-847D5C397217}"/>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3" name="Footer Placeholder 2">
            <a:extLst>
              <a:ext uri="{FF2B5EF4-FFF2-40B4-BE49-F238E27FC236}">
                <a16:creationId xmlns:a16="http://schemas.microsoft.com/office/drawing/2014/main" id="{5B3A2CF7-0DCE-4D70-AFCB-E7731D477447}"/>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ZA" dirty="0"/>
              <a:t>Canadian Checkers</a:t>
            </a:r>
          </a:p>
        </p:txBody>
      </p:sp>
      <p:sp>
        <p:nvSpPr>
          <p:cNvPr id="4" name="Slide Number Placeholder 3">
            <a:extLst>
              <a:ext uri="{FF2B5EF4-FFF2-40B4-BE49-F238E27FC236}">
                <a16:creationId xmlns:a16="http://schemas.microsoft.com/office/drawing/2014/main" id="{4A9FC2EB-9617-4A9A-B4B6-0EC42705E1C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19B51A1E-902D-48AF-9020-955120F399B6}" type="slidenum">
              <a:rPr lang="en-ZA" smtClean="0"/>
              <a:pPr>
                <a:spcAft>
                  <a:spcPts val="600"/>
                </a:spcAft>
              </a:pPr>
              <a:t>34</a:t>
            </a:fld>
            <a:endParaRPr lang="en-ZA"/>
          </a:p>
        </p:txBody>
      </p:sp>
      <p:grpSp>
        <p:nvGrpSpPr>
          <p:cNvPr id="23" name="Group 22">
            <a:extLst>
              <a:ext uri="{FF2B5EF4-FFF2-40B4-BE49-F238E27FC236}">
                <a16:creationId xmlns:a16="http://schemas.microsoft.com/office/drawing/2014/main" id="{E212F007-CACB-DAA3-99C7-6F2D17EDD3D3}"/>
              </a:ext>
            </a:extLst>
          </p:cNvPr>
          <p:cNvGrpSpPr/>
          <p:nvPr/>
        </p:nvGrpSpPr>
        <p:grpSpPr>
          <a:xfrm>
            <a:off x="11079583" y="2755241"/>
            <a:ext cx="700833" cy="1716850"/>
            <a:chOff x="11079583" y="2755241"/>
            <a:chExt cx="700833" cy="1716850"/>
          </a:xfrm>
        </p:grpSpPr>
        <p:sp>
          <p:nvSpPr>
            <p:cNvPr id="21" name="TextBox 20">
              <a:extLst>
                <a:ext uri="{FF2B5EF4-FFF2-40B4-BE49-F238E27FC236}">
                  <a16:creationId xmlns:a16="http://schemas.microsoft.com/office/drawing/2014/main" id="{CDF78AFA-4E81-BCD0-B614-D86D4731936E}"/>
                </a:ext>
              </a:extLst>
            </p:cNvPr>
            <p:cNvSpPr txBox="1"/>
            <p:nvPr/>
          </p:nvSpPr>
          <p:spPr>
            <a:xfrm>
              <a:off x="11079583" y="4102759"/>
              <a:ext cx="700833" cy="369332"/>
            </a:xfrm>
            <a:prstGeom prst="rect">
              <a:avLst/>
            </a:prstGeom>
            <a:noFill/>
          </p:spPr>
          <p:txBody>
            <a:bodyPr wrap="square" rtlCol="0">
              <a:spAutoFit/>
            </a:bodyPr>
            <a:lstStyle/>
            <a:p>
              <a:r>
                <a:rPr lang="en-US" dirty="0"/>
                <a:t>MAX</a:t>
              </a:r>
            </a:p>
          </p:txBody>
        </p:sp>
        <p:sp>
          <p:nvSpPr>
            <p:cNvPr id="40" name="TextBox 39">
              <a:extLst>
                <a:ext uri="{FF2B5EF4-FFF2-40B4-BE49-F238E27FC236}">
                  <a16:creationId xmlns:a16="http://schemas.microsoft.com/office/drawing/2014/main" id="{7F1BAA2B-F1AE-8A6E-2859-9727FB12693C}"/>
                </a:ext>
              </a:extLst>
            </p:cNvPr>
            <p:cNvSpPr txBox="1"/>
            <p:nvPr/>
          </p:nvSpPr>
          <p:spPr>
            <a:xfrm>
              <a:off x="11079583" y="3429000"/>
              <a:ext cx="700832" cy="369332"/>
            </a:xfrm>
            <a:prstGeom prst="rect">
              <a:avLst/>
            </a:prstGeom>
            <a:noFill/>
          </p:spPr>
          <p:txBody>
            <a:bodyPr wrap="square" rtlCol="0">
              <a:spAutoFit/>
            </a:bodyPr>
            <a:lstStyle/>
            <a:p>
              <a:pPr algn="ctr"/>
              <a:r>
                <a:rPr lang="en-US" dirty="0"/>
                <a:t>MIN</a:t>
              </a:r>
            </a:p>
          </p:txBody>
        </p:sp>
        <p:sp>
          <p:nvSpPr>
            <p:cNvPr id="42" name="TextBox 41">
              <a:extLst>
                <a:ext uri="{FF2B5EF4-FFF2-40B4-BE49-F238E27FC236}">
                  <a16:creationId xmlns:a16="http://schemas.microsoft.com/office/drawing/2014/main" id="{6442327B-A216-C83E-938B-025AEABD8318}"/>
                </a:ext>
              </a:extLst>
            </p:cNvPr>
            <p:cNvSpPr txBox="1"/>
            <p:nvPr/>
          </p:nvSpPr>
          <p:spPr>
            <a:xfrm>
              <a:off x="11079583" y="2755241"/>
              <a:ext cx="700833" cy="369332"/>
            </a:xfrm>
            <a:prstGeom prst="rect">
              <a:avLst/>
            </a:prstGeom>
            <a:noFill/>
          </p:spPr>
          <p:txBody>
            <a:bodyPr wrap="square" rtlCol="0">
              <a:spAutoFit/>
            </a:bodyPr>
            <a:lstStyle/>
            <a:p>
              <a:r>
                <a:rPr lang="en-US" dirty="0"/>
                <a:t>MAX</a:t>
              </a:r>
            </a:p>
          </p:txBody>
        </p:sp>
      </p:grpSp>
    </p:spTree>
    <p:extLst>
      <p:ext uri="{BB962C8B-B14F-4D97-AF65-F5344CB8AC3E}">
        <p14:creationId xmlns:p14="http://schemas.microsoft.com/office/powerpoint/2010/main" val="900458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914400" y="896112"/>
            <a:ext cx="10515600" cy="1325563"/>
          </a:xfrm>
        </p:spPr>
        <p:txBody>
          <a:bodyPr anchor="t">
            <a:normAutofit/>
          </a:bodyPr>
          <a:lstStyle/>
          <a:p>
            <a:r>
              <a:rPr lang="en-US" dirty="0"/>
              <a:t>Technology used</a:t>
            </a:r>
          </a:p>
        </p:txBody>
      </p:sp>
      <p:sp>
        <p:nvSpPr>
          <p:cNvPr id="4" name="Date Placeholder 3">
            <a:extLst>
              <a:ext uri="{FF2B5EF4-FFF2-40B4-BE49-F238E27FC236}">
                <a16:creationId xmlns:a16="http://schemas.microsoft.com/office/drawing/2014/main" id="{783DCDC2-CD20-4DB5-9E57-C77BD206EA93}"/>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5" name="Footer Placeholder 4">
            <a:extLst>
              <a:ext uri="{FF2B5EF4-FFF2-40B4-BE49-F238E27FC236}">
                <a16:creationId xmlns:a16="http://schemas.microsoft.com/office/drawing/2014/main" id="{36CE3610-5D4C-4D4E-9629-C65577BBB474}"/>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Canadian Checkers</a:t>
            </a:r>
          </a:p>
        </p:txBody>
      </p:sp>
      <p:sp>
        <p:nvSpPr>
          <p:cNvPr id="6" name="Slide Number Placeholder 5">
            <a:extLst>
              <a:ext uri="{FF2B5EF4-FFF2-40B4-BE49-F238E27FC236}">
                <a16:creationId xmlns:a16="http://schemas.microsoft.com/office/drawing/2014/main" id="{AEB35E65-4915-4C63-8216-0ED593FFC50C}"/>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35</a:t>
            </a:fld>
            <a:endParaRPr lang="en-US"/>
          </a:p>
        </p:txBody>
      </p:sp>
      <p:graphicFrame>
        <p:nvGraphicFramePr>
          <p:cNvPr id="14" name="Content Placeholder 2">
            <a:extLst>
              <a:ext uri="{FF2B5EF4-FFF2-40B4-BE49-F238E27FC236}">
                <a16:creationId xmlns:a16="http://schemas.microsoft.com/office/drawing/2014/main" id="{E864A008-2C11-32E3-1C45-4B456D8CB520}"/>
              </a:ext>
            </a:extLst>
          </p:cNvPr>
          <p:cNvGraphicFramePr/>
          <p:nvPr>
            <p:extLst>
              <p:ext uri="{D42A27DB-BD31-4B8C-83A1-F6EECF244321}">
                <p14:modId xmlns:p14="http://schemas.microsoft.com/office/powerpoint/2010/main" val="2011716534"/>
              </p:ext>
            </p:extLst>
          </p:nvPr>
        </p:nvGraphicFramePr>
        <p:xfrm>
          <a:off x="102108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739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6084664" y="1122363"/>
            <a:ext cx="5486400" cy="2387600"/>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6080759" y="3602038"/>
            <a:ext cx="5486400" cy="1655762"/>
          </a:xfrm>
        </p:spPr>
        <p:txBody>
          <a:bodyPr bIns="0">
            <a:normAutofit/>
          </a:bodyPr>
          <a:lstStyle/>
          <a:p>
            <a:r>
              <a:rPr lang="en-US" dirty="0"/>
              <a:t>Rahat Mahmud Khan</a:t>
            </a:r>
          </a:p>
          <a:p>
            <a:r>
              <a:rPr lang="en-US" dirty="0"/>
              <a:t>Talha Ibne Mahmud</a:t>
            </a:r>
          </a:p>
          <a:p>
            <a:r>
              <a:rPr lang="en-US" dirty="0"/>
              <a:t>Rakibul Haque</a:t>
            </a:r>
          </a:p>
        </p:txBody>
      </p:sp>
    </p:spTree>
    <p:extLst>
      <p:ext uri="{BB962C8B-B14F-4D97-AF65-F5344CB8AC3E}">
        <p14:creationId xmlns:p14="http://schemas.microsoft.com/office/powerpoint/2010/main" val="24364939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title"/>
          </p:nvPr>
        </p:nvSpPr>
        <p:spPr>
          <a:xfrm>
            <a:off x="914400" y="896112"/>
            <a:ext cx="10515600" cy="1325563"/>
          </a:xfrm>
        </p:spPr>
        <p:txBody>
          <a:bodyPr anchor="t">
            <a:normAutofit/>
          </a:bodyPr>
          <a:lstStyle/>
          <a:p>
            <a:r>
              <a:rPr lang="en-US" dirty="0"/>
              <a:t>Starting position &amp; Notation</a:t>
            </a:r>
          </a:p>
        </p:txBody>
      </p:sp>
      <p:sp>
        <p:nvSpPr>
          <p:cNvPr id="3" name="Date Placeholder 2">
            <a:extLst>
              <a:ext uri="{FF2B5EF4-FFF2-40B4-BE49-F238E27FC236}">
                <a16:creationId xmlns:a16="http://schemas.microsoft.com/office/drawing/2014/main" id="{B41BEFCB-C2E8-4F6F-B4E4-FDD52E2041BF}"/>
              </a:ext>
            </a:extLst>
          </p:cNvPr>
          <p:cNvSpPr>
            <a:spLocks noGrp="1"/>
          </p:cNvSpPr>
          <p:nvPr>
            <p:ph type="dt" sz="half" idx="10"/>
          </p:nvPr>
        </p:nvSpPr>
        <p:spPr>
          <a:xfrm>
            <a:off x="914400" y="6353175"/>
            <a:ext cx="1097280" cy="365125"/>
          </a:xfrm>
        </p:spPr>
        <p:txBody>
          <a:bodyPr anchor="ctr">
            <a:normAutofit/>
          </a:bodyPr>
          <a:lstStyle/>
          <a:p>
            <a:pPr>
              <a:spcAft>
                <a:spcPts val="600"/>
              </a:spcAft>
            </a:pPr>
            <a:r>
              <a:rPr lang="en-US" dirty="0"/>
              <a:t>2022</a:t>
            </a:r>
          </a:p>
        </p:txBody>
      </p:sp>
      <p:sp>
        <p:nvSpPr>
          <p:cNvPr id="4" name="Footer Placeholder 3">
            <a:extLst>
              <a:ext uri="{FF2B5EF4-FFF2-40B4-BE49-F238E27FC236}">
                <a16:creationId xmlns:a16="http://schemas.microsoft.com/office/drawing/2014/main" id="{92078759-3A2F-49C4-A46E-BF94133C0D22}"/>
              </a:ext>
            </a:extLst>
          </p:cNvPr>
          <p:cNvSpPr>
            <a:spLocks noGrp="1"/>
          </p:cNvSpPr>
          <p:nvPr>
            <p:ph type="ftr" sz="quarter" idx="11"/>
          </p:nvPr>
        </p:nvSpPr>
        <p:spPr>
          <a:xfrm>
            <a:off x="5424488" y="6350000"/>
            <a:ext cx="2286000" cy="365125"/>
          </a:xfrm>
        </p:spPr>
        <p:txBody>
          <a:bodyPr anchor="ctr">
            <a:normAutofit/>
          </a:bodyPr>
          <a:lstStyle/>
          <a:p>
            <a:pPr>
              <a:spcAft>
                <a:spcPts val="600"/>
              </a:spcAft>
            </a:pPr>
            <a:r>
              <a:rPr lang="en-US" dirty="0"/>
              <a:t>Canadian Checkers</a:t>
            </a:r>
          </a:p>
        </p:txBody>
      </p:sp>
      <p:sp>
        <p:nvSpPr>
          <p:cNvPr id="5" name="Slide Number Placeholder 4">
            <a:extLst>
              <a:ext uri="{FF2B5EF4-FFF2-40B4-BE49-F238E27FC236}">
                <a16:creationId xmlns:a16="http://schemas.microsoft.com/office/drawing/2014/main" id="{65AC6C41-3BBF-4721-A0AE-9007E9927EDE}"/>
              </a:ext>
            </a:extLst>
          </p:cNvPr>
          <p:cNvSpPr>
            <a:spLocks noGrp="1"/>
          </p:cNvSpPr>
          <p:nvPr>
            <p:ph type="sldNum" sz="quarter" idx="12"/>
          </p:nvPr>
        </p:nvSpPr>
        <p:spPr>
          <a:xfrm>
            <a:off x="11123295" y="6356350"/>
            <a:ext cx="457200" cy="365125"/>
          </a:xfrm>
        </p:spPr>
        <p:txBody>
          <a:bodyPr anchor="ctr">
            <a:normAutofit/>
          </a:bodyPr>
          <a:lstStyle/>
          <a:p>
            <a:pPr>
              <a:spcAft>
                <a:spcPts val="600"/>
              </a:spcAft>
            </a:pPr>
            <a:fld id="{B5CEABB6-07DC-46E8-9B57-56EC44A396E5}" type="slidenum">
              <a:rPr lang="en-US" smtClean="0"/>
              <a:pPr>
                <a:spcAft>
                  <a:spcPts val="600"/>
                </a:spcAft>
              </a:pPr>
              <a:t>4</a:t>
            </a:fld>
            <a:endParaRPr lang="en-US"/>
          </a:p>
        </p:txBody>
      </p:sp>
      <p:pic>
        <p:nvPicPr>
          <p:cNvPr id="8" name="Picture 7" descr="A picture containing chart&#10;&#10;Description automatically generated">
            <a:extLst>
              <a:ext uri="{FF2B5EF4-FFF2-40B4-BE49-F238E27FC236}">
                <a16:creationId xmlns:a16="http://schemas.microsoft.com/office/drawing/2014/main" id="{0C0BE9BE-FCEF-DBE1-1CCF-7B265D25DA4A}"/>
              </a:ext>
            </a:extLst>
          </p:cNvPr>
          <p:cNvPicPr>
            <a:picLocks noChangeAspect="1"/>
          </p:cNvPicPr>
          <p:nvPr/>
        </p:nvPicPr>
        <p:blipFill>
          <a:blip r:embed="rId2"/>
          <a:stretch>
            <a:fillRect/>
          </a:stretch>
        </p:blipFill>
        <p:spPr>
          <a:xfrm>
            <a:off x="914400" y="1773598"/>
            <a:ext cx="4161100" cy="4161100"/>
          </a:xfrm>
          <a:prstGeom prst="rect">
            <a:avLst/>
          </a:prstGeom>
        </p:spPr>
      </p:pic>
      <p:pic>
        <p:nvPicPr>
          <p:cNvPr id="10" name="Picture 9" descr="A picture containing chart&#10;&#10;Description automatically generated">
            <a:extLst>
              <a:ext uri="{FF2B5EF4-FFF2-40B4-BE49-F238E27FC236}">
                <a16:creationId xmlns:a16="http://schemas.microsoft.com/office/drawing/2014/main" id="{23DCE0AF-DD9F-C414-5C2F-193288D61D6D}"/>
              </a:ext>
            </a:extLst>
          </p:cNvPr>
          <p:cNvPicPr>
            <a:picLocks noChangeAspect="1"/>
          </p:cNvPicPr>
          <p:nvPr/>
        </p:nvPicPr>
        <p:blipFill>
          <a:blip r:embed="rId3"/>
          <a:stretch>
            <a:fillRect/>
          </a:stretch>
        </p:blipFill>
        <p:spPr>
          <a:xfrm>
            <a:off x="6172200" y="1771749"/>
            <a:ext cx="4161099" cy="4161099"/>
          </a:xfrm>
          <a:prstGeom prst="rect">
            <a:avLst/>
          </a:prstGeom>
        </p:spPr>
      </p:pic>
    </p:spTree>
    <p:extLst>
      <p:ext uri="{BB962C8B-B14F-4D97-AF65-F5344CB8AC3E}">
        <p14:creationId xmlns:p14="http://schemas.microsoft.com/office/powerpoint/2010/main" val="707789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the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pic>
        <p:nvPicPr>
          <p:cNvPr id="26" name="Content Placeholder 25">
            <a:extLst>
              <a:ext uri="{FF2B5EF4-FFF2-40B4-BE49-F238E27FC236}">
                <a16:creationId xmlns:a16="http://schemas.microsoft.com/office/drawing/2014/main" id="{182E0EEB-4482-035A-FB8B-C26C093F0942}"/>
              </a:ext>
            </a:extLst>
          </p:cNvPr>
          <p:cNvPicPr>
            <a:picLocks noGrp="1" noChangeAspect="1"/>
          </p:cNvPicPr>
          <p:nvPr>
            <p:ph sz="half" idx="2"/>
          </p:nvPr>
        </p:nvPicPr>
        <p:blipFill>
          <a:blip r:embed="rId2"/>
          <a:srcRect/>
          <a:stretch/>
        </p:blipFill>
        <p:spPr>
          <a:xfrm>
            <a:off x="6096000" y="2258568"/>
            <a:ext cx="3677728" cy="3832665"/>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069393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6</a:t>
            </a:fld>
            <a:endParaRPr lang="en-US" dirty="0"/>
          </a:p>
        </p:txBody>
      </p:sp>
      <p:pic>
        <p:nvPicPr>
          <p:cNvPr id="7" name="Content Placeholder 6">
            <a:extLst>
              <a:ext uri="{FF2B5EF4-FFF2-40B4-BE49-F238E27FC236}">
                <a16:creationId xmlns:a16="http://schemas.microsoft.com/office/drawing/2014/main" id="{7D23185B-93AC-986C-86CB-3DA71DCC35D4}"/>
              </a:ext>
            </a:extLst>
          </p:cNvPr>
          <p:cNvPicPr>
            <a:picLocks noGrp="1" noChangeAspect="1"/>
          </p:cNvPicPr>
          <p:nvPr>
            <p:ph sz="half" idx="2"/>
          </p:nvPr>
        </p:nvPicPr>
        <p:blipFill>
          <a:blip r:embed="rId2"/>
          <a:srcRect/>
          <a:stretch/>
        </p:blipFill>
        <p:spPr>
          <a:xfrm>
            <a:off x="6096000" y="2258568"/>
            <a:ext cx="3682301" cy="3837431"/>
          </a:xfrm>
        </p:spPr>
      </p:pic>
    </p:spTree>
    <p:extLst>
      <p:ext uri="{BB962C8B-B14F-4D97-AF65-F5344CB8AC3E}">
        <p14:creationId xmlns:p14="http://schemas.microsoft.com/office/powerpoint/2010/main" val="418282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Moves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ZA" sz="1800" noProof="1"/>
              <a:t>The general rule is that all moves and captures are made diagonally</a:t>
            </a:r>
          </a:p>
          <a:p>
            <a:r>
              <a:rPr lang="en-US" sz="1800" noProof="1"/>
              <a:t>The player with the light pieces moves first. Then turns alternate.</a:t>
            </a:r>
          </a:p>
          <a:p>
            <a:r>
              <a:rPr lang="en-US" sz="1800" noProof="1"/>
              <a:t>Ordinary pieces move one square diagonally forward to an unoccupied square.</a:t>
            </a:r>
            <a:endParaRPr lang="en-ZA" sz="1800" noProof="1"/>
          </a:p>
          <a:p>
            <a:endParaRPr lang="en-ZA" sz="1800" noProof="1"/>
          </a:p>
          <a:p>
            <a:endParaRPr lang="en-US" sz="1800" dirty="0"/>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7</a:t>
            </a:fld>
            <a:endParaRPr lang="en-US" dirty="0"/>
          </a:p>
        </p:txBody>
      </p:sp>
      <p:pic>
        <p:nvPicPr>
          <p:cNvPr id="7" name="Content Placeholder 6">
            <a:extLst>
              <a:ext uri="{FF2B5EF4-FFF2-40B4-BE49-F238E27FC236}">
                <a16:creationId xmlns:a16="http://schemas.microsoft.com/office/drawing/2014/main" id="{880153DA-7922-2105-4024-61F9137299C7}"/>
              </a:ext>
            </a:extLst>
          </p:cNvPr>
          <p:cNvPicPr>
            <a:picLocks noGrp="1" noChangeAspect="1"/>
          </p:cNvPicPr>
          <p:nvPr>
            <p:ph sz="half" idx="2"/>
          </p:nvPr>
        </p:nvPicPr>
        <p:blipFill>
          <a:blip r:embed="rId2"/>
          <a:srcRect/>
          <a:stretch/>
        </p:blipFill>
        <p:spPr>
          <a:xfrm>
            <a:off x="6095999" y="2258568"/>
            <a:ext cx="3682301" cy="3837431"/>
          </a:xfrm>
        </p:spPr>
      </p:pic>
    </p:spTree>
    <p:extLst>
      <p:ext uri="{BB962C8B-B14F-4D97-AF65-F5344CB8AC3E}">
        <p14:creationId xmlns:p14="http://schemas.microsoft.com/office/powerpoint/2010/main" val="18553036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Enemy pieces can and must be captured by jumping over the enemy piece, two squares forward or backward to an unoccupied square immediately beyond. If a jump is possible, it must be done, even if doing so incurs a disadvantage.</a:t>
            </a:r>
          </a:p>
          <a:p>
            <a:r>
              <a:rPr lang="en-US" sz="1800" noProof="1"/>
              <a:t>A jumped piece is removed from the board at the end of the turn.</a:t>
            </a:r>
            <a:endParaRPr lang="en-ZA" sz="1800" noProof="1"/>
          </a:p>
        </p:txBody>
      </p:sp>
      <p:pic>
        <p:nvPicPr>
          <p:cNvPr id="8" name="Content Placeholder 7">
            <a:extLst>
              <a:ext uri="{FF2B5EF4-FFF2-40B4-BE49-F238E27FC236}">
                <a16:creationId xmlns:a16="http://schemas.microsoft.com/office/drawing/2014/main" id="{34BCFC74-B85E-518A-BCF2-F37E3BCCC49A}"/>
              </a:ext>
            </a:extLst>
          </p:cNvPr>
          <p:cNvPicPr>
            <a:picLocks noGrp="1" noChangeAspect="1"/>
          </p:cNvPicPr>
          <p:nvPr>
            <p:ph sz="half" idx="2"/>
          </p:nvPr>
        </p:nvPicPr>
        <p:blipFill>
          <a:blip r:embed="rId2"/>
          <a:srcRect/>
          <a:stretch/>
        </p:blipFill>
        <p:spPr>
          <a:xfrm>
            <a:off x="6095999" y="2258568"/>
            <a:ext cx="3682301" cy="3837431"/>
          </a:xfrm>
        </p:spPr>
      </p:pic>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95905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p:txBody>
          <a:bodyPr/>
          <a:lstStyle/>
          <a:p>
            <a:r>
              <a:rPr lang="en-ZA" dirty="0"/>
              <a:t>Game rules</a:t>
            </a:r>
          </a:p>
        </p:txBody>
      </p:sp>
      <p:sp>
        <p:nvSpPr>
          <p:cNvPr id="24" name="Text Placeholder 23">
            <a:extLst>
              <a:ext uri="{FF2B5EF4-FFF2-40B4-BE49-F238E27FC236}">
                <a16:creationId xmlns:a16="http://schemas.microsoft.com/office/drawing/2014/main" id="{2B607898-E02E-182D-9E7D-29BBDEFD8F69}"/>
              </a:ext>
            </a:extLst>
          </p:cNvPr>
          <p:cNvSpPr>
            <a:spLocks noGrp="1"/>
          </p:cNvSpPr>
          <p:nvPr>
            <p:ph type="body" idx="13"/>
          </p:nvPr>
        </p:nvSpPr>
        <p:spPr/>
        <p:txBody>
          <a:bodyPr/>
          <a:lstStyle/>
          <a:p>
            <a:r>
              <a:rPr lang="en-US" dirty="0"/>
              <a:t>captures</a:t>
            </a:r>
          </a:p>
        </p:txBody>
      </p:sp>
      <p:sp>
        <p:nvSpPr>
          <p:cNvPr id="3" name="Content Placeholder 2">
            <a:extLst>
              <a:ext uri="{FF2B5EF4-FFF2-40B4-BE49-F238E27FC236}">
                <a16:creationId xmlns:a16="http://schemas.microsoft.com/office/drawing/2014/main" id="{D026614D-21E6-483C-8FE2-C9CF4346C75C}"/>
              </a:ext>
            </a:extLst>
          </p:cNvPr>
          <p:cNvSpPr>
            <a:spLocks noGrp="1"/>
          </p:cNvSpPr>
          <p:nvPr>
            <p:ph sz="half" idx="1"/>
          </p:nvPr>
        </p:nvSpPr>
        <p:spPr/>
        <p:txBody>
          <a:bodyPr>
            <a:normAutofit/>
          </a:bodyPr>
          <a:lstStyle/>
          <a:p>
            <a:r>
              <a:rPr lang="en-US" sz="1800" noProof="1"/>
              <a:t>Enemy pieces can and must be captured by jumping over the enemy piece, two squares forward or backward to an unoccupied square immediately beyond. If a jump is possible, it must be done, even if doing so incurs a disadvantage.</a:t>
            </a:r>
          </a:p>
          <a:p>
            <a:r>
              <a:rPr lang="en-US" sz="1800" noProof="1"/>
              <a:t>A jumped piece is removed from the board at the end of the turn.</a:t>
            </a:r>
            <a:endParaRPr lang="en-ZA" sz="1800" noProof="1"/>
          </a:p>
        </p:txBody>
      </p:sp>
      <p:sp>
        <p:nvSpPr>
          <p:cNvPr id="108" name="Date Placeholder 107">
            <a:extLst>
              <a:ext uri="{FF2B5EF4-FFF2-40B4-BE49-F238E27FC236}">
                <a16:creationId xmlns:a16="http://schemas.microsoft.com/office/drawing/2014/main" id="{148577B4-CE21-4375-A4AA-092E5994EC90}"/>
              </a:ext>
            </a:extLst>
          </p:cNvPr>
          <p:cNvSpPr>
            <a:spLocks noGrp="1"/>
          </p:cNvSpPr>
          <p:nvPr>
            <p:ph type="dt" sz="half" idx="10"/>
          </p:nvPr>
        </p:nvSpPr>
        <p:spPr/>
        <p:txBody>
          <a:bodyPr/>
          <a:lstStyle/>
          <a:p>
            <a:r>
              <a:rPr lang="en-US" dirty="0"/>
              <a:t>2022</a:t>
            </a:r>
          </a:p>
        </p:txBody>
      </p:sp>
      <p:sp>
        <p:nvSpPr>
          <p:cNvPr id="109" name="Footer Placeholder 108">
            <a:extLst>
              <a:ext uri="{FF2B5EF4-FFF2-40B4-BE49-F238E27FC236}">
                <a16:creationId xmlns:a16="http://schemas.microsoft.com/office/drawing/2014/main" id="{A8872052-5F06-44A0-8D79-B5532E78F9D1}"/>
              </a:ext>
            </a:extLst>
          </p:cNvPr>
          <p:cNvSpPr>
            <a:spLocks noGrp="1"/>
          </p:cNvSpPr>
          <p:nvPr>
            <p:ph type="ftr" sz="quarter" idx="11"/>
          </p:nvPr>
        </p:nvSpPr>
        <p:spPr/>
        <p:txBody>
          <a:bodyPr/>
          <a:lstStyle/>
          <a:p>
            <a:r>
              <a:rPr lang="en-US" dirty="0"/>
              <a:t>Canadian Checkers</a:t>
            </a:r>
          </a:p>
        </p:txBody>
      </p:sp>
      <p:sp>
        <p:nvSpPr>
          <p:cNvPr id="110" name="Slide Number Placeholder 109">
            <a:extLst>
              <a:ext uri="{FF2B5EF4-FFF2-40B4-BE49-F238E27FC236}">
                <a16:creationId xmlns:a16="http://schemas.microsoft.com/office/drawing/2014/main" id="{F98EDB96-3F54-4406-B894-1195695ED09C}"/>
              </a:ext>
            </a:extLst>
          </p:cNvPr>
          <p:cNvSpPr>
            <a:spLocks noGrp="1"/>
          </p:cNvSpPr>
          <p:nvPr>
            <p:ph type="sldNum" sz="quarter" idx="12"/>
          </p:nvPr>
        </p:nvSpPr>
        <p:spPr/>
        <p:txBody>
          <a:bodyPr/>
          <a:lstStyle/>
          <a:p>
            <a:fld id="{B5CEABB6-07DC-46E8-9B57-56EC44A396E5}" type="slidenum">
              <a:rPr lang="en-US" smtClean="0"/>
              <a:pPr/>
              <a:t>9</a:t>
            </a:fld>
            <a:endParaRPr lang="en-US" dirty="0"/>
          </a:p>
        </p:txBody>
      </p:sp>
      <p:pic>
        <p:nvPicPr>
          <p:cNvPr id="7" name="Content Placeholder 6">
            <a:extLst>
              <a:ext uri="{FF2B5EF4-FFF2-40B4-BE49-F238E27FC236}">
                <a16:creationId xmlns:a16="http://schemas.microsoft.com/office/drawing/2014/main" id="{9F70403F-E2FC-0677-77AA-EB78B3C599CF}"/>
              </a:ext>
            </a:extLst>
          </p:cNvPr>
          <p:cNvPicPr>
            <a:picLocks noGrp="1" noChangeAspect="1"/>
          </p:cNvPicPr>
          <p:nvPr>
            <p:ph sz="half" idx="2"/>
          </p:nvPr>
        </p:nvPicPr>
        <p:blipFill>
          <a:blip r:embed="rId2"/>
          <a:srcRect/>
          <a:stretch/>
        </p:blipFill>
        <p:spPr>
          <a:xfrm>
            <a:off x="6095999" y="2258568"/>
            <a:ext cx="3682301" cy="3837431"/>
          </a:xfrm>
        </p:spPr>
      </p:pic>
    </p:spTree>
    <p:extLst>
      <p:ext uri="{BB962C8B-B14F-4D97-AF65-F5344CB8AC3E}">
        <p14:creationId xmlns:p14="http://schemas.microsoft.com/office/powerpoint/2010/main" val="2014501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ful Abstract Pitch Deck_tm33968143_Win32_JB_SL_v3" id="{C3D5CE6D-3494-4BBD-B7F5-AA5B348ED394}" vid="{982B489A-C9B1-4FBF-BBC5-D41820D271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Completed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7CDCE58-E008-4D50-B18E-ADC19CB290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4F7209-A407-4CFB-9C3E-C69AB93152F3}">
  <ds:schemaRefs>
    <ds:schemaRef ds:uri="http://purl.org/dc/elements/1.1/"/>
    <ds:schemaRef ds:uri="http://schemas.microsoft.com/sharepoint/v3"/>
    <ds:schemaRef ds:uri="http://schemas.openxmlformats.org/package/2006/metadata/core-properties"/>
    <ds:schemaRef ds:uri="http://schemas.microsoft.com/office/2006/metadata/properties"/>
    <ds:schemaRef ds:uri="http://schemas.microsoft.com/office/2006/documentManagement/types"/>
    <ds:schemaRef ds:uri="http://purl.org/dc/terms/"/>
    <ds:schemaRef ds:uri="230e9df3-be65-4c73-a93b-d1236ebd677e"/>
    <ds:schemaRef ds:uri="http://purl.org/dc/dcmitype/"/>
    <ds:schemaRef ds:uri="http://www.w3.org/XML/1998/namespace"/>
    <ds:schemaRef ds:uri="http://schemas.microsoft.com/office/infopath/2007/PartnerControl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66D1D862-643C-46A1-A5ED-679CEB6DE28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482</TotalTime>
  <Words>1613</Words>
  <Application>Microsoft Office PowerPoint</Application>
  <PresentationFormat>Widescreen</PresentationFormat>
  <Paragraphs>311</Paragraphs>
  <Slides>36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Avenir Next LT Pro</vt:lpstr>
      <vt:lpstr>Calibri</vt:lpstr>
      <vt:lpstr>Office Theme</vt:lpstr>
      <vt:lpstr>CANADIAN CHECKERS</vt:lpstr>
      <vt:lpstr>An overview</vt:lpstr>
      <vt:lpstr>Game description</vt:lpstr>
      <vt:lpstr>Starting position &amp; Notation</vt:lpstr>
      <vt:lpstr>Game rules</vt:lpstr>
      <vt:lpstr>Game rules</vt:lpstr>
      <vt:lpstr>Game rules</vt:lpstr>
      <vt:lpstr>Game rules</vt:lpstr>
      <vt:lpstr>Game rules</vt:lpstr>
      <vt:lpstr>Game rules</vt:lpstr>
      <vt:lpstr>Game rules</vt:lpstr>
      <vt:lpstr>Game rules</vt:lpstr>
      <vt:lpstr>Game rules</vt:lpstr>
      <vt:lpstr>Game rules</vt:lpstr>
      <vt:lpstr>Game rules</vt:lpstr>
      <vt:lpstr>Win vs draw</vt:lpstr>
      <vt:lpstr>Win vs draw</vt:lpstr>
      <vt:lpstr>Win vs draw</vt:lpstr>
      <vt:lpstr>Making it work with ai</vt:lpstr>
      <vt:lpstr>Minimax algorithm</vt:lpstr>
      <vt:lpstr>Minimax algorithm</vt:lpstr>
      <vt:lpstr>Minimax algorithm</vt:lpstr>
      <vt:lpstr>Minimax algorithm</vt:lpstr>
      <vt:lpstr>Minimax algorithm</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Alpha-beta pruning</vt:lpstr>
      <vt:lpstr>Technology used</vt:lpstr>
      <vt:lpstr>THANK YOU</vt:lpstr>
    </vt:vector>
  </TitlesOfParts>
  <Company>Khulna University of Engineering &amp;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CANADIAN CHECKERS</dc:title>
  <dc:subject>Artificial Intelligence</dc:subject>
  <dc:creator>Talha Ibn Mahmud</dc:creator>
  <cp:lastModifiedBy>Talha Ibn Mahmud</cp:lastModifiedBy>
  <cp:revision>1</cp:revision>
  <dcterms:created xsi:type="dcterms:W3CDTF">2022-06-07T17:49:17Z</dcterms:created>
  <dcterms:modified xsi:type="dcterms:W3CDTF">2022-08-21T15:02:30Z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_MarkAsFinal">
    <vt:bool>true</vt:bool>
  </property>
</Properties>
</file>