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3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60E9-440D-DB48-BD32-DFE22056A616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0C83-D96C-C144-A83A-05FA8DF2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477788"/>
            <a:ext cx="3006773" cy="263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45100"/>
            <a:ext cx="24257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537" y="1076325"/>
            <a:ext cx="1066800" cy="105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987" y="2400319"/>
            <a:ext cx="2705100" cy="267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850" y="4169056"/>
            <a:ext cx="2705100" cy="267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337" y="227819"/>
            <a:ext cx="2705100" cy="267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2118" y="2606291"/>
            <a:ext cx="27051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0"/>
            <a:ext cx="373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1827" y="381000"/>
            <a:ext cx="13795827" cy="91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3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Ansari</dc:creator>
  <cp:lastModifiedBy>Talha Ansari</cp:lastModifiedBy>
  <cp:revision>9</cp:revision>
  <dcterms:created xsi:type="dcterms:W3CDTF">2014-05-08T23:10:55Z</dcterms:created>
  <dcterms:modified xsi:type="dcterms:W3CDTF">2014-05-12T18:45:52Z</dcterms:modified>
</cp:coreProperties>
</file>