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A1A1-BC73-0D4C-8BA3-CA5ADE3DA08B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64411"/>
            <a:ext cx="5567947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1" y="550778"/>
            <a:ext cx="1064795" cy="106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48" y="550778"/>
            <a:ext cx="1082842" cy="10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2</cp:revision>
  <dcterms:created xsi:type="dcterms:W3CDTF">2014-05-01T15:41:01Z</dcterms:created>
  <dcterms:modified xsi:type="dcterms:W3CDTF">2014-05-01T15:50:54Z</dcterms:modified>
</cp:coreProperties>
</file>