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2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A1A1-BC73-0D4C-8BA3-CA5ADE3DA08B}" type="datetimeFigureOut">
              <a:rPr lang="en-US" smtClean="0"/>
              <a:t>5/4/14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8246-4E8B-2F46-B2AE-4CF7624F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2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A1A1-BC73-0D4C-8BA3-CA5ADE3DA08B}" type="datetimeFigureOut">
              <a:rPr lang="en-US" smtClean="0"/>
              <a:t>5/4/14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8246-4E8B-2F46-B2AE-4CF7624F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9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A1A1-BC73-0D4C-8BA3-CA5ADE3DA08B}" type="datetimeFigureOut">
              <a:rPr lang="en-US" smtClean="0"/>
              <a:t>5/4/14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8246-4E8B-2F46-B2AE-4CF7624F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2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A1A1-BC73-0D4C-8BA3-CA5ADE3DA08B}" type="datetimeFigureOut">
              <a:rPr lang="en-US" smtClean="0"/>
              <a:t>5/4/14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8246-4E8B-2F46-B2AE-4CF7624F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2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A1A1-BC73-0D4C-8BA3-CA5ADE3DA08B}" type="datetimeFigureOut">
              <a:rPr lang="en-US" smtClean="0"/>
              <a:t>5/4/14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8246-4E8B-2F46-B2AE-4CF7624F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3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A1A1-BC73-0D4C-8BA3-CA5ADE3DA08B}" type="datetimeFigureOut">
              <a:rPr lang="en-US" smtClean="0"/>
              <a:t>5/4/14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8246-4E8B-2F46-B2AE-4CF7624F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0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A1A1-BC73-0D4C-8BA3-CA5ADE3DA08B}" type="datetimeFigureOut">
              <a:rPr lang="en-US" smtClean="0"/>
              <a:t>5/4/14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8246-4E8B-2F46-B2AE-4CF7624F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1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A1A1-BC73-0D4C-8BA3-CA5ADE3DA08B}" type="datetimeFigureOut">
              <a:rPr lang="en-US" smtClean="0"/>
              <a:t>5/4/14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8246-4E8B-2F46-B2AE-4CF7624F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4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A1A1-BC73-0D4C-8BA3-CA5ADE3DA08B}" type="datetimeFigureOut">
              <a:rPr lang="en-US" smtClean="0"/>
              <a:t>5/4/14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8246-4E8B-2F46-B2AE-4CF7624F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8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A1A1-BC73-0D4C-8BA3-CA5ADE3DA08B}" type="datetimeFigureOut">
              <a:rPr lang="en-US" smtClean="0"/>
              <a:t>5/4/14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8246-4E8B-2F46-B2AE-4CF7624F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1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A1A1-BC73-0D4C-8BA3-CA5ADE3DA08B}" type="datetimeFigureOut">
              <a:rPr lang="en-US" smtClean="0"/>
              <a:t>5/4/14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8246-4E8B-2F46-B2AE-4CF7624F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9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BA1A1-BC73-0D4C-8BA3-CA5ADE3DA08B}" type="datetimeFigureOut">
              <a:rPr lang="en-US" smtClean="0"/>
              <a:t>5/4/14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48246-4E8B-2F46-B2AE-4CF7624F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5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664411"/>
            <a:ext cx="5567947" cy="556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4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21" y="550778"/>
            <a:ext cx="1064795" cy="10647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948" y="550778"/>
            <a:ext cx="1082842" cy="10828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116" y="918432"/>
            <a:ext cx="1037075" cy="9953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1078" y="3008078"/>
            <a:ext cx="1297222" cy="129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2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62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Talha Ansari</dc:creator>
  <cp:lastModifiedBy>Talha Ansari</cp:lastModifiedBy>
  <cp:revision>3</cp:revision>
  <dcterms:created xsi:type="dcterms:W3CDTF">2014-05-01T15:41:01Z</dcterms:created>
  <dcterms:modified xsi:type="dcterms:W3CDTF">2014-05-04T04:37:16Z</dcterms:modified>
</cp:coreProperties>
</file>