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5D5-5FFA-8141-8E38-B825D616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 and Game Theory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026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Xun</a:t>
            </a:r>
            <a:r>
              <a:rPr lang="en-US" dirty="0" smtClean="0"/>
              <a:t> ‘Natalie’ Zhang &amp; Talha Ansari</a:t>
            </a:r>
          </a:p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COMS 4721 Machine Learning for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2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Reinforcement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127" y="1798009"/>
            <a:ext cx="7043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Area of machine learning inspired by behavioral psychology!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Humans learn by experience, and so can machines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xample of Hans the Horse</a:t>
            </a:r>
          </a:p>
          <a:p>
            <a:pPr lvl="1"/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Concept of reward/loss - Human learning, and game theory are essentially the same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But, machines understand logic and math – not philosophical theories.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023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Markov Decision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127" y="1444317"/>
            <a:ext cx="7043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Formulates the environment for applying ML </a:t>
            </a:r>
            <a:r>
              <a:rPr lang="en-US" sz="2400" dirty="0" err="1" smtClean="0"/>
              <a:t>algos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Each game has different possible states (snapshots)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For all the states (S = {s1, s1, s3,…}), we have a reward (R), a value (V), and a set of actions (a) – which take the state from </a:t>
            </a:r>
            <a:r>
              <a:rPr lang="en-US" sz="2400" dirty="0" err="1" smtClean="0"/>
              <a:t>si</a:t>
            </a:r>
            <a:r>
              <a:rPr lang="en-US" sz="2400" dirty="0" smtClean="0"/>
              <a:t> to </a:t>
            </a:r>
            <a:r>
              <a:rPr lang="en-US" sz="2400" dirty="0" err="1" smtClean="0"/>
              <a:t>sj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Policy (P) is a set of all actions which incorporate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64249"/>
              </p:ext>
            </p:extLst>
          </p:nvPr>
        </p:nvGraphicFramePr>
        <p:xfrm>
          <a:off x="1348692" y="4121973"/>
          <a:ext cx="6442725" cy="2297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545"/>
                <a:gridCol w="1288545"/>
                <a:gridCol w="1288545"/>
                <a:gridCol w="1288545"/>
                <a:gridCol w="1288545"/>
              </a:tblGrid>
              <a:tr h="5744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63" y="5841728"/>
            <a:ext cx="609600" cy="6096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034713" y="4737823"/>
            <a:ext cx="4471120" cy="1400092"/>
            <a:chOff x="3034713" y="4737823"/>
            <a:chExt cx="4471120" cy="14000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0833" y="4737823"/>
              <a:ext cx="635000" cy="47634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440027" y="6137915"/>
              <a:ext cx="101955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34713" y="5276942"/>
              <a:ext cx="0" cy="5317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3248" y="535941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6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Markov Decision Models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2127" y="1444317"/>
            <a:ext cx="7043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How do we calculate the policy? Go for the highest reward? Go for the most value?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But, how do we calculate value? Value iteration!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24527" y="2586942"/>
            <a:ext cx="70430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AutoNum type="arabicPeriod"/>
            </a:pPr>
            <a:r>
              <a:rPr lang="en-US" sz="2400" dirty="0" smtClean="0"/>
              <a:t>Set values as rewards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Iteratively add to the values the weighted average of the neighboring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7758" y="4998133"/>
            <a:ext cx="513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the formula and math – </a:t>
            </a:r>
            <a:r>
              <a:rPr lang="en-US" dirty="0" err="1" smtClean="0"/>
              <a:t>boltzman</a:t>
            </a:r>
            <a:r>
              <a:rPr lang="en-US" dirty="0" smtClean="0"/>
              <a:t> formula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7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Markov Decision Models (3)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127" y="1444317"/>
            <a:ext cx="70430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Finding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smtClean="0"/>
              <a:t>Finding probability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826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Reinforcement Learning in Game Theory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483" y="2045441"/>
            <a:ext cx="618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Minimax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Possibly a demo,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1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Wrapping 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483" y="2045441"/>
            <a:ext cx="618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Key points from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1512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Words>279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Reinforcement Learning and Game Theory</vt:lpstr>
      <vt:lpstr>4. Reinforcement Learning</vt:lpstr>
      <vt:lpstr>4.1 Markov Decision Models</vt:lpstr>
      <vt:lpstr>4.1 Markov Decision Models (2)</vt:lpstr>
      <vt:lpstr>4.1 Markov Decision Models (3)</vt:lpstr>
      <vt:lpstr>5. Reinforcement Learning in Game Theory</vt:lpstr>
      <vt:lpstr>6. Wrapping up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Ansari</dc:creator>
  <cp:lastModifiedBy>Talha Ansari</cp:lastModifiedBy>
  <cp:revision>13</cp:revision>
  <dcterms:created xsi:type="dcterms:W3CDTF">2014-05-02T18:25:48Z</dcterms:created>
  <dcterms:modified xsi:type="dcterms:W3CDTF">2014-05-04T16:45:23Z</dcterms:modified>
</cp:coreProperties>
</file>