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298" r:id="rId4"/>
    <p:sldId id="283" r:id="rId5"/>
    <p:sldId id="297" r:id="rId6"/>
    <p:sldId id="292" r:id="rId7"/>
    <p:sldId id="284" r:id="rId8"/>
    <p:sldId id="296" r:id="rId9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97" autoAdjust="0"/>
  </p:normalViewPr>
  <p:slideViewPr>
    <p:cSldViewPr snapToGrid="0">
      <p:cViewPr varScale="1">
        <p:scale>
          <a:sx n="92" d="100"/>
          <a:sy n="92" d="100"/>
        </p:scale>
        <p:origin x="66" y="5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9E33C2-B49A-4536-BFF6-B930C191BF84}" type="datetime1">
              <a:rPr lang="tr-TR" smtClean="0"/>
              <a:t>24.12.2019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C358-9668-47AF-B614-F026497210EB}" type="datetime1">
              <a:rPr lang="tr-TR" smtClean="0"/>
              <a:pPr/>
              <a:t>24.12.2019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2676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7194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6784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86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7695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486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 Slaydı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sim Yer Tutucusu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tr-TR" dirty="0"/>
              <a:t>Fotoğrafınızı Ekleyin veya Buraya Sürükleyip Bırakın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432000" rIns="252000" bIns="180000" rtlCol="0" anchor="t">
            <a:noAutofit/>
          </a:bodyPr>
          <a:lstStyle>
            <a:lvl1pPr algn="r">
              <a:defRPr lang="en-ZA" sz="4000" b="1" spc="-300" dirty="0"/>
            </a:lvl1pPr>
          </a:lstStyle>
          <a:p>
            <a:pPr lvl="0" algn="r" rtl="0"/>
            <a:r>
              <a:rPr lang="tr-TR" dirty="0"/>
              <a:t>Sunu başlığını düzenlemek için başlığa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tr-TR" dirty="0"/>
              <a:t>Asıl alt başlık stilini düzenlemek için tıklatın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dirty="0"/>
              <a:t>Sayfa başlığını düzenlemek için tıklayın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r-TR" dirty="0"/>
              <a:t>Alt 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6" name="Metin Yer Tutucusu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tr-TR" dirty="0"/>
              <a:t>Alt bilgi ekleme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dirty="0"/>
              <a:t>Sayfa başlığını düzenlemek için tıklayın</a:t>
            </a:r>
          </a:p>
        </p:txBody>
      </p:sp>
      <p:sp>
        <p:nvSpPr>
          <p:cNvPr id="9" name="Alt Başlık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r-TR" dirty="0"/>
              <a:t>Alt 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11" name="Metin Yer Tutucusu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tr-TR" dirty="0"/>
              <a:t>Alt bilgi ekleme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dirty="0"/>
              <a:t>Sayfa başlığını düzenlemek için tıklayın</a:t>
            </a:r>
          </a:p>
        </p:txBody>
      </p:sp>
      <p:sp>
        <p:nvSpPr>
          <p:cNvPr id="10" name="Alt Başlık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r-TR" dirty="0"/>
              <a:t>Alt 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13" name="Metin Yer Tutucusu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15" name="Metin Yer Tutucusu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17" name="Metin Yer Tutucusu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tr-TR" dirty="0"/>
              <a:t>Alt bilgi ekleme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dirty="0"/>
              <a:t>Sayfa başlığını düzenlemek için tıklayın</a:t>
            </a:r>
          </a:p>
        </p:txBody>
      </p:sp>
      <p:sp>
        <p:nvSpPr>
          <p:cNvPr id="5" name="Alt Başlık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r-TR" dirty="0"/>
              <a:t>Alt Başlık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tr-TR" dirty="0"/>
              <a:t>Alt bilgi ekleme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tr-TR" dirty="0"/>
              <a:t>Alt bilgi ekleme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yırıcı Slayt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sim Yer Tutucusu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tr-TR" dirty="0"/>
              <a:t>Fotoğrafınızı Buraya Ekleyin veya </a:t>
            </a:r>
            <a:br>
              <a:rPr lang="tr-TR" dirty="0"/>
            </a:br>
            <a:r>
              <a:rPr lang="tr-TR" dirty="0"/>
              <a:t>Sürükleyip Bırakın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800" b="1" spc="-300" dirty="0"/>
            </a:lvl1pPr>
          </a:lstStyle>
          <a:p>
            <a:pPr lvl="0" algn="r" rtl="0"/>
            <a:r>
              <a:rPr lang="tr-TR" dirty="0"/>
              <a:t>Bölüm ayırıcıyı düzenlemek için tıklayın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dirty="0"/>
              <a:t>Asıl alt başlık stilini düzenlemek için tıklatın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Alt bilgi ekleme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yırma Slaydı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sim Yer Tutucusu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tr-TR" dirty="0"/>
              <a:t>Fotoğrafınızı Buraya Ekleyin veya </a:t>
            </a:r>
            <a:br>
              <a:rPr lang="tr-TR" dirty="0"/>
            </a:br>
            <a:r>
              <a:rPr lang="tr-TR" dirty="0"/>
              <a:t>Sürükleyip Bırakın</a:t>
            </a:r>
          </a:p>
        </p:txBody>
      </p:sp>
      <p:sp>
        <p:nvSpPr>
          <p:cNvPr id="3" name="Başlık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tr-TR" dirty="0"/>
              <a:t>Bölüm ayırıcıyı düzenlemek için tıklayın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dirty="0"/>
              <a:t>Asıl alt başlık stilini düzenlemek için tıklatın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Alt bilgi ekleme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in Resmi Düzen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sim Yer Tutucusu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tr-TR" dirty="0"/>
              <a:t>Fotoğrafınızı ekleyin veya sürükleyip bırakın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36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dirty="0"/>
              <a:t>Sayfa başlığını düzenleyin</a:t>
            </a:r>
          </a:p>
        </p:txBody>
      </p:sp>
      <p:sp>
        <p:nvSpPr>
          <p:cNvPr id="10" name="Alt Başlık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r-TR" dirty="0"/>
              <a:t>Alt 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tr-TR" dirty="0"/>
              <a:t>Alt bilgi ekleme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in Resmi Düzen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sim Yer Tutucusu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tr-TR" dirty="0"/>
              <a:t>Fotoğrafınızı ekleyin veya sürükleyip bırakın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dirty="0"/>
              <a:t>Sayfa başlığını düzenlemek için tıklayın</a:t>
            </a:r>
          </a:p>
        </p:txBody>
      </p:sp>
      <p:sp>
        <p:nvSpPr>
          <p:cNvPr id="10" name="Alt Başlık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r-TR" dirty="0"/>
              <a:t>Alt 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tr-TR" dirty="0"/>
              <a:t>Alt bilgi ekleme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dirty="0"/>
              <a:t>Sayfa başlığını düzenlemek için tıklayın</a:t>
            </a:r>
          </a:p>
        </p:txBody>
      </p:sp>
      <p:sp>
        <p:nvSpPr>
          <p:cNvPr id="9" name="Alt Başlık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r-TR" dirty="0"/>
              <a:t>Alt Başlık</a:t>
            </a:r>
          </a:p>
        </p:txBody>
      </p:sp>
      <p:sp>
        <p:nvSpPr>
          <p:cNvPr id="3" name="Karşılaştırma Sol Yer Tutucu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12" name="Karşılaştırma Sol Yer Tutucu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Metin Yer Tutucusu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tr-TR" dirty="0"/>
              <a:t>Alt bilgi ekleme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üyük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sim Yer Tutucusu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tr-TR" dirty="0"/>
              <a:t>Fotoğrafınızı ekleyin veya sürükleyip bırakın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tr-TR" dirty="0"/>
              <a:t>Resim yazınızı girin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tr-TR" dirty="0"/>
              <a:t>Alt bilgi ekleme</a:t>
            </a: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şekkürl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sim Yer Tutucusu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tr-TR" dirty="0"/>
              <a:t>Fotoğrafınızı Ekleyin veya Buraya Sürükleyip Bırakın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400" b="1" spc="-300" dirty="0"/>
            </a:lvl1pPr>
          </a:lstStyle>
          <a:p>
            <a:pPr lvl="0" algn="r" rtl="0"/>
            <a:r>
              <a:rPr lang="tr-TR" dirty="0"/>
              <a:t>Teşekkürler</a:t>
            </a:r>
          </a:p>
        </p:txBody>
      </p:sp>
      <p:sp>
        <p:nvSpPr>
          <p:cNvPr id="9" name="Metin Yer Tutucusu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r-TR" dirty="0"/>
              <a:t>Tam Ad</a:t>
            </a:r>
          </a:p>
        </p:txBody>
      </p:sp>
      <p:sp>
        <p:nvSpPr>
          <p:cNvPr id="10" name="Metin Yer Tutucusu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r-TR" dirty="0"/>
              <a:t>Telefon Numarası</a:t>
            </a:r>
          </a:p>
        </p:txBody>
      </p:sp>
      <p:sp>
        <p:nvSpPr>
          <p:cNvPr id="11" name="Metin Yer Tutucusu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r-TR" dirty="0"/>
              <a:t>E-posta veya Sosyal Medya Tanıtıcısı</a:t>
            </a:r>
          </a:p>
        </p:txBody>
      </p:sp>
      <p:sp>
        <p:nvSpPr>
          <p:cNvPr id="12" name="Metin Yer Tutucusu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r-TR" dirty="0"/>
              <a:t>Şirket Web Sitesi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dirty="0"/>
              <a:t>Sayfa başlığını düzenlemek için tıklayın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r-TR" dirty="0"/>
              <a:t>Alt 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tr-TR" dirty="0"/>
              <a:t>Alt bilgi ekleme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31" name="Serbest Form: Şekil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tr-TR" dirty="0"/>
              <a:t>Sayfa başlığını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tr-TR" dirty="0"/>
              <a:t>Asıl metin stillerini düzenle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dirty="0"/>
              <a:t>Alt bilgi ekleme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5858"/>
            <a:ext cx="1053900" cy="374127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tr-T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tr-T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tr-T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tr-T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Yer Tutucusu 10">
            <a:extLst>
              <a:ext uri="{FF2B5EF4-FFF2-40B4-BE49-F238E27FC236}">
                <a16:creationId xmlns:a16="http://schemas.microsoft.com/office/drawing/2014/main" id="{39F24B10-64F9-418D-8E97-D525D1E160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079" r="5079"/>
          <a:stretch>
            <a:fillRect/>
          </a:stretch>
        </p:blipFill>
        <p:spPr/>
      </p:pic>
      <p:sp>
        <p:nvSpPr>
          <p:cNvPr id="3" name="Başlık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1431431"/>
            <a:ext cx="8991600" cy="1261295"/>
          </a:xfrm>
        </p:spPr>
        <p:txBody>
          <a:bodyPr tIns="252000" rtlCol="0"/>
          <a:lstStyle/>
          <a:p>
            <a:pPr rtl="0"/>
            <a:r>
              <a:rPr lang="tr-TR" sz="6000" dirty="0"/>
              <a:t>FLIGHT   TICKET  SYSTEM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406" y="1602872"/>
            <a:ext cx="5472000" cy="2999426"/>
          </a:xfrm>
        </p:spPr>
        <p:txBody>
          <a:bodyPr rtlCol="0"/>
          <a:lstStyle/>
          <a:p>
            <a:pPr marL="0" indent="0" rtl="0">
              <a:buNone/>
            </a:pPr>
            <a:r>
              <a:rPr lang="tr-TR" sz="2800" dirty="0"/>
              <a:t> Menu</a:t>
            </a:r>
          </a:p>
          <a:p>
            <a:pPr marL="0" indent="0" rtl="0">
              <a:buNone/>
            </a:pPr>
            <a:endParaRPr lang="tr-TR" sz="2800" dirty="0"/>
          </a:p>
          <a:p>
            <a:pPr marL="0" indent="0" rtl="0">
              <a:buNone/>
            </a:pPr>
            <a:endParaRPr lang="tr-TR" sz="2800" dirty="0"/>
          </a:p>
          <a:p>
            <a:pPr marL="0" indent="0" rtl="0">
              <a:buNone/>
            </a:pPr>
            <a:endParaRPr lang="tr-TR" sz="2800" dirty="0"/>
          </a:p>
          <a:p>
            <a:pPr marL="0" indent="0" rtl="0">
              <a:buNone/>
            </a:pPr>
            <a:endParaRPr lang="tr-TR" sz="2800" dirty="0"/>
          </a:p>
          <a:p>
            <a:pPr marL="0" indent="0" rtl="0">
              <a:buNone/>
            </a:pPr>
            <a:r>
              <a:rPr lang="tr-TR" sz="2800" dirty="0"/>
              <a:t> </a:t>
            </a:r>
          </a:p>
        </p:txBody>
      </p:sp>
      <p:sp>
        <p:nvSpPr>
          <p:cNvPr id="20" name="Dikdörtgen 19" descr="Vurgu bloğu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tr-TR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z="6000" dirty="0"/>
              <a:t>Menu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program </a:t>
            </a:r>
            <a:r>
              <a:rPr lang="tr-TR" dirty="0" err="1"/>
              <a:t>starts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encounter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3 </a:t>
            </a:r>
            <a:r>
              <a:rPr lang="tr-TR" dirty="0" err="1"/>
              <a:t>options</a:t>
            </a:r>
            <a:r>
              <a:rPr lang="tr-TR" dirty="0"/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BFFFAEB-3EE7-4BD8-B4D7-A413EA06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42" y="2255702"/>
            <a:ext cx="4399864" cy="2346596"/>
          </a:xfrm>
          <a:prstGeom prst="rect">
            <a:avLst/>
          </a:prstGeom>
        </p:spPr>
      </p:pic>
      <p:pic>
        <p:nvPicPr>
          <p:cNvPr id="16" name="Resim Yer Tutucusu 15">
            <a:extLst>
              <a:ext uri="{FF2B5EF4-FFF2-40B4-BE49-F238E27FC236}">
                <a16:creationId xmlns:a16="http://schemas.microsoft.com/office/drawing/2014/main" id="{1467A917-E6BB-460D-B02F-45F1FD0C2B9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3959" r="13959"/>
          <a:stretch>
            <a:fillRect/>
          </a:stretch>
        </p:blipFill>
        <p:spPr>
          <a:xfrm>
            <a:off x="5993406" y="0"/>
            <a:ext cx="6096000" cy="6371351"/>
          </a:xfr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9EA8E7C6-1EF8-464C-90D0-753630A77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6072" y="6182111"/>
            <a:ext cx="1473538" cy="60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Resim 21">
            <a:extLst>
              <a:ext uri="{FF2B5EF4-FFF2-40B4-BE49-F238E27FC236}">
                <a16:creationId xmlns:a16="http://schemas.microsoft.com/office/drawing/2014/main" id="{CB3EE887-08FD-457D-AFCB-7F20106AD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" y="951293"/>
            <a:ext cx="6724728" cy="448315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100" y="80762"/>
            <a:ext cx="6641900" cy="1124345"/>
          </a:xfrm>
        </p:spPr>
        <p:txBody>
          <a:bodyPr rtlCol="0"/>
          <a:lstStyle/>
          <a:p>
            <a:pPr rtl="0"/>
            <a:r>
              <a:rPr lang="tr-TR" sz="6000" dirty="0"/>
              <a:t>BOOKING FLIGHT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797464" y="1205107"/>
            <a:ext cx="5394262" cy="590155"/>
          </a:xfrm>
        </p:spPr>
        <p:txBody>
          <a:bodyPr rtlCol="0"/>
          <a:lstStyle/>
          <a:p>
            <a:pPr rtl="0"/>
            <a:r>
              <a:rPr lang="tr-TR" dirty="0"/>
              <a:t>                     User </a:t>
            </a:r>
            <a:r>
              <a:rPr lang="tr-TR" dirty="0" err="1"/>
              <a:t>must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departure</a:t>
            </a:r>
            <a:r>
              <a:rPr lang="tr-TR" dirty="0"/>
              <a:t> </a:t>
            </a:r>
            <a:r>
              <a:rPr lang="tr-TR" dirty="0" err="1"/>
              <a:t>city</a:t>
            </a:r>
            <a:endParaRPr lang="tr-TR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2397FE8E-EC8F-4BB8-9AEA-A5D27E0AE3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976842" y="2472860"/>
            <a:ext cx="5035506" cy="2454586"/>
          </a:xfr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183C5003-4E65-422E-8129-1A3A4DBE3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8628" y="6044582"/>
            <a:ext cx="1775282" cy="7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Yer Tutucusu 9">
            <a:extLst>
              <a:ext uri="{FF2B5EF4-FFF2-40B4-BE49-F238E27FC236}">
                <a16:creationId xmlns:a16="http://schemas.microsoft.com/office/drawing/2014/main" id="{BFAF8786-2D12-49EC-B55B-B09DCFAC82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9985" b="9985"/>
          <a:stretch>
            <a:fillRect/>
          </a:stretch>
        </p:blipFill>
        <p:spPr>
          <a:xfrm>
            <a:off x="83127" y="415637"/>
            <a:ext cx="6625651" cy="5853987"/>
          </a:xfrm>
        </p:spPr>
      </p:pic>
      <p:sp>
        <p:nvSpPr>
          <p:cNvPr id="3" name="Başlık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037" y="0"/>
            <a:ext cx="5407962" cy="1100565"/>
          </a:xfrm>
        </p:spPr>
        <p:txBody>
          <a:bodyPr tIns="180000" rtlCol="0"/>
          <a:lstStyle/>
          <a:p>
            <a:pPr rtl="0"/>
            <a:r>
              <a:rPr lang="tr-TR" sz="6000" dirty="0"/>
              <a:t> FLIGHT  LIST</a:t>
            </a:r>
          </a:p>
        </p:txBody>
      </p:sp>
      <p:sp>
        <p:nvSpPr>
          <p:cNvPr id="14" name="Metin Yer Tutucusu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51612" y="1100565"/>
            <a:ext cx="5140387" cy="1100565"/>
          </a:xfrm>
        </p:spPr>
        <p:txBody>
          <a:bodyPr rtlCol="0"/>
          <a:lstStyle/>
          <a:p>
            <a:pPr rtl="0"/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an </a:t>
            </a:r>
            <a:r>
              <a:rPr lang="tr-TR" dirty="0" err="1"/>
              <a:t>arrival</a:t>
            </a:r>
            <a:r>
              <a:rPr lang="tr-TR" dirty="0"/>
              <a:t> </a:t>
            </a:r>
            <a:r>
              <a:rPr lang="tr-TR" dirty="0" err="1"/>
              <a:t>city</a:t>
            </a:r>
            <a:r>
              <a:rPr lang="tr-TR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A4BCF19-A1C3-4CAA-92C3-01E68DFEB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037" y="2792976"/>
            <a:ext cx="5407963" cy="2459312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BDA90FFA-163F-47B4-B1C2-24BF7C77D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4381" y="6384867"/>
            <a:ext cx="2008910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12" name="Dikdörtgen 11" descr="Vurgu bloğu sol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 rtlCol="0"/>
          <a:lstStyle/>
          <a:p>
            <a:pPr rtl="0"/>
            <a:r>
              <a:rPr lang="tr-TR" dirty="0"/>
              <a:t>PAYMENT</a:t>
            </a:r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ED97103C-CE41-488C-BFCE-18F4D79D33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2511" y="2788591"/>
            <a:ext cx="4879658" cy="3288468"/>
          </a:xfrm>
        </p:spPr>
      </p:pic>
      <p:cxnSp>
        <p:nvCxnSpPr>
          <p:cNvPr id="11" name="Düz Bağlayıcı 10" descr="Slayt ayırıcı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kdörtgen 12" descr="Vurgu çubuğu sağ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tr-TR" dirty="0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 rtlCol="0"/>
          <a:lstStyle/>
          <a:p>
            <a:pPr rtl="0"/>
            <a:r>
              <a:rPr lang="tr-TR" dirty="0"/>
              <a:t>TICKET INFORMATIONS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 rtlCol="0"/>
          <a:lstStyle/>
          <a:p>
            <a:pPr rtl="0"/>
            <a:endParaRPr lang="tr-TR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C57B3E86-753E-4D1A-B38A-844C9C759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596" y="2788591"/>
            <a:ext cx="5763490" cy="3186204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74DD42CF-C6FD-442F-BA3F-2594F1DD9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8628" y="6044582"/>
            <a:ext cx="1750458" cy="722411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ACA9562E-6DE7-43DC-8CFC-6953FCBE3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207" y="122853"/>
            <a:ext cx="11438793" cy="197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Yer Tutucusu 12">
            <a:extLst>
              <a:ext uri="{FF2B5EF4-FFF2-40B4-BE49-F238E27FC236}">
                <a16:creationId xmlns:a16="http://schemas.microsoft.com/office/drawing/2014/main" id="{4933CABC-1DE0-4208-8D6E-A5D0C7CB77F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987" b="987"/>
          <a:stretch>
            <a:fillRect/>
          </a:stretch>
        </p:blipFill>
        <p:spPr/>
      </p:pic>
      <p:sp>
        <p:nvSpPr>
          <p:cNvPr id="14" name="Başlık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6762" y="2177790"/>
            <a:ext cx="4835238" cy="1659920"/>
          </a:xfrm>
        </p:spPr>
        <p:txBody>
          <a:bodyPr rtlCol="0"/>
          <a:lstStyle/>
          <a:p>
            <a:pPr rtl="0"/>
            <a:r>
              <a:rPr lang="tr-TR" dirty="0"/>
              <a:t>THANK YOU FOR LISTENING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671DF74A-2A17-49FC-A9AD-EE7B7B4FA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381" y="6384867"/>
            <a:ext cx="2008910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894_TF16411250.potx" id="{0B8E0B3A-4678-40BE-B8BF-7CE4A8D6AAB7}" vid="{D798C942-A0A2-433D-87EF-BC0C3A05C26F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Parlak iş sunusu</Template>
  <TotalTime>0</TotalTime>
  <Words>52</Words>
  <Application>Microsoft Office PowerPoint</Application>
  <PresentationFormat>Geniş ekran</PresentationFormat>
  <Paragraphs>22</Paragraphs>
  <Slides>6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2" baseType="lpstr">
      <vt:lpstr>Arial</vt:lpstr>
      <vt:lpstr>Calibri</vt:lpstr>
      <vt:lpstr>Candara</vt:lpstr>
      <vt:lpstr>Corbel</vt:lpstr>
      <vt:lpstr>Times New Roman</vt:lpstr>
      <vt:lpstr>Ofis Teması</vt:lpstr>
      <vt:lpstr>FLIGHT   TICKET  SYSTEM</vt:lpstr>
      <vt:lpstr>Menu</vt:lpstr>
      <vt:lpstr>BOOKING FLIGHT</vt:lpstr>
      <vt:lpstr> FLIGHT  LIST</vt:lpstr>
      <vt:lpstr>PowerPoint Sunusu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2019-12-24T14:44:45Z</dcterms:created>
  <dcterms:modified xsi:type="dcterms:W3CDTF">2019-12-24T15:24:29Z</dcterms:modified>
</cp:coreProperties>
</file>