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27"/>
  </p:notesMasterIdLst>
  <p:sldIdLst>
    <p:sldId id="256" r:id="rId2"/>
    <p:sldId id="363" r:id="rId3"/>
    <p:sldId id="367" r:id="rId4"/>
    <p:sldId id="257" r:id="rId5"/>
    <p:sldId id="365" r:id="rId6"/>
    <p:sldId id="368" r:id="rId7"/>
    <p:sldId id="366" r:id="rId8"/>
    <p:sldId id="279" r:id="rId9"/>
    <p:sldId id="350" r:id="rId10"/>
    <p:sldId id="258" r:id="rId11"/>
    <p:sldId id="265" r:id="rId12"/>
    <p:sldId id="284" r:id="rId13"/>
    <p:sldId id="274" r:id="rId14"/>
    <p:sldId id="356" r:id="rId15"/>
    <p:sldId id="351" r:id="rId16"/>
    <p:sldId id="357" r:id="rId17"/>
    <p:sldId id="352" r:id="rId18"/>
    <p:sldId id="358" r:id="rId19"/>
    <p:sldId id="353" r:id="rId20"/>
    <p:sldId id="359" r:id="rId21"/>
    <p:sldId id="354" r:id="rId22"/>
    <p:sldId id="360" r:id="rId23"/>
    <p:sldId id="355" r:id="rId24"/>
    <p:sldId id="361" r:id="rId25"/>
    <p:sldId id="364" r:id="rId26"/>
  </p:sldIdLst>
  <p:sldSz cx="9144000" cy="5143500" type="screen16x9"/>
  <p:notesSz cx="6858000" cy="9144000"/>
  <p:embeddedFontLst>
    <p:embeddedFont>
      <p:font typeface="Orbitron" panose="020B0604020202020204" charset="0"/>
      <p:regular r:id="rId28"/>
      <p:bold r:id="rId29"/>
    </p:embeddedFont>
    <p:embeddedFont>
      <p:font typeface="Quicksand"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D8E21-F6FE-4B0A-89CF-217F015BDA27}" v="189" dt="2023-06-10T15:10:30.210"/>
    <p1510:client id="{7DB3A377-A852-4EBF-A007-03D1F960AFF5}" v="1" dt="2023-07-03T19:04:05.001"/>
    <p1510:client id="{A9C14ECE-99A1-4843-BAF7-6A2179CB9B92}" v="658" dt="2023-06-03T15:14:49.534"/>
    <p1510:client id="{DB560F03-C6D1-435C-A0B8-CC4A6B5BDDE9}" v="235" dt="2023-06-03T14:18:37.147"/>
    <p1510:client id="{EA04549E-6CE4-45AD-BC0B-7084F555FC28}" v="41" dt="2023-07-03T14:25:08.227"/>
  </p1510:revLst>
</p1510:revInfo>
</file>

<file path=ppt/tableStyles.xml><?xml version="1.0" encoding="utf-8"?>
<a:tblStyleLst xmlns:a="http://schemas.openxmlformats.org/drawingml/2006/main" def="{6A91884E-D887-4580-AF96-2ED27535E2B8}">
  <a:tblStyle styleId="{6A91884E-D887-4580-AF96-2ED27535E2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f17053b67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f17053b6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g10cb08aead6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g10cb08aead6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793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05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435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g10cb08aead6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g10cb08aead6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92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964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899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96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068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g10cb08aead6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g10cb08aead6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814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661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459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92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34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523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57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cc9050bdf8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cc9050bdf8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586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rgbClr val="F9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000" y="258050"/>
              <a:ext cx="8427300" cy="4627500"/>
            </a:xfrm>
            <a:prstGeom prst="roundRect">
              <a:avLst>
                <a:gd name="adj" fmla="val 5555"/>
              </a:avLst>
            </a:prstGeom>
            <a:gradFill>
              <a:gsLst>
                <a:gs pos="0">
                  <a:srgbClr val="F9F8FF"/>
                </a:gs>
                <a:gs pos="100000">
                  <a:srgbClr val="FA77E3">
                    <a:alpha val="6274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07061"/>
              <a:ext cx="7704000" cy="262500"/>
            </a:xfrm>
            <a:prstGeom prst="roundRect">
              <a:avLst>
                <a:gd name="adj" fmla="val 50000"/>
              </a:avLst>
            </a:prstGeom>
            <a:solidFill>
              <a:srgbClr val="C767E9"/>
            </a:solidFill>
            <a:ln w="9525" cap="flat" cmpd="sng">
              <a:solidFill>
                <a:srgbClr val="D2D6FF"/>
              </a:solidFill>
              <a:prstDash val="solid"/>
              <a:round/>
              <a:headEnd type="none" w="sm" len="sm"/>
              <a:tailEnd type="none" w="sm" len="sm"/>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1_2">
    <p:spTree>
      <p:nvGrpSpPr>
        <p:cNvPr id="1" name="Shape 1097"/>
        <p:cNvGrpSpPr/>
        <p:nvPr/>
      </p:nvGrpSpPr>
      <p:grpSpPr>
        <a:xfrm>
          <a:off x="0" y="0"/>
          <a:ext cx="0" cy="0"/>
          <a:chOff x="0" y="0"/>
          <a:chExt cx="0" cy="0"/>
        </a:xfrm>
      </p:grpSpPr>
      <p:grpSp>
        <p:nvGrpSpPr>
          <p:cNvPr id="1098" name="Google Shape;1098;p61"/>
          <p:cNvGrpSpPr/>
          <p:nvPr/>
        </p:nvGrpSpPr>
        <p:grpSpPr>
          <a:xfrm>
            <a:off x="358350" y="258050"/>
            <a:ext cx="8428950" cy="4627500"/>
            <a:chOff x="358350" y="258050"/>
            <a:chExt cx="8428950" cy="4627500"/>
          </a:xfrm>
        </p:grpSpPr>
        <p:sp>
          <p:nvSpPr>
            <p:cNvPr id="1099" name="Google Shape;1099;p6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1"/>
            <p:cNvSpPr/>
            <p:nvPr/>
          </p:nvSpPr>
          <p:spPr>
            <a:xfrm>
              <a:off x="360000" y="258050"/>
              <a:ext cx="8427300" cy="4627500"/>
            </a:xfrm>
            <a:prstGeom prst="roundRect">
              <a:avLst>
                <a:gd name="adj" fmla="val 5555"/>
              </a:avLst>
            </a:prstGeom>
            <a:gradFill>
              <a:gsLst>
                <a:gs pos="0">
                  <a:srgbClr val="F9F8FF"/>
                </a:gs>
                <a:gs pos="100000">
                  <a:srgbClr val="FA77E3">
                    <a:alpha val="6274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61"/>
            <p:cNvGrpSpPr/>
            <p:nvPr/>
          </p:nvGrpSpPr>
          <p:grpSpPr>
            <a:xfrm rot="10800000" flipH="1">
              <a:off x="4159199" y="4657459"/>
              <a:ext cx="825589" cy="93999"/>
              <a:chOff x="5718423" y="809024"/>
              <a:chExt cx="830071" cy="94500"/>
            </a:xfrm>
          </p:grpSpPr>
          <p:sp>
            <p:nvSpPr>
              <p:cNvPr id="1102" name="Google Shape;1102;p6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61"/>
            <p:cNvGrpSpPr/>
            <p:nvPr/>
          </p:nvGrpSpPr>
          <p:grpSpPr>
            <a:xfrm>
              <a:off x="720000" y="407061"/>
              <a:ext cx="7704000" cy="262500"/>
              <a:chOff x="433208" y="393425"/>
              <a:chExt cx="7704000" cy="262500"/>
            </a:xfrm>
          </p:grpSpPr>
          <p:sp>
            <p:nvSpPr>
              <p:cNvPr id="1107" name="Google Shape;1107;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61"/>
              <p:cNvGrpSpPr/>
              <p:nvPr/>
            </p:nvGrpSpPr>
            <p:grpSpPr>
              <a:xfrm rot="10800000" flipH="1">
                <a:off x="543498" y="483688"/>
                <a:ext cx="429322" cy="93999"/>
                <a:chOff x="5840230" y="744468"/>
                <a:chExt cx="431653" cy="94500"/>
              </a:xfrm>
            </p:grpSpPr>
            <p:sp>
              <p:nvSpPr>
                <p:cNvPr id="1109" name="Google Shape;1109;p6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12" name="Google Shape;1112;p61"/>
          <p:cNvGrpSpPr/>
          <p:nvPr/>
        </p:nvGrpSpPr>
        <p:grpSpPr>
          <a:xfrm>
            <a:off x="719282" y="1076152"/>
            <a:ext cx="6880555" cy="2625711"/>
            <a:chOff x="358361" y="258062"/>
            <a:chExt cx="8428954" cy="3216600"/>
          </a:xfrm>
        </p:grpSpPr>
        <p:sp>
          <p:nvSpPr>
            <p:cNvPr id="1113" name="Google Shape;1113;p61"/>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1"/>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61"/>
            <p:cNvGrpSpPr/>
            <p:nvPr/>
          </p:nvGrpSpPr>
          <p:grpSpPr>
            <a:xfrm>
              <a:off x="720000" y="407061"/>
              <a:ext cx="7704000" cy="262500"/>
              <a:chOff x="433208" y="393425"/>
              <a:chExt cx="7704000" cy="262500"/>
            </a:xfrm>
          </p:grpSpPr>
          <p:sp>
            <p:nvSpPr>
              <p:cNvPr id="1116" name="Google Shape;1116;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61"/>
              <p:cNvGrpSpPr/>
              <p:nvPr/>
            </p:nvGrpSpPr>
            <p:grpSpPr>
              <a:xfrm rot="10800000" flipH="1">
                <a:off x="543498" y="483688"/>
                <a:ext cx="429322" cy="93999"/>
                <a:chOff x="5840230" y="744468"/>
                <a:chExt cx="431653" cy="94500"/>
              </a:xfrm>
            </p:grpSpPr>
            <p:sp>
              <p:nvSpPr>
                <p:cNvPr id="1118" name="Google Shape;1118;p61"/>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1"/>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1"/>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21" name="Google Shape;1121;p61"/>
          <p:cNvGrpSpPr/>
          <p:nvPr/>
        </p:nvGrpSpPr>
        <p:grpSpPr>
          <a:xfrm>
            <a:off x="3521825" y="3242775"/>
            <a:ext cx="4695887" cy="1063125"/>
            <a:chOff x="486920" y="1114962"/>
            <a:chExt cx="5350828" cy="1211400"/>
          </a:xfrm>
        </p:grpSpPr>
        <p:sp>
          <p:nvSpPr>
            <p:cNvPr id="1122" name="Google Shape;1122;p6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61"/>
            <p:cNvGrpSpPr/>
            <p:nvPr/>
          </p:nvGrpSpPr>
          <p:grpSpPr>
            <a:xfrm rot="10800000" flipH="1">
              <a:off x="620929" y="1244995"/>
              <a:ext cx="429322" cy="93999"/>
              <a:chOff x="5578333" y="744468"/>
              <a:chExt cx="431653" cy="94500"/>
            </a:xfrm>
          </p:grpSpPr>
          <p:sp>
            <p:nvSpPr>
              <p:cNvPr id="1125" name="Google Shape;1125;p6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128"/>
        <p:cNvGrpSpPr/>
        <p:nvPr/>
      </p:nvGrpSpPr>
      <p:grpSpPr>
        <a:xfrm>
          <a:off x="0" y="0"/>
          <a:ext cx="0" cy="0"/>
          <a:chOff x="0" y="0"/>
          <a:chExt cx="0" cy="0"/>
        </a:xfrm>
      </p:grpSpPr>
      <p:grpSp>
        <p:nvGrpSpPr>
          <p:cNvPr id="1129" name="Google Shape;1129;p62"/>
          <p:cNvGrpSpPr/>
          <p:nvPr/>
        </p:nvGrpSpPr>
        <p:grpSpPr>
          <a:xfrm>
            <a:off x="358350" y="258050"/>
            <a:ext cx="8428950" cy="4627500"/>
            <a:chOff x="358350" y="258050"/>
            <a:chExt cx="8428950" cy="4627500"/>
          </a:xfrm>
        </p:grpSpPr>
        <p:sp>
          <p:nvSpPr>
            <p:cNvPr id="1130" name="Google Shape;1130;p6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60000" y="258050"/>
              <a:ext cx="8427300" cy="4627500"/>
            </a:xfrm>
            <a:prstGeom prst="roundRect">
              <a:avLst>
                <a:gd name="adj" fmla="val 5555"/>
              </a:avLst>
            </a:prstGeom>
            <a:gradFill>
              <a:gsLst>
                <a:gs pos="0">
                  <a:srgbClr val="F9F8FF"/>
                </a:gs>
                <a:gs pos="100000">
                  <a:srgbClr val="FA77E3">
                    <a:alpha val="6274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62"/>
            <p:cNvGrpSpPr/>
            <p:nvPr/>
          </p:nvGrpSpPr>
          <p:grpSpPr>
            <a:xfrm rot="10800000" flipH="1">
              <a:off x="4159199" y="4657459"/>
              <a:ext cx="825589" cy="93999"/>
              <a:chOff x="5718423" y="809024"/>
              <a:chExt cx="830071" cy="94500"/>
            </a:xfrm>
          </p:grpSpPr>
          <p:sp>
            <p:nvSpPr>
              <p:cNvPr id="1133" name="Google Shape;1133;p6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62"/>
            <p:cNvGrpSpPr/>
            <p:nvPr/>
          </p:nvGrpSpPr>
          <p:grpSpPr>
            <a:xfrm>
              <a:off x="720000" y="407061"/>
              <a:ext cx="7704000" cy="262500"/>
              <a:chOff x="433208" y="393425"/>
              <a:chExt cx="7704000" cy="262500"/>
            </a:xfrm>
          </p:grpSpPr>
          <p:sp>
            <p:nvSpPr>
              <p:cNvPr id="1138" name="Google Shape;1138;p6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2"/>
              <p:cNvGrpSpPr/>
              <p:nvPr/>
            </p:nvGrpSpPr>
            <p:grpSpPr>
              <a:xfrm rot="10800000" flipH="1">
                <a:off x="543498" y="483688"/>
                <a:ext cx="429322" cy="93999"/>
                <a:chOff x="5840230" y="744468"/>
                <a:chExt cx="431653" cy="94500"/>
              </a:xfrm>
            </p:grpSpPr>
            <p:sp>
              <p:nvSpPr>
                <p:cNvPr id="1140" name="Google Shape;1140;p6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43" name="Google Shape;1143;p62"/>
          <p:cNvGrpSpPr/>
          <p:nvPr/>
        </p:nvGrpSpPr>
        <p:grpSpPr>
          <a:xfrm>
            <a:off x="1773576" y="1120075"/>
            <a:ext cx="2299225" cy="3108284"/>
            <a:chOff x="486919" y="1114962"/>
            <a:chExt cx="2619901" cy="3541800"/>
          </a:xfrm>
        </p:grpSpPr>
        <p:sp>
          <p:nvSpPr>
            <p:cNvPr id="1144" name="Google Shape;1144;p62"/>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62"/>
            <p:cNvGrpSpPr/>
            <p:nvPr/>
          </p:nvGrpSpPr>
          <p:grpSpPr>
            <a:xfrm rot="10800000" flipH="1">
              <a:off x="620929" y="1244995"/>
              <a:ext cx="429322" cy="93999"/>
              <a:chOff x="5578333" y="744468"/>
              <a:chExt cx="431653" cy="94500"/>
            </a:xfrm>
          </p:grpSpPr>
          <p:sp>
            <p:nvSpPr>
              <p:cNvPr id="1147" name="Google Shape;1147;p62"/>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62"/>
          <p:cNvGrpSpPr/>
          <p:nvPr/>
        </p:nvGrpSpPr>
        <p:grpSpPr>
          <a:xfrm>
            <a:off x="5083801" y="1120075"/>
            <a:ext cx="2299252" cy="3108284"/>
            <a:chOff x="91807" y="1114962"/>
            <a:chExt cx="2619932" cy="3541800"/>
          </a:xfrm>
        </p:grpSpPr>
        <p:sp>
          <p:nvSpPr>
            <p:cNvPr id="1151" name="Google Shape;1151;p62"/>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62"/>
            <p:cNvGrpSpPr/>
            <p:nvPr/>
          </p:nvGrpSpPr>
          <p:grpSpPr>
            <a:xfrm rot="10800000" flipH="1">
              <a:off x="229496" y="1244995"/>
              <a:ext cx="429322" cy="93999"/>
              <a:chOff x="5184775" y="744468"/>
              <a:chExt cx="431653" cy="94500"/>
            </a:xfrm>
          </p:grpSpPr>
          <p:sp>
            <p:nvSpPr>
              <p:cNvPr id="1154" name="Google Shape;1154;p62"/>
              <p:cNvSpPr/>
              <p:nvPr/>
            </p:nvSpPr>
            <p:spPr>
              <a:xfrm>
                <a:off x="5184775"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5353352"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5521928"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1157"/>
        <p:cNvGrpSpPr/>
        <p:nvPr/>
      </p:nvGrpSpPr>
      <p:grpSpPr>
        <a:xfrm>
          <a:off x="0" y="0"/>
          <a:ext cx="0" cy="0"/>
          <a:chOff x="0" y="0"/>
          <a:chExt cx="0" cy="0"/>
        </a:xfrm>
      </p:grpSpPr>
      <p:grpSp>
        <p:nvGrpSpPr>
          <p:cNvPr id="1158" name="Google Shape;1158;p63"/>
          <p:cNvGrpSpPr/>
          <p:nvPr/>
        </p:nvGrpSpPr>
        <p:grpSpPr>
          <a:xfrm>
            <a:off x="358350" y="258050"/>
            <a:ext cx="8428950" cy="4627500"/>
            <a:chOff x="358350" y="258050"/>
            <a:chExt cx="8428950" cy="4627500"/>
          </a:xfrm>
        </p:grpSpPr>
        <p:sp>
          <p:nvSpPr>
            <p:cNvPr id="1159" name="Google Shape;1159;p6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3"/>
            <p:cNvSpPr/>
            <p:nvPr/>
          </p:nvSpPr>
          <p:spPr>
            <a:xfrm>
              <a:off x="360000" y="258050"/>
              <a:ext cx="8427300" cy="4627500"/>
            </a:xfrm>
            <a:prstGeom prst="roundRect">
              <a:avLst>
                <a:gd name="adj" fmla="val 5555"/>
              </a:avLst>
            </a:prstGeom>
            <a:gradFill>
              <a:gsLst>
                <a:gs pos="0">
                  <a:srgbClr val="F9F8FF"/>
                </a:gs>
                <a:gs pos="100000">
                  <a:srgbClr val="FA77E3">
                    <a:alpha val="6274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63"/>
            <p:cNvGrpSpPr/>
            <p:nvPr/>
          </p:nvGrpSpPr>
          <p:grpSpPr>
            <a:xfrm rot="10800000" flipH="1">
              <a:off x="4159199" y="4657459"/>
              <a:ext cx="825589" cy="93999"/>
              <a:chOff x="5718423" y="809024"/>
              <a:chExt cx="830071" cy="94500"/>
            </a:xfrm>
          </p:grpSpPr>
          <p:sp>
            <p:nvSpPr>
              <p:cNvPr id="1162" name="Google Shape;1162;p6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3"/>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63"/>
            <p:cNvGrpSpPr/>
            <p:nvPr/>
          </p:nvGrpSpPr>
          <p:grpSpPr>
            <a:xfrm>
              <a:off x="720000" y="407061"/>
              <a:ext cx="7704000" cy="262500"/>
              <a:chOff x="433208" y="393425"/>
              <a:chExt cx="7704000" cy="262500"/>
            </a:xfrm>
          </p:grpSpPr>
          <p:sp>
            <p:nvSpPr>
              <p:cNvPr id="1167" name="Google Shape;1167;p6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63"/>
              <p:cNvGrpSpPr/>
              <p:nvPr/>
            </p:nvGrpSpPr>
            <p:grpSpPr>
              <a:xfrm rot="10800000" flipH="1">
                <a:off x="543498" y="483688"/>
                <a:ext cx="429322" cy="93999"/>
                <a:chOff x="5840230" y="744468"/>
                <a:chExt cx="431653" cy="94500"/>
              </a:xfrm>
            </p:grpSpPr>
            <p:sp>
              <p:nvSpPr>
                <p:cNvPr id="1169" name="Google Shape;1169;p6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72" name="Google Shape;1172;p63"/>
          <p:cNvGrpSpPr/>
          <p:nvPr/>
        </p:nvGrpSpPr>
        <p:grpSpPr>
          <a:xfrm>
            <a:off x="6830653" y="1437528"/>
            <a:ext cx="1591816" cy="1122977"/>
            <a:chOff x="486931" y="1114949"/>
            <a:chExt cx="2517900" cy="1776300"/>
          </a:xfrm>
        </p:grpSpPr>
        <p:sp>
          <p:nvSpPr>
            <p:cNvPr id="1173" name="Google Shape;1173;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63"/>
            <p:cNvGrpSpPr/>
            <p:nvPr/>
          </p:nvGrpSpPr>
          <p:grpSpPr>
            <a:xfrm rot="10800000" flipH="1">
              <a:off x="620929" y="1244995"/>
              <a:ext cx="429322" cy="93999"/>
              <a:chOff x="5578333" y="744468"/>
              <a:chExt cx="431653" cy="94500"/>
            </a:xfrm>
          </p:grpSpPr>
          <p:sp>
            <p:nvSpPr>
              <p:cNvPr id="1176" name="Google Shape;1176;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1179;p63"/>
          <p:cNvGrpSpPr/>
          <p:nvPr/>
        </p:nvGrpSpPr>
        <p:grpSpPr>
          <a:xfrm>
            <a:off x="2497124" y="1208425"/>
            <a:ext cx="4166209" cy="2778904"/>
            <a:chOff x="486897" y="1114972"/>
            <a:chExt cx="5169635" cy="3448200"/>
          </a:xfrm>
        </p:grpSpPr>
        <p:sp>
          <p:nvSpPr>
            <p:cNvPr id="1180" name="Google Shape;1180;p63"/>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63"/>
            <p:cNvGrpSpPr/>
            <p:nvPr/>
          </p:nvGrpSpPr>
          <p:grpSpPr>
            <a:xfrm rot="10800000" flipH="1">
              <a:off x="620929" y="1244995"/>
              <a:ext cx="429322" cy="93999"/>
              <a:chOff x="5578333" y="744468"/>
              <a:chExt cx="431653" cy="94500"/>
            </a:xfrm>
          </p:grpSpPr>
          <p:sp>
            <p:nvSpPr>
              <p:cNvPr id="1183" name="Google Shape;1183;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 name="Google Shape;1186;p63"/>
          <p:cNvGrpSpPr/>
          <p:nvPr/>
        </p:nvGrpSpPr>
        <p:grpSpPr>
          <a:xfrm>
            <a:off x="730778" y="1437528"/>
            <a:ext cx="1591816" cy="1122977"/>
            <a:chOff x="486931" y="1114949"/>
            <a:chExt cx="2517900" cy="1776300"/>
          </a:xfrm>
        </p:grpSpPr>
        <p:sp>
          <p:nvSpPr>
            <p:cNvPr id="1187" name="Google Shape;1187;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63"/>
            <p:cNvGrpSpPr/>
            <p:nvPr/>
          </p:nvGrpSpPr>
          <p:grpSpPr>
            <a:xfrm rot="10800000" flipH="1">
              <a:off x="620929" y="1244995"/>
              <a:ext cx="429322" cy="93999"/>
              <a:chOff x="5578333" y="744468"/>
              <a:chExt cx="431653" cy="94500"/>
            </a:xfrm>
          </p:grpSpPr>
          <p:sp>
            <p:nvSpPr>
              <p:cNvPr id="1190" name="Google Shape;1190;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grpSp>
        <p:nvGrpSpPr>
          <p:cNvPr id="21" name="Google Shape;21;p3"/>
          <p:cNvGrpSpPr/>
          <p:nvPr/>
        </p:nvGrpSpPr>
        <p:grpSpPr>
          <a:xfrm>
            <a:off x="2038439" y="258000"/>
            <a:ext cx="5082995" cy="4627500"/>
            <a:chOff x="3704375" y="258050"/>
            <a:chExt cx="5082995" cy="4627500"/>
          </a:xfrm>
        </p:grpSpPr>
        <p:sp>
          <p:nvSpPr>
            <p:cNvPr id="22" name="Google Shape;22;p3"/>
            <p:cNvSpPr/>
            <p:nvPr/>
          </p:nvSpPr>
          <p:spPr>
            <a:xfrm>
              <a:off x="3704375" y="258050"/>
              <a:ext cx="5082000" cy="4627500"/>
            </a:xfrm>
            <a:prstGeom prst="roundRect">
              <a:avLst>
                <a:gd name="adj" fmla="val 5555"/>
              </a:avLst>
            </a:prstGeom>
            <a:solidFill>
              <a:srgbClr val="F9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705370" y="258050"/>
              <a:ext cx="5082000" cy="4627500"/>
            </a:xfrm>
            <a:prstGeom prst="roundRect">
              <a:avLst>
                <a:gd name="adj" fmla="val 5555"/>
              </a:avLst>
            </a:prstGeom>
            <a:gradFill>
              <a:gsLst>
                <a:gs pos="0">
                  <a:srgbClr val="F9F8FF"/>
                </a:gs>
                <a:gs pos="100000">
                  <a:srgbClr val="FA77E3">
                    <a:alpha val="6274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rot="10800000" flipH="1">
              <a:off x="5829576" y="4657459"/>
              <a:ext cx="825589" cy="93999"/>
              <a:chOff x="5718423" y="809024"/>
              <a:chExt cx="830071" cy="94500"/>
            </a:xfrm>
          </p:grpSpPr>
          <p:sp>
            <p:nvSpPr>
              <p:cNvPr id="25" name="Google Shape;25;p3"/>
              <p:cNvSpPr/>
              <p:nvPr/>
            </p:nvSpPr>
            <p:spPr>
              <a:xfrm>
                <a:off x="5718423" y="809024"/>
                <a:ext cx="94500" cy="94500"/>
              </a:xfrm>
              <a:prstGeom prst="ellipse">
                <a:avLst/>
              </a:prstGeom>
              <a:solidFill>
                <a:srgbClr val="82C20F"/>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3"/>
            <p:cNvGrpSpPr/>
            <p:nvPr/>
          </p:nvGrpSpPr>
          <p:grpSpPr>
            <a:xfrm>
              <a:off x="3932900" y="407050"/>
              <a:ext cx="4491000" cy="262500"/>
              <a:chOff x="3646108" y="393414"/>
              <a:chExt cx="4491000" cy="262500"/>
            </a:xfrm>
          </p:grpSpPr>
          <p:sp>
            <p:nvSpPr>
              <p:cNvPr id="30" name="Google Shape;30;p3"/>
              <p:cNvSpPr/>
              <p:nvPr/>
            </p:nvSpPr>
            <p:spPr>
              <a:xfrm>
                <a:off x="3646108" y="393414"/>
                <a:ext cx="4491000" cy="262500"/>
              </a:xfrm>
              <a:prstGeom prst="roundRect">
                <a:avLst>
                  <a:gd name="adj" fmla="val 50000"/>
                </a:avLst>
              </a:prstGeom>
              <a:solidFill>
                <a:srgbClr val="C767E9"/>
              </a:solidFill>
              <a:ln w="9525" cap="flat" cmpd="sng">
                <a:solidFill>
                  <a:srgbClr val="D2D6FF"/>
                </a:solidFill>
                <a:prstDash val="solid"/>
                <a:round/>
                <a:headEnd type="none" w="sm" len="sm"/>
                <a:tailEnd type="none" w="sm" len="sm"/>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rot="10800000" flipH="1">
                <a:off x="3850212" y="483688"/>
                <a:ext cx="429322" cy="93999"/>
                <a:chOff x="9164898" y="744468"/>
                <a:chExt cx="431653" cy="94500"/>
              </a:xfrm>
            </p:grpSpPr>
            <p:sp>
              <p:nvSpPr>
                <p:cNvPr id="32" name="Google Shape;32;p3"/>
                <p:cNvSpPr/>
                <p:nvPr/>
              </p:nvSpPr>
              <p:spPr>
                <a:xfrm>
                  <a:off x="9164898" y="744468"/>
                  <a:ext cx="94500" cy="94500"/>
                </a:xfrm>
                <a:prstGeom prst="ellipse">
                  <a:avLst/>
                </a:prstGeom>
                <a:solidFill>
                  <a:srgbClr val="E6FBA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9333475" y="744468"/>
                  <a:ext cx="94500" cy="94500"/>
                </a:xfrm>
                <a:prstGeom prst="ellipse">
                  <a:avLst/>
                </a:prstGeom>
                <a:solidFill>
                  <a:srgbClr val="942FD8"/>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9502051" y="744468"/>
                  <a:ext cx="94500" cy="94500"/>
                </a:xfrm>
                <a:prstGeom prst="ellipse">
                  <a:avLst/>
                </a:prstGeom>
                <a:solidFill>
                  <a:srgbClr val="F9F8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5" name="Google Shape;35;p3"/>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1639207" y="935175"/>
            <a:ext cx="969000" cy="7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35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4"/>
          <p:cNvGrpSpPr/>
          <p:nvPr/>
        </p:nvGrpSpPr>
        <p:grpSpPr>
          <a:xfrm>
            <a:off x="358350" y="258050"/>
            <a:ext cx="8428950" cy="4627500"/>
            <a:chOff x="358350" y="258050"/>
            <a:chExt cx="8428950" cy="4627500"/>
          </a:xfrm>
        </p:grpSpPr>
        <p:sp>
          <p:nvSpPr>
            <p:cNvPr id="40" name="Google Shape;40;p4"/>
            <p:cNvSpPr/>
            <p:nvPr/>
          </p:nvSpPr>
          <p:spPr>
            <a:xfrm>
              <a:off x="358350" y="258050"/>
              <a:ext cx="8427300" cy="4627500"/>
            </a:xfrm>
            <a:prstGeom prst="roundRect">
              <a:avLst>
                <a:gd name="adj" fmla="val 5555"/>
              </a:avLst>
            </a:prstGeom>
            <a:solidFill>
              <a:srgbClr val="F9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60000" y="258050"/>
              <a:ext cx="8427300" cy="4627500"/>
            </a:xfrm>
            <a:prstGeom prst="roundRect">
              <a:avLst>
                <a:gd name="adj" fmla="val 5555"/>
              </a:avLst>
            </a:prstGeom>
            <a:gradFill>
              <a:gsLst>
                <a:gs pos="0">
                  <a:srgbClr val="F9F8FF"/>
                </a:gs>
                <a:gs pos="100000">
                  <a:srgbClr val="FA77E3">
                    <a:alpha val="6274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rot="10800000" flipH="1">
              <a:off x="4159199" y="4657459"/>
              <a:ext cx="825589" cy="93999"/>
              <a:chOff x="5718423" y="809024"/>
              <a:chExt cx="830071" cy="94500"/>
            </a:xfrm>
          </p:grpSpPr>
          <p:sp>
            <p:nvSpPr>
              <p:cNvPr id="43" name="Google Shape;43;p4"/>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4"/>
            <p:cNvGrpSpPr/>
            <p:nvPr/>
          </p:nvGrpSpPr>
          <p:grpSpPr>
            <a:xfrm>
              <a:off x="720000" y="407061"/>
              <a:ext cx="7704000" cy="262500"/>
              <a:chOff x="433208" y="393425"/>
              <a:chExt cx="7704000" cy="262500"/>
            </a:xfrm>
          </p:grpSpPr>
          <p:sp>
            <p:nvSpPr>
              <p:cNvPr id="48" name="Google Shape;48;p4"/>
              <p:cNvSpPr/>
              <p:nvPr/>
            </p:nvSpPr>
            <p:spPr>
              <a:xfrm>
                <a:off x="433208" y="393425"/>
                <a:ext cx="7704000" cy="262500"/>
              </a:xfrm>
              <a:prstGeom prst="roundRect">
                <a:avLst>
                  <a:gd name="adj" fmla="val 50000"/>
                </a:avLst>
              </a:prstGeom>
              <a:solidFill>
                <a:srgbClr val="C767E9"/>
              </a:solidFill>
              <a:ln w="9525" cap="flat" cmpd="sng">
                <a:solidFill>
                  <a:srgbClr val="D2D6FF"/>
                </a:solidFill>
                <a:prstDash val="solid"/>
                <a:round/>
                <a:headEnd type="none" w="sm" len="sm"/>
                <a:tailEnd type="none" w="sm" len="sm"/>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rot="10800000" flipH="1">
                <a:off x="543498" y="483688"/>
                <a:ext cx="429322" cy="93999"/>
                <a:chOff x="5840230" y="744468"/>
                <a:chExt cx="431653" cy="94500"/>
              </a:xfrm>
            </p:grpSpPr>
            <p:sp>
              <p:nvSpPr>
                <p:cNvPr id="50" name="Google Shape;50;p4"/>
                <p:cNvSpPr/>
                <p:nvPr/>
              </p:nvSpPr>
              <p:spPr>
                <a:xfrm>
                  <a:off x="5840230" y="744468"/>
                  <a:ext cx="94500" cy="94500"/>
                </a:xfrm>
                <a:prstGeom prst="ellipse">
                  <a:avLst/>
                </a:prstGeom>
                <a:solidFill>
                  <a:srgbClr val="E6FBA0"/>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008807" y="744468"/>
                  <a:ext cx="94500" cy="94500"/>
                </a:xfrm>
                <a:prstGeom prst="ellipse">
                  <a:avLst/>
                </a:prstGeom>
                <a:solidFill>
                  <a:srgbClr val="942FD8"/>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177384" y="744468"/>
                  <a:ext cx="94500" cy="94500"/>
                </a:xfrm>
                <a:prstGeom prst="ellipse">
                  <a:avLst/>
                </a:prstGeom>
                <a:solidFill>
                  <a:srgbClr val="F9F8FF"/>
                </a:solidFill>
                <a:ln>
                  <a:noFill/>
                </a:ln>
                <a:effectLst>
                  <a:outerShdw blurRad="57150" dist="19050" dir="5400000" algn="bl" rotWithShape="0">
                    <a:srgbClr val="781C68">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3" name="Google Shape;53;p4"/>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grpSp>
        <p:nvGrpSpPr>
          <p:cNvPr id="76" name="Google Shape;76;p6"/>
          <p:cNvGrpSpPr/>
          <p:nvPr/>
        </p:nvGrpSpPr>
        <p:grpSpPr>
          <a:xfrm>
            <a:off x="358350" y="258050"/>
            <a:ext cx="8428950" cy="4627500"/>
            <a:chOff x="358350" y="258050"/>
            <a:chExt cx="8428950" cy="4627500"/>
          </a:xfrm>
        </p:grpSpPr>
        <p:sp>
          <p:nvSpPr>
            <p:cNvPr id="77" name="Google Shape;77;p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360000" y="258050"/>
              <a:ext cx="8427300" cy="4627500"/>
            </a:xfrm>
            <a:prstGeom prst="roundRect">
              <a:avLst>
                <a:gd name="adj" fmla="val 5555"/>
              </a:avLst>
            </a:prstGeom>
            <a:gradFill>
              <a:gsLst>
                <a:gs pos="0">
                  <a:srgbClr val="F9F8FF"/>
                </a:gs>
                <a:gs pos="100000">
                  <a:srgbClr val="FA77E3">
                    <a:alpha val="6274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6"/>
            <p:cNvGrpSpPr/>
            <p:nvPr/>
          </p:nvGrpSpPr>
          <p:grpSpPr>
            <a:xfrm rot="10800000" flipH="1">
              <a:off x="4159199" y="4657459"/>
              <a:ext cx="825589" cy="93999"/>
              <a:chOff x="5718423" y="809024"/>
              <a:chExt cx="830071" cy="94500"/>
            </a:xfrm>
          </p:grpSpPr>
          <p:sp>
            <p:nvSpPr>
              <p:cNvPr id="80" name="Google Shape;80;p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6"/>
            <p:cNvGrpSpPr/>
            <p:nvPr/>
          </p:nvGrpSpPr>
          <p:grpSpPr>
            <a:xfrm>
              <a:off x="720000" y="407061"/>
              <a:ext cx="7704000" cy="262500"/>
              <a:chOff x="433208" y="393425"/>
              <a:chExt cx="7704000" cy="262500"/>
            </a:xfrm>
          </p:grpSpPr>
          <p:sp>
            <p:nvSpPr>
              <p:cNvPr id="85" name="Google Shape;85;p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flipH="1">
                <a:off x="543498" y="483688"/>
                <a:ext cx="93990" cy="93999"/>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Google Shape;87;p6"/>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1"/>
        <p:cNvGrpSpPr/>
        <p:nvPr/>
      </p:nvGrpSpPr>
      <p:grpSpPr>
        <a:xfrm>
          <a:off x="0" y="0"/>
          <a:ext cx="0" cy="0"/>
          <a:chOff x="0" y="0"/>
          <a:chExt cx="0" cy="0"/>
        </a:xfrm>
      </p:grpSpPr>
      <p:grpSp>
        <p:nvGrpSpPr>
          <p:cNvPr id="202" name="Google Shape;202;p16"/>
          <p:cNvGrpSpPr/>
          <p:nvPr/>
        </p:nvGrpSpPr>
        <p:grpSpPr>
          <a:xfrm>
            <a:off x="1214950" y="683850"/>
            <a:ext cx="6714114" cy="3775800"/>
            <a:chOff x="1214950" y="683850"/>
            <a:chExt cx="6714114" cy="3775800"/>
          </a:xfrm>
        </p:grpSpPr>
        <p:sp>
          <p:nvSpPr>
            <p:cNvPr id="203" name="Google Shape;203;p16"/>
            <p:cNvSpPr/>
            <p:nvPr/>
          </p:nvSpPr>
          <p:spPr>
            <a:xfrm>
              <a:off x="1214950" y="683850"/>
              <a:ext cx="6712800" cy="37758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1216264" y="683850"/>
              <a:ext cx="6712800" cy="3775800"/>
            </a:xfrm>
            <a:prstGeom prst="roundRect">
              <a:avLst>
                <a:gd name="adj" fmla="val 5555"/>
              </a:avLst>
            </a:prstGeom>
            <a:gradFill>
              <a:gsLst>
                <a:gs pos="0">
                  <a:srgbClr val="F9F8FF"/>
                </a:gs>
                <a:gs pos="100000">
                  <a:srgbClr val="FA77E3">
                    <a:alpha val="6274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6"/>
            <p:cNvGrpSpPr/>
            <p:nvPr/>
          </p:nvGrpSpPr>
          <p:grpSpPr>
            <a:xfrm rot="10800000" flipH="1">
              <a:off x="4223153" y="4134459"/>
              <a:ext cx="825589" cy="93999"/>
              <a:chOff x="5718423" y="809024"/>
              <a:chExt cx="830071" cy="94500"/>
            </a:xfrm>
          </p:grpSpPr>
          <p:sp>
            <p:nvSpPr>
              <p:cNvPr id="206" name="Google Shape;206;p1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6"/>
            <p:cNvGrpSpPr/>
            <p:nvPr/>
          </p:nvGrpSpPr>
          <p:grpSpPr>
            <a:xfrm>
              <a:off x="1513591" y="878275"/>
              <a:ext cx="6115500" cy="262500"/>
              <a:chOff x="3646122" y="393414"/>
              <a:chExt cx="6115500" cy="262500"/>
            </a:xfrm>
          </p:grpSpPr>
          <p:sp>
            <p:nvSpPr>
              <p:cNvPr id="211" name="Google Shape;211;p16"/>
              <p:cNvSpPr/>
              <p:nvPr/>
            </p:nvSpPr>
            <p:spPr>
              <a:xfrm>
                <a:off x="3646122" y="393414"/>
                <a:ext cx="61155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6"/>
              <p:cNvGrpSpPr/>
              <p:nvPr/>
            </p:nvGrpSpPr>
            <p:grpSpPr>
              <a:xfrm rot="10800000" flipH="1">
                <a:off x="3850212" y="483688"/>
                <a:ext cx="429322" cy="93999"/>
                <a:chOff x="9164898" y="744468"/>
                <a:chExt cx="431653" cy="94500"/>
              </a:xfrm>
            </p:grpSpPr>
            <p:sp>
              <p:nvSpPr>
                <p:cNvPr id="213" name="Google Shape;213;p16"/>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16" name="Google Shape;216;p16"/>
          <p:cNvSpPr txBox="1">
            <a:spLocks noGrp="1"/>
          </p:cNvSpPr>
          <p:nvPr>
            <p:ph type="title"/>
          </p:nvPr>
        </p:nvSpPr>
        <p:spPr>
          <a:xfrm>
            <a:off x="2260900" y="1488475"/>
            <a:ext cx="3402600" cy="13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7" name="Google Shape;217;p16"/>
          <p:cNvSpPr txBox="1">
            <a:spLocks noGrp="1"/>
          </p:cNvSpPr>
          <p:nvPr>
            <p:ph type="subTitle" idx="1"/>
          </p:nvPr>
        </p:nvSpPr>
        <p:spPr>
          <a:xfrm>
            <a:off x="2260899" y="3051871"/>
            <a:ext cx="27513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6"/>
          <p:cNvSpPr txBox="1">
            <a:spLocks noGrp="1"/>
          </p:cNvSpPr>
          <p:nvPr>
            <p:ph type="title" idx="2" hasCustomPrompt="1"/>
          </p:nvPr>
        </p:nvSpPr>
        <p:spPr>
          <a:xfrm>
            <a:off x="932353" y="1735575"/>
            <a:ext cx="969000" cy="7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35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276"/>
        <p:cNvGrpSpPr/>
        <p:nvPr/>
      </p:nvGrpSpPr>
      <p:grpSpPr>
        <a:xfrm>
          <a:off x="0" y="0"/>
          <a:ext cx="0" cy="0"/>
          <a:chOff x="0" y="0"/>
          <a:chExt cx="0" cy="0"/>
        </a:xfrm>
      </p:grpSpPr>
      <p:grpSp>
        <p:nvGrpSpPr>
          <p:cNvPr id="277" name="Google Shape;277;p20"/>
          <p:cNvGrpSpPr/>
          <p:nvPr/>
        </p:nvGrpSpPr>
        <p:grpSpPr>
          <a:xfrm>
            <a:off x="358350" y="258050"/>
            <a:ext cx="8428950" cy="4627500"/>
            <a:chOff x="358350" y="258050"/>
            <a:chExt cx="8428950" cy="4627500"/>
          </a:xfrm>
        </p:grpSpPr>
        <p:sp>
          <p:nvSpPr>
            <p:cNvPr id="278" name="Google Shape;278;p2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60000" y="258050"/>
              <a:ext cx="8427300" cy="4627500"/>
            </a:xfrm>
            <a:prstGeom prst="roundRect">
              <a:avLst>
                <a:gd name="adj" fmla="val 5555"/>
              </a:avLst>
            </a:prstGeom>
            <a:gradFill>
              <a:gsLst>
                <a:gs pos="0">
                  <a:srgbClr val="F9F8FF"/>
                </a:gs>
                <a:gs pos="100000">
                  <a:srgbClr val="FA77E3">
                    <a:alpha val="6274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0"/>
            <p:cNvGrpSpPr/>
            <p:nvPr/>
          </p:nvGrpSpPr>
          <p:grpSpPr>
            <a:xfrm rot="10800000" flipH="1">
              <a:off x="4159199" y="4657459"/>
              <a:ext cx="825589" cy="93999"/>
              <a:chOff x="5718423" y="809024"/>
              <a:chExt cx="830071" cy="94500"/>
            </a:xfrm>
          </p:grpSpPr>
          <p:sp>
            <p:nvSpPr>
              <p:cNvPr id="281" name="Google Shape;281;p20"/>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0"/>
            <p:cNvGrpSpPr/>
            <p:nvPr/>
          </p:nvGrpSpPr>
          <p:grpSpPr>
            <a:xfrm>
              <a:off x="720000" y="407061"/>
              <a:ext cx="7704000" cy="262500"/>
              <a:chOff x="433208" y="393425"/>
              <a:chExt cx="7704000" cy="262500"/>
            </a:xfrm>
          </p:grpSpPr>
          <p:sp>
            <p:nvSpPr>
              <p:cNvPr id="286" name="Google Shape;286;p2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0"/>
              <p:cNvGrpSpPr/>
              <p:nvPr/>
            </p:nvGrpSpPr>
            <p:grpSpPr>
              <a:xfrm rot="10800000" flipH="1">
                <a:off x="543498" y="483688"/>
                <a:ext cx="429322" cy="93999"/>
                <a:chOff x="5840230" y="744468"/>
                <a:chExt cx="431653" cy="94500"/>
              </a:xfrm>
            </p:grpSpPr>
            <p:sp>
              <p:nvSpPr>
                <p:cNvPr id="288" name="Google Shape;288;p2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91" name="Google Shape;291;p20"/>
          <p:cNvSpPr txBox="1">
            <a:spLocks noGrp="1"/>
          </p:cNvSpPr>
          <p:nvPr>
            <p:ph type="ctrTitle"/>
          </p:nvPr>
        </p:nvSpPr>
        <p:spPr>
          <a:xfrm>
            <a:off x="4884802" y="68790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2" name="Google Shape;292;p20"/>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3" name="Google Shape;293;p20"/>
          <p:cNvSpPr txBox="1">
            <a:spLocks noGrp="1"/>
          </p:cNvSpPr>
          <p:nvPr>
            <p:ph type="title" idx="2" hasCustomPrompt="1"/>
          </p:nvPr>
        </p:nvSpPr>
        <p:spPr>
          <a:xfrm>
            <a:off x="3900975" y="68590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4" name="Google Shape;294;p20"/>
          <p:cNvSpPr txBox="1">
            <a:spLocks noGrp="1"/>
          </p:cNvSpPr>
          <p:nvPr>
            <p:ph type="ctrTitle" idx="3"/>
          </p:nvPr>
        </p:nvSpPr>
        <p:spPr>
          <a:xfrm>
            <a:off x="4884822" y="1702321"/>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5" name="Google Shape;295;p20"/>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6" name="Google Shape;296;p20"/>
          <p:cNvSpPr txBox="1">
            <a:spLocks noGrp="1"/>
          </p:cNvSpPr>
          <p:nvPr>
            <p:ph type="title" idx="5" hasCustomPrompt="1"/>
          </p:nvPr>
        </p:nvSpPr>
        <p:spPr>
          <a:xfrm>
            <a:off x="3900975" y="170309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7" name="Google Shape;297;p20"/>
          <p:cNvSpPr txBox="1">
            <a:spLocks noGrp="1"/>
          </p:cNvSpPr>
          <p:nvPr>
            <p:ph type="ctrTitle" idx="6"/>
          </p:nvPr>
        </p:nvSpPr>
        <p:spPr>
          <a:xfrm>
            <a:off x="4884800" y="271675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8" name="Google Shape;298;p20"/>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9" name="Google Shape;299;p20"/>
          <p:cNvSpPr txBox="1">
            <a:spLocks noGrp="1"/>
          </p:cNvSpPr>
          <p:nvPr>
            <p:ph type="title" idx="8" hasCustomPrompt="1"/>
          </p:nvPr>
        </p:nvSpPr>
        <p:spPr>
          <a:xfrm>
            <a:off x="3900975" y="2708167"/>
            <a:ext cx="983700" cy="86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0" name="Google Shape;300;p20"/>
          <p:cNvSpPr txBox="1">
            <a:spLocks noGrp="1"/>
          </p:cNvSpPr>
          <p:nvPr>
            <p:ph type="subTitle" idx="9"/>
          </p:nvPr>
        </p:nvSpPr>
        <p:spPr>
          <a:xfrm>
            <a:off x="4884804" y="4105722"/>
            <a:ext cx="3386700" cy="49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301" name="Google Shape;301;p20"/>
          <p:cNvSpPr txBox="1">
            <a:spLocks noGrp="1"/>
          </p:cNvSpPr>
          <p:nvPr>
            <p:ph type="title" idx="13" hasCustomPrompt="1"/>
          </p:nvPr>
        </p:nvSpPr>
        <p:spPr>
          <a:xfrm>
            <a:off x="3900975" y="3731625"/>
            <a:ext cx="983400" cy="867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2" name="Google Shape;302;p20"/>
          <p:cNvSpPr txBox="1">
            <a:spLocks noGrp="1"/>
          </p:cNvSpPr>
          <p:nvPr>
            <p:ph type="ctrTitle" idx="14"/>
          </p:nvPr>
        </p:nvSpPr>
        <p:spPr>
          <a:xfrm>
            <a:off x="4884800" y="3737199"/>
            <a:ext cx="3488700" cy="367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303" name="Google Shape;303;p20"/>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6">
  <p:cSld name="CUSTOM_2_1_1_1_1_2">
    <p:spTree>
      <p:nvGrpSpPr>
        <p:cNvPr id="1" name="Shape 442"/>
        <p:cNvGrpSpPr/>
        <p:nvPr/>
      </p:nvGrpSpPr>
      <p:grpSpPr>
        <a:xfrm>
          <a:off x="0" y="0"/>
          <a:ext cx="0" cy="0"/>
          <a:chOff x="0" y="0"/>
          <a:chExt cx="0" cy="0"/>
        </a:xfrm>
      </p:grpSpPr>
      <p:grpSp>
        <p:nvGrpSpPr>
          <p:cNvPr id="443" name="Google Shape;443;p29"/>
          <p:cNvGrpSpPr/>
          <p:nvPr/>
        </p:nvGrpSpPr>
        <p:grpSpPr>
          <a:xfrm>
            <a:off x="358350" y="258050"/>
            <a:ext cx="8428950" cy="4627500"/>
            <a:chOff x="358350" y="258050"/>
            <a:chExt cx="8428950" cy="4627500"/>
          </a:xfrm>
        </p:grpSpPr>
        <p:sp>
          <p:nvSpPr>
            <p:cNvPr id="444" name="Google Shape;444;p2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60000" y="258050"/>
              <a:ext cx="8427300" cy="4627500"/>
            </a:xfrm>
            <a:prstGeom prst="roundRect">
              <a:avLst>
                <a:gd name="adj" fmla="val 5555"/>
              </a:avLst>
            </a:prstGeom>
            <a:gradFill>
              <a:gsLst>
                <a:gs pos="0">
                  <a:srgbClr val="F9F8FF"/>
                </a:gs>
                <a:gs pos="100000">
                  <a:srgbClr val="FA77E3">
                    <a:alpha val="6274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29"/>
            <p:cNvGrpSpPr/>
            <p:nvPr/>
          </p:nvGrpSpPr>
          <p:grpSpPr>
            <a:xfrm rot="10800000" flipH="1">
              <a:off x="4159199" y="4657459"/>
              <a:ext cx="825589" cy="93999"/>
              <a:chOff x="5718423" y="809024"/>
              <a:chExt cx="830071" cy="94500"/>
            </a:xfrm>
          </p:grpSpPr>
          <p:sp>
            <p:nvSpPr>
              <p:cNvPr id="447" name="Google Shape;447;p2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9"/>
            <p:cNvGrpSpPr/>
            <p:nvPr/>
          </p:nvGrpSpPr>
          <p:grpSpPr>
            <a:xfrm>
              <a:off x="720000" y="407061"/>
              <a:ext cx="7704000" cy="262500"/>
              <a:chOff x="433208" y="393425"/>
              <a:chExt cx="7704000" cy="262500"/>
            </a:xfrm>
          </p:grpSpPr>
          <p:sp>
            <p:nvSpPr>
              <p:cNvPr id="452" name="Google Shape;452;p2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9"/>
              <p:cNvGrpSpPr/>
              <p:nvPr/>
            </p:nvGrpSpPr>
            <p:grpSpPr>
              <a:xfrm rot="10800000" flipH="1">
                <a:off x="543498" y="483688"/>
                <a:ext cx="429322" cy="93999"/>
                <a:chOff x="5840230" y="744468"/>
                <a:chExt cx="431653" cy="94500"/>
              </a:xfrm>
            </p:grpSpPr>
            <p:sp>
              <p:nvSpPr>
                <p:cNvPr id="454" name="Google Shape;454;p2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57" name="Google Shape;457;p29"/>
          <p:cNvSpPr txBox="1">
            <a:spLocks noGrp="1"/>
          </p:cNvSpPr>
          <p:nvPr>
            <p:ph type="subTitle" idx="1"/>
          </p:nvPr>
        </p:nvSpPr>
        <p:spPr>
          <a:xfrm>
            <a:off x="1432200" y="1200850"/>
            <a:ext cx="62796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8" name="Google Shape;458;p2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060"/>
        <p:cNvGrpSpPr/>
        <p:nvPr/>
      </p:nvGrpSpPr>
      <p:grpSpPr>
        <a:xfrm>
          <a:off x="0" y="0"/>
          <a:ext cx="0" cy="0"/>
          <a:chOff x="0" y="0"/>
          <a:chExt cx="0" cy="0"/>
        </a:xfrm>
      </p:grpSpPr>
      <p:grpSp>
        <p:nvGrpSpPr>
          <p:cNvPr id="1061" name="Google Shape;1061;p60"/>
          <p:cNvGrpSpPr/>
          <p:nvPr/>
        </p:nvGrpSpPr>
        <p:grpSpPr>
          <a:xfrm>
            <a:off x="358350" y="258050"/>
            <a:ext cx="8428950" cy="4627500"/>
            <a:chOff x="358350" y="258050"/>
            <a:chExt cx="8428950" cy="4627500"/>
          </a:xfrm>
        </p:grpSpPr>
        <p:sp>
          <p:nvSpPr>
            <p:cNvPr id="1062" name="Google Shape;1062;p6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0"/>
            <p:cNvSpPr/>
            <p:nvPr/>
          </p:nvSpPr>
          <p:spPr>
            <a:xfrm>
              <a:off x="360000" y="258050"/>
              <a:ext cx="8427300" cy="4627500"/>
            </a:xfrm>
            <a:prstGeom prst="roundRect">
              <a:avLst>
                <a:gd name="adj" fmla="val 5555"/>
              </a:avLst>
            </a:prstGeom>
            <a:gradFill>
              <a:gsLst>
                <a:gs pos="0">
                  <a:srgbClr val="F9F8FF"/>
                </a:gs>
                <a:gs pos="100000">
                  <a:srgbClr val="FA77E3">
                    <a:alpha val="6274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60"/>
            <p:cNvGrpSpPr/>
            <p:nvPr/>
          </p:nvGrpSpPr>
          <p:grpSpPr>
            <a:xfrm rot="10800000" flipH="1">
              <a:off x="4159199" y="4657459"/>
              <a:ext cx="825589" cy="93999"/>
              <a:chOff x="5718423" y="809024"/>
              <a:chExt cx="830071" cy="94500"/>
            </a:xfrm>
          </p:grpSpPr>
          <p:sp>
            <p:nvSpPr>
              <p:cNvPr id="1065" name="Google Shape;1065;p6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0"/>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60"/>
            <p:cNvGrpSpPr/>
            <p:nvPr/>
          </p:nvGrpSpPr>
          <p:grpSpPr>
            <a:xfrm>
              <a:off x="720000" y="407061"/>
              <a:ext cx="7704000" cy="262500"/>
              <a:chOff x="433208" y="393425"/>
              <a:chExt cx="7704000" cy="262500"/>
            </a:xfrm>
          </p:grpSpPr>
          <p:sp>
            <p:nvSpPr>
              <p:cNvPr id="1070" name="Google Shape;1070;p6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60"/>
              <p:cNvGrpSpPr/>
              <p:nvPr/>
            </p:nvGrpSpPr>
            <p:grpSpPr>
              <a:xfrm rot="10800000" flipH="1">
                <a:off x="543498" y="483688"/>
                <a:ext cx="429322" cy="93999"/>
                <a:chOff x="5840230" y="744468"/>
                <a:chExt cx="431653" cy="94500"/>
              </a:xfrm>
            </p:grpSpPr>
            <p:sp>
              <p:nvSpPr>
                <p:cNvPr id="1072" name="Google Shape;1072;p6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75" name="Google Shape;1075;p60"/>
          <p:cNvGrpSpPr/>
          <p:nvPr/>
        </p:nvGrpSpPr>
        <p:grpSpPr>
          <a:xfrm>
            <a:off x="952499" y="1113600"/>
            <a:ext cx="7240638" cy="3108284"/>
            <a:chOff x="952499" y="1418400"/>
            <a:chExt cx="7240638" cy="3108284"/>
          </a:xfrm>
        </p:grpSpPr>
        <p:grpSp>
          <p:nvGrpSpPr>
            <p:cNvPr id="1076" name="Google Shape;1076;p60"/>
            <p:cNvGrpSpPr/>
            <p:nvPr/>
          </p:nvGrpSpPr>
          <p:grpSpPr>
            <a:xfrm>
              <a:off x="952499" y="1418400"/>
              <a:ext cx="2299225" cy="3108284"/>
              <a:chOff x="486919" y="1114962"/>
              <a:chExt cx="2619901" cy="3541800"/>
            </a:xfrm>
          </p:grpSpPr>
          <p:sp>
            <p:nvSpPr>
              <p:cNvPr id="1077" name="Google Shape;1077;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60"/>
              <p:cNvGrpSpPr/>
              <p:nvPr/>
            </p:nvGrpSpPr>
            <p:grpSpPr>
              <a:xfrm rot="10800000" flipH="1">
                <a:off x="620929" y="1244995"/>
                <a:ext cx="429322" cy="93999"/>
                <a:chOff x="5578333" y="744468"/>
                <a:chExt cx="431653" cy="94500"/>
              </a:xfrm>
            </p:grpSpPr>
            <p:sp>
              <p:nvSpPr>
                <p:cNvPr id="1080" name="Google Shape;1080;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3" name="Google Shape;1083;p60"/>
            <p:cNvGrpSpPr/>
            <p:nvPr/>
          </p:nvGrpSpPr>
          <p:grpSpPr>
            <a:xfrm>
              <a:off x="3423211" y="1418400"/>
              <a:ext cx="2299225" cy="3108284"/>
              <a:chOff x="486919" y="1114962"/>
              <a:chExt cx="2619901" cy="3541800"/>
            </a:xfrm>
          </p:grpSpPr>
          <p:sp>
            <p:nvSpPr>
              <p:cNvPr id="1084" name="Google Shape;1084;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 name="Google Shape;1086;p60"/>
              <p:cNvGrpSpPr/>
              <p:nvPr/>
            </p:nvGrpSpPr>
            <p:grpSpPr>
              <a:xfrm rot="10800000" flipH="1">
                <a:off x="620929" y="1244995"/>
                <a:ext cx="429322" cy="93999"/>
                <a:chOff x="5578333" y="744468"/>
                <a:chExt cx="431653" cy="94500"/>
              </a:xfrm>
            </p:grpSpPr>
            <p:sp>
              <p:nvSpPr>
                <p:cNvPr id="1087" name="Google Shape;1087;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0" name="Google Shape;1090;p60"/>
            <p:cNvGrpSpPr/>
            <p:nvPr/>
          </p:nvGrpSpPr>
          <p:grpSpPr>
            <a:xfrm>
              <a:off x="5893911" y="1418400"/>
              <a:ext cx="2299225" cy="3108284"/>
              <a:chOff x="486919" y="1114962"/>
              <a:chExt cx="2619901" cy="3541800"/>
            </a:xfrm>
          </p:grpSpPr>
          <p:sp>
            <p:nvSpPr>
              <p:cNvPr id="1091" name="Google Shape;1091;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60"/>
              <p:cNvGrpSpPr/>
              <p:nvPr/>
            </p:nvGrpSpPr>
            <p:grpSpPr>
              <a:xfrm rot="10800000" flipH="1">
                <a:off x="620929" y="1244995"/>
                <a:ext cx="429322" cy="93999"/>
                <a:chOff x="5578333" y="744468"/>
                <a:chExt cx="431653" cy="94500"/>
              </a:xfrm>
            </p:grpSpPr>
            <p:sp>
              <p:nvSpPr>
                <p:cNvPr id="1094" name="Google Shape;1094;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2" r:id="rId6"/>
    <p:sldLayoutId id="2147483666" r:id="rId7"/>
    <p:sldLayoutId id="2147483675" r:id="rId8"/>
    <p:sldLayoutId id="2147483706" r:id="rId9"/>
    <p:sldLayoutId id="2147483707" r:id="rId10"/>
    <p:sldLayoutId id="2147483708" r:id="rId11"/>
    <p:sldLayoutId id="214748370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67"/>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CRICKET ARENA</a:t>
            </a:r>
            <a:endParaRPr dirty="0"/>
          </a:p>
        </p:txBody>
      </p:sp>
      <p:sp>
        <p:nvSpPr>
          <p:cNvPr id="1204" name="Google Shape;1204;p67"/>
          <p:cNvSpPr/>
          <p:nvPr/>
        </p:nvSpPr>
        <p:spPr>
          <a:xfrm>
            <a:off x="720000" y="3778125"/>
            <a:ext cx="40191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7"/>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 a Champion!</a:t>
            </a:r>
            <a:endParaRPr dirty="0"/>
          </a:p>
        </p:txBody>
      </p:sp>
      <p:grpSp>
        <p:nvGrpSpPr>
          <p:cNvPr id="1206" name="Google Shape;1206;p67"/>
          <p:cNvGrpSpPr/>
          <p:nvPr/>
        </p:nvGrpSpPr>
        <p:grpSpPr>
          <a:xfrm rot="10800000" flipH="1">
            <a:off x="830290" y="497323"/>
            <a:ext cx="429322" cy="93999"/>
            <a:chOff x="5840230" y="744468"/>
            <a:chExt cx="431653" cy="94500"/>
          </a:xfrm>
        </p:grpSpPr>
        <p:sp>
          <p:nvSpPr>
            <p:cNvPr id="1207" name="Google Shape;1207;p6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67"/>
          <p:cNvGrpSpPr/>
          <p:nvPr/>
        </p:nvGrpSpPr>
        <p:grpSpPr>
          <a:xfrm>
            <a:off x="4816755" y="1104475"/>
            <a:ext cx="3596049" cy="3208625"/>
            <a:chOff x="720000" y="1104475"/>
            <a:chExt cx="3596049" cy="3208625"/>
          </a:xfrm>
        </p:grpSpPr>
        <p:sp>
          <p:nvSpPr>
            <p:cNvPr id="1211" name="Google Shape;1211;p67"/>
            <p:cNvSpPr/>
            <p:nvPr/>
          </p:nvSpPr>
          <p:spPr>
            <a:xfrm>
              <a:off x="947812" y="1717313"/>
              <a:ext cx="3151960" cy="2106720"/>
            </a:xfrm>
            <a:custGeom>
              <a:avLst/>
              <a:gdLst/>
              <a:ahLst/>
              <a:cxnLst/>
              <a:rect l="l" t="t" r="r" b="b"/>
              <a:pathLst>
                <a:path w="147116" h="98330" extrusionOk="0">
                  <a:moveTo>
                    <a:pt x="1490" y="0"/>
                  </a:moveTo>
                  <a:cubicBezTo>
                    <a:pt x="669" y="0"/>
                    <a:pt x="0" y="638"/>
                    <a:pt x="0" y="1489"/>
                  </a:cubicBezTo>
                  <a:lnTo>
                    <a:pt x="0" y="2979"/>
                  </a:lnTo>
                  <a:lnTo>
                    <a:pt x="0" y="96932"/>
                  </a:lnTo>
                  <a:cubicBezTo>
                    <a:pt x="0" y="97722"/>
                    <a:pt x="639" y="98330"/>
                    <a:pt x="1399" y="98330"/>
                  </a:cubicBezTo>
                  <a:lnTo>
                    <a:pt x="145657" y="98330"/>
                  </a:lnTo>
                  <a:cubicBezTo>
                    <a:pt x="146447" y="98330"/>
                    <a:pt x="147055" y="97691"/>
                    <a:pt x="147055" y="96932"/>
                  </a:cubicBezTo>
                  <a:lnTo>
                    <a:pt x="147055" y="2979"/>
                  </a:lnTo>
                  <a:lnTo>
                    <a:pt x="147055" y="1489"/>
                  </a:lnTo>
                  <a:cubicBezTo>
                    <a:pt x="147116" y="638"/>
                    <a:pt x="146477" y="0"/>
                    <a:pt x="145626" y="0"/>
                  </a:cubicBezTo>
                  <a:close/>
                </a:path>
              </a:pathLst>
            </a:custGeom>
            <a:gradFill>
              <a:gsLst>
                <a:gs pos="0">
                  <a:srgbClr val="F9F8FF"/>
                </a:gs>
                <a:gs pos="100000">
                  <a:srgbClr val="66BEE9">
                    <a:alpha val="34509"/>
                  </a:srgbClr>
                </a:gs>
              </a:gsLst>
              <a:lin ang="5400012" scaled="0"/>
            </a:gradFill>
            <a:ln>
              <a:noFill/>
            </a:ln>
            <a:effectLst>
              <a:outerShdw blurRad="57150" dist="38100" dir="5460000" algn="bl" rotWithShape="0">
                <a:srgbClr val="781C68">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7"/>
            <p:cNvSpPr/>
            <p:nvPr/>
          </p:nvSpPr>
          <p:spPr>
            <a:xfrm>
              <a:off x="889194" y="1711443"/>
              <a:ext cx="3151318" cy="2043559"/>
            </a:xfrm>
            <a:custGeom>
              <a:avLst/>
              <a:gdLst/>
              <a:ahLst/>
              <a:cxnLst/>
              <a:rect l="l" t="t" r="r" b="b"/>
              <a:pathLst>
                <a:path w="147086" h="95382" extrusionOk="0">
                  <a:moveTo>
                    <a:pt x="1" y="1"/>
                  </a:moveTo>
                  <a:lnTo>
                    <a:pt x="1" y="93984"/>
                  </a:lnTo>
                  <a:cubicBezTo>
                    <a:pt x="1" y="94744"/>
                    <a:pt x="609" y="95382"/>
                    <a:pt x="1399" y="95382"/>
                  </a:cubicBezTo>
                  <a:lnTo>
                    <a:pt x="145627" y="95382"/>
                  </a:lnTo>
                  <a:cubicBezTo>
                    <a:pt x="146417" y="95382"/>
                    <a:pt x="147086" y="94774"/>
                    <a:pt x="147086" y="93984"/>
                  </a:cubicBezTo>
                  <a:lnTo>
                    <a:pt x="147086" y="1"/>
                  </a:lnTo>
                  <a:close/>
                </a:path>
              </a:pathLst>
            </a:custGeom>
            <a:solidFill>
              <a:srgbClr val="F9F8FF"/>
            </a:solidFill>
            <a:ln>
              <a:noFill/>
            </a:ln>
            <a:effectLst>
              <a:outerShdw blurRad="57150" dist="19050" dir="5460000" algn="bl" rotWithShape="0">
                <a:srgbClr val="781C68">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7"/>
            <p:cNvSpPr/>
            <p:nvPr/>
          </p:nvSpPr>
          <p:spPr>
            <a:xfrm>
              <a:off x="888551" y="1648282"/>
              <a:ext cx="3151960" cy="63182"/>
            </a:xfrm>
            <a:custGeom>
              <a:avLst/>
              <a:gdLst/>
              <a:ahLst/>
              <a:cxnLst/>
              <a:rect l="l" t="t" r="r" b="b"/>
              <a:pathLst>
                <a:path w="147116" h="2949" extrusionOk="0">
                  <a:moveTo>
                    <a:pt x="1459" y="0"/>
                  </a:moveTo>
                  <a:cubicBezTo>
                    <a:pt x="639" y="0"/>
                    <a:pt x="0" y="669"/>
                    <a:pt x="0" y="1490"/>
                  </a:cubicBezTo>
                  <a:lnTo>
                    <a:pt x="0" y="2949"/>
                  </a:lnTo>
                  <a:lnTo>
                    <a:pt x="147116" y="2949"/>
                  </a:lnTo>
                  <a:lnTo>
                    <a:pt x="147116" y="1490"/>
                  </a:lnTo>
                  <a:cubicBezTo>
                    <a:pt x="147116" y="638"/>
                    <a:pt x="146417" y="0"/>
                    <a:pt x="145626" y="0"/>
                  </a:cubicBezTo>
                  <a:close/>
                </a:path>
              </a:pathLst>
            </a:custGeom>
            <a:solidFill>
              <a:srgbClr val="F9F8FF"/>
            </a:solidFill>
            <a:ln>
              <a:noFill/>
            </a:ln>
            <a:effectLst>
              <a:outerShdw blurRad="57150" dist="19050" dir="5460000" algn="bl" rotWithShape="0">
                <a:srgbClr val="781C68">
                  <a:alpha val="15000"/>
                </a:srgb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7"/>
            <p:cNvSpPr/>
            <p:nvPr/>
          </p:nvSpPr>
          <p:spPr>
            <a:xfrm>
              <a:off x="929580" y="1674313"/>
              <a:ext cx="18254" cy="17611"/>
            </a:xfrm>
            <a:custGeom>
              <a:avLst/>
              <a:gdLst/>
              <a:ahLst/>
              <a:cxnLst/>
              <a:rect l="l" t="t" r="r" b="b"/>
              <a:pathLst>
                <a:path w="852" h="822" extrusionOk="0">
                  <a:moveTo>
                    <a:pt x="426" y="1"/>
                  </a:moveTo>
                  <a:cubicBezTo>
                    <a:pt x="183" y="1"/>
                    <a:pt x="0" y="183"/>
                    <a:pt x="0" y="427"/>
                  </a:cubicBezTo>
                  <a:cubicBezTo>
                    <a:pt x="0" y="639"/>
                    <a:pt x="183" y="822"/>
                    <a:pt x="426" y="822"/>
                  </a:cubicBezTo>
                  <a:cubicBezTo>
                    <a:pt x="669" y="822"/>
                    <a:pt x="851" y="639"/>
                    <a:pt x="851" y="427"/>
                  </a:cubicBezTo>
                  <a:cubicBezTo>
                    <a:pt x="851" y="183"/>
                    <a:pt x="669" y="1"/>
                    <a:pt x="426" y="1"/>
                  </a:cubicBezTo>
                  <a:close/>
                </a:path>
              </a:pathLst>
            </a:custGeom>
            <a:solidFill>
              <a:srgbClr val="8859F7"/>
            </a:solidFill>
            <a:ln>
              <a:noFill/>
            </a:ln>
            <a:effectLst>
              <a:outerShdw blurRad="57150" dist="19050" dir="5460000" algn="bl" rotWithShape="0">
                <a:srgbClr val="781C68">
                  <a:alpha val="15000"/>
                </a:srgb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7"/>
            <p:cNvSpPr/>
            <p:nvPr/>
          </p:nvSpPr>
          <p:spPr>
            <a:xfrm>
              <a:off x="974508" y="1674313"/>
              <a:ext cx="18254" cy="17611"/>
            </a:xfrm>
            <a:custGeom>
              <a:avLst/>
              <a:gdLst/>
              <a:ahLst/>
              <a:cxnLst/>
              <a:rect l="l" t="t" r="r" b="b"/>
              <a:pathLst>
                <a:path w="852" h="822" extrusionOk="0">
                  <a:moveTo>
                    <a:pt x="426" y="1"/>
                  </a:moveTo>
                  <a:cubicBezTo>
                    <a:pt x="183" y="1"/>
                    <a:pt x="1" y="183"/>
                    <a:pt x="1" y="427"/>
                  </a:cubicBezTo>
                  <a:cubicBezTo>
                    <a:pt x="1" y="639"/>
                    <a:pt x="183" y="822"/>
                    <a:pt x="426" y="822"/>
                  </a:cubicBezTo>
                  <a:cubicBezTo>
                    <a:pt x="639" y="822"/>
                    <a:pt x="852" y="639"/>
                    <a:pt x="852" y="427"/>
                  </a:cubicBezTo>
                  <a:cubicBezTo>
                    <a:pt x="852" y="183"/>
                    <a:pt x="639" y="1"/>
                    <a:pt x="426" y="1"/>
                  </a:cubicBezTo>
                  <a:close/>
                </a:path>
              </a:pathLst>
            </a:custGeom>
            <a:solidFill>
              <a:srgbClr val="8859F7"/>
            </a:solidFill>
            <a:ln>
              <a:noFill/>
            </a:ln>
            <a:effectLst>
              <a:outerShdw blurRad="57150" dist="19050" dir="5460000" algn="bl" rotWithShape="0">
                <a:srgbClr val="781C68">
                  <a:alpha val="15000"/>
                </a:srgb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7"/>
            <p:cNvSpPr/>
            <p:nvPr/>
          </p:nvSpPr>
          <p:spPr>
            <a:xfrm>
              <a:off x="1019436" y="1674313"/>
              <a:ext cx="17611" cy="17611"/>
            </a:xfrm>
            <a:custGeom>
              <a:avLst/>
              <a:gdLst/>
              <a:ahLst/>
              <a:cxnLst/>
              <a:rect l="l" t="t" r="r" b="b"/>
              <a:pathLst>
                <a:path w="822" h="822" extrusionOk="0">
                  <a:moveTo>
                    <a:pt x="427" y="1"/>
                  </a:moveTo>
                  <a:cubicBezTo>
                    <a:pt x="183" y="1"/>
                    <a:pt x="1" y="183"/>
                    <a:pt x="1" y="427"/>
                  </a:cubicBezTo>
                  <a:cubicBezTo>
                    <a:pt x="1" y="639"/>
                    <a:pt x="183" y="822"/>
                    <a:pt x="427" y="822"/>
                  </a:cubicBezTo>
                  <a:cubicBezTo>
                    <a:pt x="639" y="822"/>
                    <a:pt x="822" y="639"/>
                    <a:pt x="822" y="427"/>
                  </a:cubicBezTo>
                  <a:cubicBezTo>
                    <a:pt x="822" y="183"/>
                    <a:pt x="639" y="1"/>
                    <a:pt x="427" y="1"/>
                  </a:cubicBezTo>
                  <a:close/>
                </a:path>
              </a:pathLst>
            </a:custGeom>
            <a:solidFill>
              <a:srgbClr val="8859F7"/>
            </a:solidFill>
            <a:ln>
              <a:noFill/>
            </a:ln>
            <a:effectLst>
              <a:outerShdw blurRad="57150" dist="19050" dir="5460000" algn="bl" rotWithShape="0">
                <a:srgbClr val="781C68">
                  <a:alpha val="15000"/>
                </a:srgb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7"/>
            <p:cNvSpPr/>
            <p:nvPr/>
          </p:nvSpPr>
          <p:spPr>
            <a:xfrm>
              <a:off x="956950" y="1787625"/>
              <a:ext cx="3014540" cy="1892492"/>
            </a:xfrm>
            <a:custGeom>
              <a:avLst/>
              <a:gdLst/>
              <a:ahLst/>
              <a:cxnLst/>
              <a:rect l="l" t="t" r="r" b="b"/>
              <a:pathLst>
                <a:path w="140702" h="88331" extrusionOk="0">
                  <a:moveTo>
                    <a:pt x="0" y="1"/>
                  </a:moveTo>
                  <a:lnTo>
                    <a:pt x="0" y="88330"/>
                  </a:lnTo>
                  <a:lnTo>
                    <a:pt x="140702" y="88330"/>
                  </a:lnTo>
                  <a:lnTo>
                    <a:pt x="140702" y="1"/>
                  </a:lnTo>
                  <a:close/>
                </a:path>
              </a:pathLst>
            </a:custGeom>
            <a:gradFill>
              <a:gsLst>
                <a:gs pos="0">
                  <a:srgbClr val="F9F8FF"/>
                </a:gs>
                <a:gs pos="100000">
                  <a:srgbClr val="FA77E3">
                    <a:alpha val="62745"/>
                  </a:srgbClr>
                </a:gs>
              </a:gsLst>
              <a:lin ang="5400700" scaled="0"/>
            </a:gradFill>
            <a:ln>
              <a:noFill/>
            </a:ln>
            <a:effectLst>
              <a:outerShdw blurRad="57150" dist="19050" dir="5460000" algn="bl" rotWithShape="0">
                <a:srgbClr val="781C68">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 name="Google Shape;1218;p67"/>
            <p:cNvGrpSpPr/>
            <p:nvPr/>
          </p:nvGrpSpPr>
          <p:grpSpPr>
            <a:xfrm>
              <a:off x="2317875" y="3150775"/>
              <a:ext cx="707500" cy="356921"/>
              <a:chOff x="2317875" y="3150775"/>
              <a:chExt cx="707500" cy="356921"/>
            </a:xfrm>
          </p:grpSpPr>
          <p:sp>
            <p:nvSpPr>
              <p:cNvPr id="1219" name="Google Shape;1219;p67"/>
              <p:cNvSpPr/>
              <p:nvPr/>
            </p:nvSpPr>
            <p:spPr>
              <a:xfrm>
                <a:off x="231787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rgbClr val="F9F8FF"/>
                  </a:gs>
                  <a:gs pos="100000">
                    <a:srgbClr val="F9F8FF">
                      <a:alpha val="86666"/>
                    </a:srgbClr>
                  </a:gs>
                </a:gsLst>
                <a:lin ang="5400700" scaled="0"/>
              </a:gradFill>
              <a:ln>
                <a:noFill/>
              </a:ln>
              <a:effectLst>
                <a:outerShdw blurRad="57150" dist="28575" dir="5400000" algn="bl" rotWithShape="0">
                  <a:srgbClr val="781C68">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67"/>
              <p:cNvGrpSpPr/>
              <p:nvPr/>
            </p:nvGrpSpPr>
            <p:grpSpPr>
              <a:xfrm>
                <a:off x="2415693" y="3236562"/>
                <a:ext cx="471900" cy="95000"/>
                <a:chOff x="5088750" y="3020450"/>
                <a:chExt cx="471900" cy="95000"/>
              </a:xfrm>
            </p:grpSpPr>
            <p:sp>
              <p:nvSpPr>
                <p:cNvPr id="1221" name="Google Shape;1221;p67"/>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rgbClr val="F9F8FF"/>
                </a:solidFill>
                <a:ln>
                  <a:noFill/>
                </a:ln>
                <a:effectLst>
                  <a:outerShdw blurRad="85725" dist="19050" dir="5400000" algn="bl" rotWithShape="0">
                    <a:srgbClr val="781C68">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7"/>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rgbClr val="F9F8FF"/>
                </a:solidFill>
                <a:ln>
                  <a:noFill/>
                </a:ln>
                <a:effectLst>
                  <a:outerShdw blurRad="85725" dist="19050" dir="5400000" algn="bl" rotWithShape="0">
                    <a:srgbClr val="781C68">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7"/>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rgbClr val="F9F8FF"/>
                </a:solidFill>
                <a:ln>
                  <a:noFill/>
                </a:ln>
                <a:effectLst>
                  <a:outerShdw blurRad="85725" dist="19050" dir="5400000" algn="bl" rotWithShape="0">
                    <a:srgbClr val="781C68">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7"/>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rgbClr val="F9F8FF"/>
                </a:solidFill>
                <a:ln>
                  <a:noFill/>
                </a:ln>
                <a:effectLst>
                  <a:outerShdw blurRad="85725" dist="19050" dir="5400000" algn="bl" rotWithShape="0">
                    <a:srgbClr val="781C68">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67"/>
            <p:cNvGrpSpPr/>
            <p:nvPr/>
          </p:nvGrpSpPr>
          <p:grpSpPr>
            <a:xfrm>
              <a:off x="3102825" y="3150775"/>
              <a:ext cx="707500" cy="356921"/>
              <a:chOff x="3102825" y="3150775"/>
              <a:chExt cx="707500" cy="356921"/>
            </a:xfrm>
          </p:grpSpPr>
          <p:sp>
            <p:nvSpPr>
              <p:cNvPr id="1226" name="Google Shape;1226;p67"/>
              <p:cNvSpPr/>
              <p:nvPr/>
            </p:nvSpPr>
            <p:spPr>
              <a:xfrm>
                <a:off x="310282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rgbClr val="F9F8FF"/>
                  </a:gs>
                  <a:gs pos="100000">
                    <a:srgbClr val="F9F8FF">
                      <a:alpha val="86666"/>
                    </a:srgbClr>
                  </a:gs>
                </a:gsLst>
                <a:lin ang="5400700" scaled="0"/>
              </a:gradFill>
              <a:ln>
                <a:noFill/>
              </a:ln>
              <a:effectLst>
                <a:outerShdw blurRad="57150" dist="28575" dir="5400000" algn="bl" rotWithShape="0">
                  <a:srgbClr val="781C68">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7"/>
              <p:cNvSpPr/>
              <p:nvPr/>
            </p:nvSpPr>
            <p:spPr>
              <a:xfrm>
                <a:off x="3176913" y="3409013"/>
                <a:ext cx="266750" cy="40300"/>
              </a:xfrm>
              <a:custGeom>
                <a:avLst/>
                <a:gdLst/>
                <a:ahLst/>
                <a:cxnLst/>
                <a:rect l="l" t="t" r="r" b="b"/>
                <a:pathLst>
                  <a:path w="10670" h="1612" extrusionOk="0">
                    <a:moveTo>
                      <a:pt x="791" y="1"/>
                    </a:moveTo>
                    <a:cubicBezTo>
                      <a:pt x="335" y="1"/>
                      <a:pt x="1" y="396"/>
                      <a:pt x="1" y="822"/>
                    </a:cubicBezTo>
                    <a:cubicBezTo>
                      <a:pt x="1" y="1278"/>
                      <a:pt x="366" y="1612"/>
                      <a:pt x="791" y="1612"/>
                    </a:cubicBezTo>
                    <a:lnTo>
                      <a:pt x="9880" y="1612"/>
                    </a:lnTo>
                    <a:cubicBezTo>
                      <a:pt x="10305" y="1612"/>
                      <a:pt x="10670" y="1247"/>
                      <a:pt x="10670" y="822"/>
                    </a:cubicBezTo>
                    <a:cubicBezTo>
                      <a:pt x="10670" y="366"/>
                      <a:pt x="10305" y="1"/>
                      <a:pt x="9880" y="1"/>
                    </a:cubicBezTo>
                    <a:close/>
                  </a:path>
                </a:pathLst>
              </a:custGeom>
              <a:solidFill>
                <a:srgbClr val="F9F8FF"/>
              </a:solidFill>
              <a:ln>
                <a:noFill/>
              </a:ln>
              <a:effectLst>
                <a:outerShdw blurRad="57150" dist="19050" dir="5400000" algn="bl" rotWithShape="0">
                  <a:srgbClr val="781C68">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7"/>
              <p:cNvSpPr/>
              <p:nvPr/>
            </p:nvSpPr>
            <p:spPr>
              <a:xfrm>
                <a:off x="3176163" y="3209163"/>
                <a:ext cx="560825" cy="39550"/>
              </a:xfrm>
              <a:custGeom>
                <a:avLst/>
                <a:gdLst/>
                <a:ahLst/>
                <a:cxnLst/>
                <a:rect l="l" t="t" r="r" b="b"/>
                <a:pathLst>
                  <a:path w="22433" h="1582" extrusionOk="0">
                    <a:moveTo>
                      <a:pt x="791" y="1"/>
                    </a:moveTo>
                    <a:cubicBezTo>
                      <a:pt x="335" y="1"/>
                      <a:pt x="1" y="366"/>
                      <a:pt x="1" y="791"/>
                    </a:cubicBezTo>
                    <a:cubicBezTo>
                      <a:pt x="1" y="1247"/>
                      <a:pt x="365" y="1581"/>
                      <a:pt x="791" y="1581"/>
                    </a:cubicBezTo>
                    <a:lnTo>
                      <a:pt x="21642" y="1581"/>
                    </a:lnTo>
                    <a:cubicBezTo>
                      <a:pt x="22098" y="1581"/>
                      <a:pt x="22433" y="1247"/>
                      <a:pt x="22433" y="791"/>
                    </a:cubicBezTo>
                    <a:cubicBezTo>
                      <a:pt x="22433" y="335"/>
                      <a:pt x="22068" y="1"/>
                      <a:pt x="21642" y="1"/>
                    </a:cubicBezTo>
                    <a:close/>
                  </a:path>
                </a:pathLst>
              </a:custGeom>
              <a:solidFill>
                <a:srgbClr val="F9F8FF"/>
              </a:solidFill>
              <a:ln>
                <a:noFill/>
              </a:ln>
              <a:effectLst>
                <a:outerShdw blurRad="57150" dist="19050" dir="5400000" algn="bl" rotWithShape="0">
                  <a:srgbClr val="781C68">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7"/>
              <p:cNvSpPr/>
              <p:nvPr/>
            </p:nvSpPr>
            <p:spPr>
              <a:xfrm>
                <a:off x="3176163" y="3308713"/>
                <a:ext cx="560825" cy="40300"/>
              </a:xfrm>
              <a:custGeom>
                <a:avLst/>
                <a:gdLst/>
                <a:ahLst/>
                <a:cxnLst/>
                <a:rect l="l" t="t" r="r" b="b"/>
                <a:pathLst>
                  <a:path w="22433" h="1612" extrusionOk="0">
                    <a:moveTo>
                      <a:pt x="791" y="1"/>
                    </a:moveTo>
                    <a:cubicBezTo>
                      <a:pt x="335" y="1"/>
                      <a:pt x="1" y="365"/>
                      <a:pt x="1" y="791"/>
                    </a:cubicBezTo>
                    <a:cubicBezTo>
                      <a:pt x="1" y="1247"/>
                      <a:pt x="365" y="1612"/>
                      <a:pt x="791" y="1612"/>
                    </a:cubicBezTo>
                    <a:lnTo>
                      <a:pt x="21642" y="1612"/>
                    </a:lnTo>
                    <a:cubicBezTo>
                      <a:pt x="22098" y="1612"/>
                      <a:pt x="22433" y="1247"/>
                      <a:pt x="22433" y="791"/>
                    </a:cubicBezTo>
                    <a:cubicBezTo>
                      <a:pt x="22433" y="335"/>
                      <a:pt x="22068" y="1"/>
                      <a:pt x="21642" y="1"/>
                    </a:cubicBezTo>
                    <a:close/>
                  </a:path>
                </a:pathLst>
              </a:custGeom>
              <a:solidFill>
                <a:srgbClr val="F9F8FF"/>
              </a:solidFill>
              <a:ln>
                <a:noFill/>
              </a:ln>
              <a:effectLst>
                <a:outerShdw blurRad="57150" dist="19050" dir="5400000" algn="bl" rotWithShape="0">
                  <a:srgbClr val="781C68">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67"/>
            <p:cNvGrpSpPr/>
            <p:nvPr/>
          </p:nvGrpSpPr>
          <p:grpSpPr>
            <a:xfrm>
              <a:off x="2317884" y="2097213"/>
              <a:ext cx="1514782" cy="1006855"/>
              <a:chOff x="4981963" y="3755000"/>
              <a:chExt cx="1001575" cy="735575"/>
            </a:xfrm>
          </p:grpSpPr>
          <p:sp>
            <p:nvSpPr>
              <p:cNvPr id="1231" name="Google Shape;1231;p67"/>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rgbClr val="C767E9"/>
              </a:solidFill>
              <a:ln>
                <a:noFill/>
              </a:ln>
              <a:effectLst>
                <a:outerShdw blurRad="57150" dist="76200" dir="5400000" algn="bl" rotWithShape="0">
                  <a:srgbClr val="781C68">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7"/>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gradFill>
                <a:gsLst>
                  <a:gs pos="0">
                    <a:srgbClr val="F9F8FF"/>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7"/>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gradFill>
                <a:gsLst>
                  <a:gs pos="0">
                    <a:srgbClr val="F9F8FF"/>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7"/>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gradFill>
                <a:gsLst>
                  <a:gs pos="0">
                    <a:srgbClr val="F9F8FF"/>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5" name="Google Shape;1235;p67"/>
            <p:cNvSpPr/>
            <p:nvPr/>
          </p:nvSpPr>
          <p:spPr>
            <a:xfrm>
              <a:off x="1150100" y="2672675"/>
              <a:ext cx="1076178" cy="835033"/>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rgbClr val="AB81EE"/>
            </a:solidFill>
            <a:ln>
              <a:noFill/>
            </a:ln>
            <a:effectLst>
              <a:outerShdw blurRad="71438" dist="47625" dir="5400000" algn="bl" rotWithShape="0">
                <a:srgbClr val="781C68">
                  <a:alpha val="18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6" name="Google Shape;1236;p67"/>
            <p:cNvGrpSpPr/>
            <p:nvPr/>
          </p:nvGrpSpPr>
          <p:grpSpPr>
            <a:xfrm>
              <a:off x="1902338" y="1884550"/>
              <a:ext cx="707500" cy="707475"/>
              <a:chOff x="5921438" y="1923500"/>
              <a:chExt cx="707500" cy="707475"/>
            </a:xfrm>
          </p:grpSpPr>
          <p:sp>
            <p:nvSpPr>
              <p:cNvPr id="1237" name="Google Shape;1237;p67"/>
              <p:cNvSpPr/>
              <p:nvPr/>
            </p:nvSpPr>
            <p:spPr>
              <a:xfrm>
                <a:off x="5921438" y="1923500"/>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rgbClr val="F9F8FF"/>
              </a:solidFill>
              <a:ln>
                <a:noFill/>
              </a:ln>
              <a:effectLst>
                <a:outerShdw blurRad="57150" dist="28575" dir="5400000" algn="bl" rotWithShape="0">
                  <a:srgbClr val="781C68">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7"/>
              <p:cNvSpPr/>
              <p:nvPr/>
            </p:nvSpPr>
            <p:spPr>
              <a:xfrm>
                <a:off x="6070750" y="2199097"/>
                <a:ext cx="404418" cy="244866"/>
              </a:xfrm>
              <a:custGeom>
                <a:avLst/>
                <a:gdLst/>
                <a:ahLst/>
                <a:cxnLst/>
                <a:rect l="l" t="t" r="r" b="b"/>
                <a:pathLst>
                  <a:path w="18876" h="11429" extrusionOk="0">
                    <a:moveTo>
                      <a:pt x="11976" y="0"/>
                    </a:moveTo>
                    <a:lnTo>
                      <a:pt x="8085" y="6262"/>
                    </a:lnTo>
                    <a:lnTo>
                      <a:pt x="5654" y="2249"/>
                    </a:lnTo>
                    <a:lnTo>
                      <a:pt x="0" y="11429"/>
                    </a:lnTo>
                    <a:lnTo>
                      <a:pt x="18876" y="11429"/>
                    </a:lnTo>
                    <a:lnTo>
                      <a:pt x="11976" y="0"/>
                    </a:lnTo>
                    <a:close/>
                  </a:path>
                </a:pathLst>
              </a:custGeom>
              <a:solidFill>
                <a:srgbClr val="BE4EE4"/>
              </a:solidFill>
              <a:ln>
                <a:noFill/>
              </a:ln>
              <a:effectLst>
                <a:outerShdw blurRad="57150" dist="19050" dir="5460000" algn="bl" rotWithShape="0">
                  <a:srgbClr val="781C68">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7"/>
              <p:cNvSpPr/>
              <p:nvPr/>
            </p:nvSpPr>
            <p:spPr>
              <a:xfrm>
                <a:off x="6146294" y="2120938"/>
                <a:ext cx="89878" cy="89899"/>
              </a:xfrm>
              <a:custGeom>
                <a:avLst/>
                <a:gdLst/>
                <a:ahLst/>
                <a:cxnLst/>
                <a:rect l="l" t="t" r="r" b="b"/>
                <a:pathLst>
                  <a:path w="4195" h="4196" extrusionOk="0">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rgbClr val="1EDDBE"/>
              </a:solidFill>
              <a:ln>
                <a:noFill/>
              </a:ln>
              <a:effectLst>
                <a:outerShdw blurRad="57150" dist="19050" dir="5460000" algn="bl" rotWithShape="0">
                  <a:srgbClr val="781C68">
                    <a:alpha val="15000"/>
                  </a:srgb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67"/>
            <p:cNvSpPr/>
            <p:nvPr/>
          </p:nvSpPr>
          <p:spPr>
            <a:xfrm>
              <a:off x="3133976" y="2571057"/>
              <a:ext cx="21" cy="21"/>
            </a:xfrm>
            <a:custGeom>
              <a:avLst/>
              <a:gdLst/>
              <a:ahLst/>
              <a:cxnLst/>
              <a:rect l="l" t="t" r="r" b="b"/>
              <a:pathLst>
                <a:path w="1" h="1" extrusionOk="0">
                  <a:moveTo>
                    <a:pt x="1" y="1"/>
                  </a:moveTo>
                  <a:close/>
                </a:path>
              </a:pathLst>
            </a:custGeom>
            <a:solidFill>
              <a:srgbClr val="E5D7FF"/>
            </a:solidFill>
            <a:ln>
              <a:noFill/>
            </a:ln>
            <a:effectLst>
              <a:outerShdw blurRad="57150" dist="19050" dir="5460000" algn="bl" rotWithShape="0">
                <a:srgbClr val="781C68">
                  <a:alpha val="15000"/>
                </a:srgb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67"/>
            <p:cNvGrpSpPr/>
            <p:nvPr/>
          </p:nvGrpSpPr>
          <p:grpSpPr>
            <a:xfrm>
              <a:off x="2820692" y="2127681"/>
              <a:ext cx="560809" cy="513696"/>
              <a:chOff x="2820743" y="2218101"/>
              <a:chExt cx="814064" cy="745676"/>
            </a:xfrm>
          </p:grpSpPr>
          <p:sp>
            <p:nvSpPr>
              <p:cNvPr id="1242" name="Google Shape;1242;p67"/>
              <p:cNvSpPr/>
              <p:nvPr/>
            </p:nvSpPr>
            <p:spPr>
              <a:xfrm>
                <a:off x="3133976" y="2218101"/>
                <a:ext cx="500831" cy="707903"/>
              </a:xfrm>
              <a:custGeom>
                <a:avLst/>
                <a:gdLst/>
                <a:ahLst/>
                <a:cxnLst/>
                <a:rect l="l" t="t" r="r" b="b"/>
                <a:pathLst>
                  <a:path w="23376" h="33041" extrusionOk="0">
                    <a:moveTo>
                      <a:pt x="16263" y="0"/>
                    </a:moveTo>
                    <a:lnTo>
                      <a:pt x="1" y="16475"/>
                    </a:lnTo>
                    <a:lnTo>
                      <a:pt x="16779" y="33040"/>
                    </a:lnTo>
                    <a:cubicBezTo>
                      <a:pt x="20852" y="28815"/>
                      <a:pt x="23375" y="23101"/>
                      <a:pt x="23375" y="16779"/>
                    </a:cubicBezTo>
                    <a:cubicBezTo>
                      <a:pt x="23375" y="10213"/>
                      <a:pt x="20640" y="4256"/>
                      <a:pt x="16263" y="0"/>
                    </a:cubicBezTo>
                    <a:close/>
                  </a:path>
                </a:pathLst>
              </a:custGeom>
              <a:solidFill>
                <a:srgbClr val="F8BF51"/>
              </a:solidFill>
              <a:ln>
                <a:noFill/>
              </a:ln>
              <a:effectLst>
                <a:outerShdw blurRad="57150" dist="19050" dir="5460000" algn="bl" rotWithShape="0">
                  <a:srgbClr val="781C68">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7"/>
              <p:cNvSpPr/>
              <p:nvPr/>
            </p:nvSpPr>
            <p:spPr>
              <a:xfrm>
                <a:off x="3133976" y="2263030"/>
                <a:ext cx="217528" cy="308049"/>
              </a:xfrm>
              <a:custGeom>
                <a:avLst/>
                <a:gdLst/>
                <a:ahLst/>
                <a:cxnLst/>
                <a:rect l="l" t="t" r="r" b="b"/>
                <a:pathLst>
                  <a:path w="10153" h="14378" extrusionOk="0">
                    <a:moveTo>
                      <a:pt x="1" y="1"/>
                    </a:moveTo>
                    <a:lnTo>
                      <a:pt x="1" y="14378"/>
                    </a:lnTo>
                    <a:lnTo>
                      <a:pt x="10153" y="4134"/>
                    </a:lnTo>
                    <a:cubicBezTo>
                      <a:pt x="7539" y="1551"/>
                      <a:pt x="3952" y="1"/>
                      <a:pt x="1" y="1"/>
                    </a:cubicBezTo>
                    <a:close/>
                  </a:path>
                </a:pathLst>
              </a:custGeom>
              <a:solidFill>
                <a:srgbClr val="1EDDBE"/>
              </a:solidFill>
              <a:ln>
                <a:noFill/>
              </a:ln>
              <a:effectLst>
                <a:outerShdw blurRad="57150" dist="19050" dir="5460000" algn="bl" rotWithShape="0">
                  <a:srgbClr val="781C68">
                    <a:alpha val="15000"/>
                  </a:srgb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7"/>
              <p:cNvSpPr/>
              <p:nvPr/>
            </p:nvSpPr>
            <p:spPr>
              <a:xfrm>
                <a:off x="3133976" y="2571057"/>
                <a:ext cx="278761" cy="392720"/>
              </a:xfrm>
              <a:custGeom>
                <a:avLst/>
                <a:gdLst/>
                <a:ahLst/>
                <a:cxnLst/>
                <a:rect l="l" t="t" r="r" b="b"/>
                <a:pathLst>
                  <a:path w="13011" h="18330" extrusionOk="0">
                    <a:moveTo>
                      <a:pt x="1" y="1"/>
                    </a:moveTo>
                    <a:lnTo>
                      <a:pt x="1" y="18329"/>
                    </a:lnTo>
                    <a:cubicBezTo>
                      <a:pt x="5107" y="18329"/>
                      <a:pt x="9697" y="16232"/>
                      <a:pt x="13010" y="12828"/>
                    </a:cubicBezTo>
                    <a:lnTo>
                      <a:pt x="1" y="1"/>
                    </a:lnTo>
                    <a:close/>
                  </a:path>
                </a:pathLst>
              </a:custGeom>
              <a:solidFill>
                <a:srgbClr val="8859F7"/>
              </a:solidFill>
              <a:ln>
                <a:noFill/>
              </a:ln>
              <a:effectLst>
                <a:outerShdw blurRad="57150" dist="19050" dir="5460000" algn="bl" rotWithShape="0">
                  <a:srgbClr val="781C68">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7"/>
              <p:cNvSpPr/>
              <p:nvPr/>
            </p:nvSpPr>
            <p:spPr>
              <a:xfrm>
                <a:off x="2820743" y="2351601"/>
                <a:ext cx="311969" cy="440905"/>
              </a:xfrm>
              <a:custGeom>
                <a:avLst/>
                <a:gdLst/>
                <a:ahLst/>
                <a:cxnLst/>
                <a:rect l="l" t="t" r="r" b="b"/>
                <a:pathLst>
                  <a:path w="14561" h="20579" extrusionOk="0">
                    <a:moveTo>
                      <a:pt x="4438" y="0"/>
                    </a:moveTo>
                    <a:cubicBezTo>
                      <a:pt x="1703" y="2645"/>
                      <a:pt x="1" y="6353"/>
                      <a:pt x="1" y="10456"/>
                    </a:cubicBezTo>
                    <a:cubicBezTo>
                      <a:pt x="1" y="14408"/>
                      <a:pt x="1551" y="17964"/>
                      <a:pt x="4104" y="20578"/>
                    </a:cubicBezTo>
                    <a:lnTo>
                      <a:pt x="14560" y="10244"/>
                    </a:lnTo>
                    <a:lnTo>
                      <a:pt x="4438" y="0"/>
                    </a:lnTo>
                    <a:close/>
                  </a:path>
                </a:pathLst>
              </a:custGeom>
              <a:solidFill>
                <a:srgbClr val="942FD8"/>
              </a:solidFill>
              <a:ln>
                <a:noFill/>
              </a:ln>
              <a:effectLst>
                <a:outerShdw blurRad="57150" dist="19050" dir="5460000" algn="bl" rotWithShape="0">
                  <a:srgbClr val="781C68">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7"/>
              <p:cNvSpPr/>
              <p:nvPr/>
            </p:nvSpPr>
            <p:spPr>
              <a:xfrm>
                <a:off x="2917134" y="2263030"/>
                <a:ext cx="216864" cy="308049"/>
              </a:xfrm>
              <a:custGeom>
                <a:avLst/>
                <a:gdLst/>
                <a:ahLst/>
                <a:cxnLst/>
                <a:rect l="l" t="t" r="r" b="b"/>
                <a:pathLst>
                  <a:path w="10122" h="14378" extrusionOk="0">
                    <a:moveTo>
                      <a:pt x="10122" y="1"/>
                    </a:moveTo>
                    <a:cubicBezTo>
                      <a:pt x="6170" y="1"/>
                      <a:pt x="2614" y="1551"/>
                      <a:pt x="0" y="4104"/>
                    </a:cubicBezTo>
                    <a:lnTo>
                      <a:pt x="10122" y="14378"/>
                    </a:lnTo>
                    <a:lnTo>
                      <a:pt x="10122" y="1"/>
                    </a:lnTo>
                    <a:close/>
                  </a:path>
                </a:pathLst>
              </a:custGeom>
              <a:solidFill>
                <a:srgbClr val="E6FBA0"/>
              </a:solidFill>
              <a:ln>
                <a:noFill/>
              </a:ln>
              <a:effectLst>
                <a:outerShdw blurRad="57150" dist="19050" dir="5460000" algn="bl" rotWithShape="0">
                  <a:srgbClr val="781C68">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7"/>
              <p:cNvSpPr/>
              <p:nvPr/>
            </p:nvSpPr>
            <p:spPr>
              <a:xfrm>
                <a:off x="2910621" y="2571057"/>
                <a:ext cx="223377" cy="317176"/>
              </a:xfrm>
              <a:custGeom>
                <a:avLst/>
                <a:gdLst/>
                <a:ahLst/>
                <a:cxnLst/>
                <a:rect l="l" t="t" r="r" b="b"/>
                <a:pathLst>
                  <a:path w="10426" h="14804" extrusionOk="0">
                    <a:moveTo>
                      <a:pt x="10426" y="1"/>
                    </a:moveTo>
                    <a:lnTo>
                      <a:pt x="0" y="10335"/>
                    </a:lnTo>
                    <a:cubicBezTo>
                      <a:pt x="2645" y="13071"/>
                      <a:pt x="6322" y="14803"/>
                      <a:pt x="10426" y="14803"/>
                    </a:cubicBezTo>
                    <a:lnTo>
                      <a:pt x="10426" y="1"/>
                    </a:lnTo>
                    <a:close/>
                  </a:path>
                </a:pathLst>
              </a:custGeom>
              <a:solidFill>
                <a:srgbClr val="1EDDBE"/>
              </a:solidFill>
              <a:ln>
                <a:noFill/>
              </a:ln>
              <a:effectLst>
                <a:outerShdw blurRad="57150" dist="19050" dir="5460000" algn="bl" rotWithShape="0">
                  <a:srgbClr val="781C68">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67"/>
            <p:cNvGrpSpPr/>
            <p:nvPr/>
          </p:nvGrpSpPr>
          <p:grpSpPr>
            <a:xfrm>
              <a:off x="2597100" y="1446700"/>
              <a:ext cx="1718949" cy="389816"/>
              <a:chOff x="6153850" y="1669725"/>
              <a:chExt cx="1718949" cy="389816"/>
            </a:xfrm>
          </p:grpSpPr>
          <p:sp>
            <p:nvSpPr>
              <p:cNvPr id="1249" name="Google Shape;1249;p67"/>
              <p:cNvSpPr/>
              <p:nvPr/>
            </p:nvSpPr>
            <p:spPr>
              <a:xfrm>
                <a:off x="6156586" y="1672448"/>
                <a:ext cx="1714402" cy="373134"/>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28575" dist="19050" dir="5280000" algn="bl" rotWithShape="0">
                  <a:srgbClr val="781C68">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7"/>
              <p:cNvSpPr/>
              <p:nvPr/>
            </p:nvSpPr>
            <p:spPr>
              <a:xfrm>
                <a:off x="6153850" y="1669725"/>
                <a:ext cx="1718949" cy="38981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gradFill>
                <a:gsLst>
                  <a:gs pos="0">
                    <a:srgbClr val="F9F8FF"/>
                  </a:gs>
                  <a:gs pos="100000">
                    <a:srgbClr val="BE4EE4"/>
                  </a:gs>
                </a:gsLst>
                <a:lin ang="5400012" scaled="0"/>
              </a:gradFill>
              <a:ln>
                <a:noFill/>
              </a:ln>
              <a:effectLst>
                <a:outerShdw blurRad="42863" dist="47625" dir="5280000" algn="bl" rotWithShape="0">
                  <a:srgbClr val="781C68">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7"/>
              <p:cNvSpPr/>
              <p:nvPr/>
            </p:nvSpPr>
            <p:spPr>
              <a:xfrm>
                <a:off x="6246166" y="1742495"/>
                <a:ext cx="233011" cy="233011"/>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D2BBF6"/>
                  </a:gs>
                  <a:gs pos="100000">
                    <a:srgbClr val="864EE0"/>
                  </a:gs>
                </a:gsLst>
                <a:lin ang="5400012" scaled="0"/>
              </a:gradFill>
              <a:ln>
                <a:noFill/>
              </a:ln>
              <a:effectLst>
                <a:outerShdw blurRad="28575" dist="19050" dir="5280000" algn="bl" rotWithShape="0">
                  <a:srgbClr val="781C68">
                    <a:alpha val="17000"/>
                  </a:srgb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7"/>
              <p:cNvSpPr/>
              <p:nvPr/>
            </p:nvSpPr>
            <p:spPr>
              <a:xfrm>
                <a:off x="6579205" y="1795915"/>
                <a:ext cx="674967" cy="37620"/>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9F8FF"/>
              </a:solidFill>
              <a:ln>
                <a:noFill/>
              </a:ln>
              <a:effectLst>
                <a:outerShdw blurRad="28575" dist="19050" dir="5280000" algn="bl" rotWithShape="0">
                  <a:srgbClr val="781C68">
                    <a:alpha val="17000"/>
                  </a:srgb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7"/>
              <p:cNvSpPr/>
              <p:nvPr/>
            </p:nvSpPr>
            <p:spPr>
              <a:xfrm>
                <a:off x="7302010" y="1795915"/>
                <a:ext cx="477315" cy="37620"/>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9F8FF"/>
              </a:solidFill>
              <a:ln>
                <a:noFill/>
              </a:ln>
              <a:effectLst>
                <a:outerShdw blurRad="28575" dist="19050" dir="5280000" algn="bl" rotWithShape="0">
                  <a:srgbClr val="781C68">
                    <a:alpha val="17000"/>
                  </a:srgb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7"/>
              <p:cNvSpPr/>
              <p:nvPr/>
            </p:nvSpPr>
            <p:spPr>
              <a:xfrm>
                <a:off x="6579205" y="1890844"/>
                <a:ext cx="265064" cy="37620"/>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9F8FF"/>
              </a:solidFill>
              <a:ln>
                <a:noFill/>
              </a:ln>
              <a:effectLst>
                <a:outerShdw blurRad="28575" dist="19050" dir="5280000" algn="bl" rotWithShape="0">
                  <a:srgbClr val="781C68">
                    <a:alpha val="17000"/>
                  </a:srgb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67"/>
            <p:cNvGrpSpPr/>
            <p:nvPr/>
          </p:nvGrpSpPr>
          <p:grpSpPr>
            <a:xfrm>
              <a:off x="1196892" y="1384678"/>
              <a:ext cx="459836" cy="389787"/>
              <a:chOff x="5215992" y="1423628"/>
              <a:chExt cx="459836" cy="389787"/>
            </a:xfrm>
          </p:grpSpPr>
          <p:sp>
            <p:nvSpPr>
              <p:cNvPr id="1256" name="Google Shape;1256;p67"/>
              <p:cNvSpPr/>
              <p:nvPr/>
            </p:nvSpPr>
            <p:spPr>
              <a:xfrm>
                <a:off x="5215992" y="1423628"/>
                <a:ext cx="459836" cy="389787"/>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FFFFFF"/>
                  </a:gs>
                  <a:gs pos="100000">
                    <a:srgbClr val="FC809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7"/>
              <p:cNvSpPr/>
              <p:nvPr/>
            </p:nvSpPr>
            <p:spPr>
              <a:xfrm>
                <a:off x="5360634" y="1526348"/>
                <a:ext cx="170547" cy="138713"/>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rgbClr val="82C20F"/>
              </a:solidFill>
              <a:ln>
                <a:noFill/>
              </a:ln>
              <a:effectLst>
                <a:outerShdw blurRad="57150" dist="19050" dir="5400000" algn="bl" rotWithShape="0">
                  <a:srgbClr val="5352EE">
                    <a:alpha val="25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67"/>
            <p:cNvGrpSpPr/>
            <p:nvPr/>
          </p:nvGrpSpPr>
          <p:grpSpPr>
            <a:xfrm>
              <a:off x="2037775" y="1282487"/>
              <a:ext cx="436632" cy="284986"/>
              <a:chOff x="4842900" y="2922987"/>
              <a:chExt cx="436632" cy="284986"/>
            </a:xfrm>
          </p:grpSpPr>
          <p:sp>
            <p:nvSpPr>
              <p:cNvPr id="1259" name="Google Shape;1259;p67"/>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rgbClr val="AB81EE"/>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7"/>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67"/>
            <p:cNvGrpSpPr/>
            <p:nvPr/>
          </p:nvGrpSpPr>
          <p:grpSpPr>
            <a:xfrm>
              <a:off x="2474409" y="3364761"/>
              <a:ext cx="767400" cy="767700"/>
              <a:chOff x="3375684" y="2512136"/>
              <a:chExt cx="767400" cy="767700"/>
            </a:xfrm>
          </p:grpSpPr>
          <p:sp>
            <p:nvSpPr>
              <p:cNvPr id="1262" name="Google Shape;1262;p67"/>
              <p:cNvSpPr/>
              <p:nvPr/>
            </p:nvSpPr>
            <p:spPr>
              <a:xfrm>
                <a:off x="3375684" y="2512136"/>
                <a:ext cx="767400" cy="767700"/>
              </a:xfrm>
              <a:prstGeom prst="ellipse">
                <a:avLst/>
              </a:prstGeom>
              <a:gradFill>
                <a:gsLst>
                  <a:gs pos="0">
                    <a:srgbClr val="F9F8FF"/>
                  </a:gs>
                  <a:gs pos="100000">
                    <a:srgbClr val="66BEE9">
                      <a:alpha val="34509"/>
                    </a:srgbClr>
                  </a:gs>
                </a:gsLst>
                <a:lin ang="5400012" scaled="0"/>
              </a:gradFill>
              <a:ln>
                <a:noFill/>
              </a:ln>
              <a:effectLst>
                <a:outerShdw blurRad="157163" dist="85725" dir="5400000" algn="bl" rotWithShape="0">
                  <a:srgbClr val="781C68">
                    <a:alpha val="3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3" name="Google Shape;1263;p67"/>
              <p:cNvGrpSpPr/>
              <p:nvPr/>
            </p:nvGrpSpPr>
            <p:grpSpPr>
              <a:xfrm>
                <a:off x="3531930" y="2668504"/>
                <a:ext cx="454894" cy="454955"/>
                <a:chOff x="7325238" y="1448084"/>
                <a:chExt cx="269999" cy="269987"/>
              </a:xfrm>
            </p:grpSpPr>
            <p:sp>
              <p:nvSpPr>
                <p:cNvPr id="1264" name="Google Shape;1264;p67"/>
                <p:cNvSpPr/>
                <p:nvPr/>
              </p:nvSpPr>
              <p:spPr>
                <a:xfrm>
                  <a:off x="7325238" y="1448084"/>
                  <a:ext cx="269999" cy="269987"/>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rgbClr val="F8BF5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7"/>
                <p:cNvSpPr/>
                <p:nvPr/>
              </p:nvSpPr>
              <p:spPr>
                <a:xfrm>
                  <a:off x="7412764" y="1486894"/>
                  <a:ext cx="97191" cy="96195"/>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rgbClr val="F9F8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7"/>
                <p:cNvSpPr/>
                <p:nvPr/>
              </p:nvSpPr>
              <p:spPr>
                <a:xfrm>
                  <a:off x="7366528" y="1603992"/>
                  <a:ext cx="184732" cy="105676"/>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rgbClr val="F9F8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7" name="Google Shape;1267;p67"/>
            <p:cNvGrpSpPr/>
            <p:nvPr/>
          </p:nvGrpSpPr>
          <p:grpSpPr>
            <a:xfrm>
              <a:off x="720000" y="1104475"/>
              <a:ext cx="3485100" cy="3208625"/>
              <a:chOff x="2673575" y="1252600"/>
              <a:chExt cx="3485100" cy="3208625"/>
            </a:xfrm>
          </p:grpSpPr>
          <p:sp>
            <p:nvSpPr>
              <p:cNvPr id="1268" name="Google Shape;1268;p67"/>
              <p:cNvSpPr/>
              <p:nvPr/>
            </p:nvSpPr>
            <p:spPr>
              <a:xfrm>
                <a:off x="5802250" y="410557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rgbClr val="781C68"/>
              </a:solidFill>
              <a:ln>
                <a:noFill/>
              </a:ln>
              <a:effectLst>
                <a:outerShdw blurRad="57150" dist="38100" dir="5400000" algn="bl" rotWithShape="0">
                  <a:srgbClr val="781C68">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7"/>
              <p:cNvSpPr/>
              <p:nvPr/>
            </p:nvSpPr>
            <p:spPr>
              <a:xfrm>
                <a:off x="2673575" y="125260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rgbClr val="82C20F"/>
              </a:solidFill>
              <a:ln>
                <a:noFill/>
              </a:ln>
              <a:effectLst>
                <a:outerShdw blurRad="57150" dist="47625" dir="5400000" algn="bl" rotWithShape="0">
                  <a:srgbClr val="781C68">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67"/>
            <p:cNvGrpSpPr/>
            <p:nvPr/>
          </p:nvGrpSpPr>
          <p:grpSpPr>
            <a:xfrm>
              <a:off x="1140000" y="1884550"/>
              <a:ext cx="707500" cy="707475"/>
              <a:chOff x="5146250" y="3137125"/>
              <a:chExt cx="707500" cy="707475"/>
            </a:xfrm>
          </p:grpSpPr>
          <p:sp>
            <p:nvSpPr>
              <p:cNvPr id="1271" name="Google Shape;1271;p67"/>
              <p:cNvSpPr/>
              <p:nvPr/>
            </p:nvSpPr>
            <p:spPr>
              <a:xfrm>
                <a:off x="5146250" y="3137125"/>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rgbClr val="BE4EE4"/>
              </a:solidFill>
              <a:ln>
                <a:noFill/>
              </a:ln>
              <a:effectLst>
                <a:outerShdw blurRad="57150" dist="38100" dir="5400000" algn="bl" rotWithShape="0">
                  <a:srgbClr val="781C68">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7"/>
              <p:cNvSpPr/>
              <p:nvPr/>
            </p:nvSpPr>
            <p:spPr>
              <a:xfrm>
                <a:off x="5241250" y="3704000"/>
                <a:ext cx="297150" cy="47900"/>
              </a:xfrm>
              <a:custGeom>
                <a:avLst/>
                <a:gdLst/>
                <a:ahLst/>
                <a:cxnLst/>
                <a:rect l="l" t="t" r="r" b="b"/>
                <a:pathLst>
                  <a:path w="11886" h="1916"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7"/>
              <p:cNvSpPr/>
              <p:nvPr/>
            </p:nvSpPr>
            <p:spPr>
              <a:xfrm>
                <a:off x="5241250" y="3704000"/>
                <a:ext cx="297150" cy="47900"/>
              </a:xfrm>
              <a:custGeom>
                <a:avLst/>
                <a:gdLst/>
                <a:ahLst/>
                <a:cxnLst/>
                <a:rect l="l" t="t" r="r" b="b"/>
                <a:pathLst>
                  <a:path w="11886" h="1916" fill="none"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7"/>
              <p:cNvSpPr/>
              <p:nvPr/>
            </p:nvSpPr>
            <p:spPr>
              <a:xfrm>
                <a:off x="5582425" y="3704000"/>
                <a:ext cx="176325" cy="47900"/>
              </a:xfrm>
              <a:custGeom>
                <a:avLst/>
                <a:gdLst/>
                <a:ahLst/>
                <a:cxnLst/>
                <a:rect l="l" t="t" r="r" b="b"/>
                <a:pathLst>
                  <a:path w="7053" h="1916"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7"/>
              <p:cNvSpPr/>
              <p:nvPr/>
            </p:nvSpPr>
            <p:spPr>
              <a:xfrm>
                <a:off x="5582425" y="3704000"/>
                <a:ext cx="176325" cy="47900"/>
              </a:xfrm>
              <a:custGeom>
                <a:avLst/>
                <a:gdLst/>
                <a:ahLst/>
                <a:cxnLst/>
                <a:rect l="l" t="t" r="r" b="b"/>
                <a:pathLst>
                  <a:path w="7053" h="1916" fill="none"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7"/>
              <p:cNvSpPr/>
              <p:nvPr/>
            </p:nvSpPr>
            <p:spPr>
              <a:xfrm>
                <a:off x="5241250" y="3232850"/>
                <a:ext cx="517500" cy="285750"/>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rgbClr val="F9F8FF"/>
              </a:solidFill>
              <a:ln>
                <a:noFill/>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7"/>
              <p:cNvSpPr/>
              <p:nvPr/>
            </p:nvSpPr>
            <p:spPr>
              <a:xfrm>
                <a:off x="5241250" y="3232850"/>
                <a:ext cx="517500" cy="285750"/>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rgbClr val="F9F8FF"/>
                </a:solidFill>
                <a:prstDash val="solid"/>
                <a:miter lim="30395"/>
                <a:headEnd type="none" w="sm" len="sm"/>
                <a:tailEnd type="none" w="sm" len="sm"/>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7"/>
              <p:cNvSpPr/>
              <p:nvPr/>
            </p:nvSpPr>
            <p:spPr>
              <a:xfrm>
                <a:off x="5458575" y="3324050"/>
                <a:ext cx="86650" cy="101850"/>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rgbClr val="F8BF51"/>
              </a:solidFill>
              <a:ln>
                <a:noFill/>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7"/>
              <p:cNvSpPr/>
              <p:nvPr/>
            </p:nvSpPr>
            <p:spPr>
              <a:xfrm>
                <a:off x="5257200" y="3608250"/>
                <a:ext cx="484850" cy="25"/>
              </a:xfrm>
              <a:custGeom>
                <a:avLst/>
                <a:gdLst/>
                <a:ahLst/>
                <a:cxnLst/>
                <a:rect l="l" t="t" r="r" b="b"/>
                <a:pathLst>
                  <a:path w="19394" h="1" fill="none" extrusionOk="0">
                    <a:moveTo>
                      <a:pt x="1" y="0"/>
                    </a:moveTo>
                    <a:lnTo>
                      <a:pt x="19393" y="0"/>
                    </a:lnTo>
                  </a:path>
                </a:pathLst>
              </a:custGeom>
              <a:noFill/>
              <a:ln w="19000" cap="rnd" cmpd="sng">
                <a:solidFill>
                  <a:srgbClr val="DEDBF9"/>
                </a:solidFill>
                <a:prstDash val="solid"/>
                <a:miter lim="30395"/>
                <a:headEnd type="none" w="sm" len="sm"/>
                <a:tailEnd type="none" w="sm" len="sm"/>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7"/>
              <p:cNvSpPr/>
              <p:nvPr/>
            </p:nvSpPr>
            <p:spPr>
              <a:xfrm>
                <a:off x="5257200" y="3608250"/>
                <a:ext cx="152775" cy="25"/>
              </a:xfrm>
              <a:custGeom>
                <a:avLst/>
                <a:gdLst/>
                <a:ahLst/>
                <a:cxnLst/>
                <a:rect l="l" t="t" r="r" b="b"/>
                <a:pathLst>
                  <a:path w="6111" h="1" fill="none" extrusionOk="0">
                    <a:moveTo>
                      <a:pt x="1" y="0"/>
                    </a:moveTo>
                    <a:lnTo>
                      <a:pt x="6110" y="0"/>
                    </a:lnTo>
                  </a:path>
                </a:pathLst>
              </a:custGeom>
              <a:noFill/>
              <a:ln w="19000" cap="rnd" cmpd="sng">
                <a:solidFill>
                  <a:srgbClr val="D074B5"/>
                </a:solidFill>
                <a:prstDash val="solid"/>
                <a:miter lim="30395"/>
                <a:headEnd type="none" w="sm" len="sm"/>
                <a:tailEnd type="none" w="sm" len="sm"/>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7"/>
              <p:cNvSpPr/>
              <p:nvPr/>
            </p:nvSpPr>
            <p:spPr>
              <a:xfrm>
                <a:off x="5365100" y="3576325"/>
                <a:ext cx="63100" cy="63100"/>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dist="19050" dir="5400000" algn="bl" rotWithShape="0">
                  <a:srgbClr val="781C68">
                    <a:alpha val="16000"/>
                  </a:srgb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67"/>
            <p:cNvGrpSpPr/>
            <p:nvPr/>
          </p:nvGrpSpPr>
          <p:grpSpPr>
            <a:xfrm>
              <a:off x="1399112" y="2789445"/>
              <a:ext cx="622391" cy="623829"/>
              <a:chOff x="5096713" y="3964200"/>
              <a:chExt cx="324500" cy="325250"/>
            </a:xfrm>
          </p:grpSpPr>
          <p:sp>
            <p:nvSpPr>
              <p:cNvPr id="1283" name="Google Shape;1283;p67"/>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rgbClr val="F9F8FF"/>
              </a:solidFill>
              <a:ln>
                <a:noFill/>
              </a:ln>
              <a:effectLst>
                <a:outerShdw blurRad="57150" dist="57150" dir="5400000" algn="bl" rotWithShape="0">
                  <a:srgbClr val="781C68">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7"/>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rgbClr val="F9F8FF"/>
              </a:solidFill>
              <a:ln>
                <a:noFill/>
              </a:ln>
              <a:effectLst>
                <a:outerShdw blurRad="57150" dist="57150" dir="5400000" algn="bl" rotWithShape="0">
                  <a:srgbClr val="781C68">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7"/>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rgbClr val="F9F8FF"/>
              </a:solidFill>
              <a:ln>
                <a:noFill/>
              </a:ln>
              <a:effectLst>
                <a:outerShdw blurRad="57150" dist="57150" dir="5400000" algn="bl" rotWithShape="0">
                  <a:srgbClr val="781C68">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7"/>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rgbClr val="F9F8FF"/>
              </a:solidFill>
              <a:ln>
                <a:noFill/>
              </a:ln>
              <a:effectLst>
                <a:outerShdw blurRad="57150" dist="57150" dir="5400000" algn="bl" rotWithShape="0">
                  <a:srgbClr val="781C68">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7"/>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rgbClr val="F9F8FF"/>
              </a:solidFill>
              <a:ln>
                <a:noFill/>
              </a:ln>
              <a:effectLst>
                <a:outerShdw blurRad="57150" dist="57150" dir="5400000" algn="bl" rotWithShape="0">
                  <a:srgbClr val="781C68">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03"/>
                                        </p:tgtEl>
                                        <p:attrNameLst>
                                          <p:attrName>style.visibility</p:attrName>
                                        </p:attrNameLst>
                                      </p:cBhvr>
                                      <p:to>
                                        <p:strVal val="visible"/>
                                      </p:to>
                                    </p:set>
                                    <p:anim calcmode="lin" valueType="num">
                                      <p:cBhvr additive="base">
                                        <p:cTn id="7" dur="800"/>
                                        <p:tgtEl>
                                          <p:spTgt spid="120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grpSp>
        <p:nvGrpSpPr>
          <p:cNvPr id="1301" name="Google Shape;1301;p69"/>
          <p:cNvGrpSpPr/>
          <p:nvPr/>
        </p:nvGrpSpPr>
        <p:grpSpPr>
          <a:xfrm>
            <a:off x="719975" y="1539905"/>
            <a:ext cx="3010825" cy="1776300"/>
            <a:chOff x="719975" y="1114972"/>
            <a:chExt cx="3010825" cy="1776300"/>
          </a:xfrm>
        </p:grpSpPr>
        <p:sp>
          <p:nvSpPr>
            <p:cNvPr id="1302" name="Google Shape;1302;p69"/>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9"/>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69"/>
            <p:cNvGrpSpPr/>
            <p:nvPr/>
          </p:nvGrpSpPr>
          <p:grpSpPr>
            <a:xfrm rot="10800000" flipH="1">
              <a:off x="881412" y="1244995"/>
              <a:ext cx="429322" cy="93999"/>
              <a:chOff x="5840230" y="744468"/>
              <a:chExt cx="431653" cy="94500"/>
            </a:xfrm>
          </p:grpSpPr>
          <p:sp>
            <p:nvSpPr>
              <p:cNvPr id="1305" name="Google Shape;1305;p69"/>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9"/>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9"/>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8" name="Google Shape;1308;p69"/>
          <p:cNvSpPr txBox="1">
            <a:spLocks noGrp="1"/>
          </p:cNvSpPr>
          <p:nvPr>
            <p:ph type="title" idx="5"/>
          </p:nvPr>
        </p:nvSpPr>
        <p:spPr>
          <a:xfrm>
            <a:off x="3900975" y="170309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1309" name="Google Shape;1309;p69"/>
          <p:cNvSpPr txBox="1">
            <a:spLocks noGrp="1"/>
          </p:cNvSpPr>
          <p:nvPr>
            <p:ph type="ctrTitle"/>
          </p:nvPr>
        </p:nvSpPr>
        <p:spPr>
          <a:xfrm>
            <a:off x="5054850" y="933107"/>
            <a:ext cx="3489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dirty="0"/>
              <a:t>TEAM VS TEAM</a:t>
            </a:r>
            <a:endParaRPr dirty="0"/>
          </a:p>
        </p:txBody>
      </p:sp>
      <p:sp>
        <p:nvSpPr>
          <p:cNvPr id="1311" name="Google Shape;1311;p69"/>
          <p:cNvSpPr txBox="1">
            <a:spLocks noGrp="1"/>
          </p:cNvSpPr>
          <p:nvPr>
            <p:ph type="ctrTitle" idx="6"/>
          </p:nvPr>
        </p:nvSpPr>
        <p:spPr>
          <a:xfrm>
            <a:off x="5054850" y="2996446"/>
            <a:ext cx="3489000" cy="367500"/>
          </a:xfrm>
          <a:prstGeom prst="rect">
            <a:avLst/>
          </a:prstGeom>
        </p:spPr>
        <p:txBody>
          <a:bodyPr spcFirstLastPara="1" wrap="square" lIns="91425" tIns="91425" rIns="45700" bIns="91425" anchor="ctr" anchorCtr="0">
            <a:noAutofit/>
          </a:bodyPr>
          <a:lstStyle/>
          <a:p>
            <a:pPr marL="0" lvl="0" indent="0" algn="l" rtl="0">
              <a:spcBef>
                <a:spcPts val="0"/>
              </a:spcBef>
              <a:spcAft>
                <a:spcPts val="0"/>
              </a:spcAft>
              <a:buNone/>
            </a:pPr>
            <a:r>
              <a:rPr lang="en" dirty="0"/>
              <a:t>LOOKING FOR</a:t>
            </a:r>
            <a:endParaRPr dirty="0"/>
          </a:p>
        </p:txBody>
      </p:sp>
      <p:sp>
        <p:nvSpPr>
          <p:cNvPr id="1312" name="Google Shape;1312;p69"/>
          <p:cNvSpPr txBox="1">
            <a:spLocks noGrp="1"/>
          </p:cNvSpPr>
          <p:nvPr>
            <p:ph type="ctrTitle" idx="3"/>
          </p:nvPr>
        </p:nvSpPr>
        <p:spPr>
          <a:xfrm>
            <a:off x="5054850" y="1948529"/>
            <a:ext cx="3489000"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LIVE SCORE</a:t>
            </a:r>
            <a:endParaRPr dirty="0"/>
          </a:p>
        </p:txBody>
      </p:sp>
      <p:sp>
        <p:nvSpPr>
          <p:cNvPr id="1316" name="Google Shape;1316;p69"/>
          <p:cNvSpPr txBox="1">
            <a:spLocks noGrp="1"/>
          </p:cNvSpPr>
          <p:nvPr>
            <p:ph type="title" idx="8"/>
          </p:nvPr>
        </p:nvSpPr>
        <p:spPr>
          <a:xfrm>
            <a:off x="3900975" y="2708167"/>
            <a:ext cx="9837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
        <p:nvSpPr>
          <p:cNvPr id="1319" name="Google Shape;1319;p69"/>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a:t>
            </a:r>
            <a:endParaRPr dirty="0"/>
          </a:p>
        </p:txBody>
      </p:sp>
      <p:grpSp>
        <p:nvGrpSpPr>
          <p:cNvPr id="1320" name="Google Shape;1320;p69"/>
          <p:cNvGrpSpPr/>
          <p:nvPr/>
        </p:nvGrpSpPr>
        <p:grpSpPr>
          <a:xfrm>
            <a:off x="1964262" y="3133859"/>
            <a:ext cx="1422619" cy="908118"/>
            <a:chOff x="1964262" y="3133859"/>
            <a:chExt cx="1422619" cy="908118"/>
          </a:xfrm>
        </p:grpSpPr>
        <p:grpSp>
          <p:nvGrpSpPr>
            <p:cNvPr id="1321" name="Google Shape;1321;p69"/>
            <p:cNvGrpSpPr/>
            <p:nvPr/>
          </p:nvGrpSpPr>
          <p:grpSpPr>
            <a:xfrm>
              <a:off x="2627043" y="3133859"/>
              <a:ext cx="759839" cy="908118"/>
              <a:chOff x="7948975" y="1691400"/>
              <a:chExt cx="623125" cy="744725"/>
            </a:xfrm>
          </p:grpSpPr>
          <p:sp>
            <p:nvSpPr>
              <p:cNvPr id="1322" name="Google Shape;1322;p69"/>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9"/>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9"/>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9"/>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9"/>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9"/>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9"/>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9"/>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9"/>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9"/>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9"/>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9"/>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9"/>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9"/>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9"/>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9"/>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9"/>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69"/>
            <p:cNvGrpSpPr/>
            <p:nvPr/>
          </p:nvGrpSpPr>
          <p:grpSpPr>
            <a:xfrm>
              <a:off x="1964262" y="3226627"/>
              <a:ext cx="758924" cy="321556"/>
              <a:chOff x="5021875" y="2898100"/>
              <a:chExt cx="622375" cy="263700"/>
            </a:xfrm>
          </p:grpSpPr>
          <p:sp>
            <p:nvSpPr>
              <p:cNvPr id="1340" name="Google Shape;1340;p69"/>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9"/>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9"/>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9"/>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9"/>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9" name="Google Shape;1349;p69"/>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9"/>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9"/>
          <p:cNvSpPr txBox="1">
            <a:spLocks noGrp="1"/>
          </p:cNvSpPr>
          <p:nvPr>
            <p:ph type="title" idx="2"/>
          </p:nvPr>
        </p:nvSpPr>
        <p:spPr>
          <a:xfrm>
            <a:off x="3900975" y="68590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20"/>
                                        </p:tgtEl>
                                        <p:attrNameLst>
                                          <p:attrName>style.visibility</p:attrName>
                                        </p:attrNameLst>
                                      </p:cBhvr>
                                      <p:to>
                                        <p:strVal val="visible"/>
                                      </p:to>
                                    </p:set>
                                    <p:anim calcmode="lin" valueType="num">
                                      <p:cBhvr additive="base">
                                        <p:cTn id="7" dur="800"/>
                                        <p:tgtEl>
                                          <p:spTgt spid="1320"/>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1349"/>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3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76"/>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6"/>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6"/>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GROUND BOOKING</a:t>
            </a:r>
            <a:endParaRPr dirty="0"/>
          </a:p>
        </p:txBody>
      </p:sp>
      <p:sp>
        <p:nvSpPr>
          <p:cNvPr id="1592" name="Google Shape;1592;p76"/>
          <p:cNvSpPr txBox="1">
            <a:spLocks noGrp="1"/>
          </p:cNvSpPr>
          <p:nvPr>
            <p:ph type="subTitle" idx="1"/>
          </p:nvPr>
        </p:nvSpPr>
        <p:spPr>
          <a:xfrm>
            <a:off x="3204287" y="3294027"/>
            <a:ext cx="2751300" cy="713400"/>
          </a:xfrm>
          <a:prstGeom prst="rect">
            <a:avLst/>
          </a:prstGeom>
        </p:spPr>
        <p:txBody>
          <a:bodyPr spcFirstLastPara="1" wrap="square" lIns="91425" tIns="91425" rIns="91425" bIns="91425" anchor="ctr" anchorCtr="0">
            <a:noAutofit/>
          </a:bodyPr>
          <a:lstStyle/>
          <a:p>
            <a:pPr marL="0" indent="0">
              <a:spcAft>
                <a:spcPts val="1200"/>
              </a:spcAft>
            </a:pPr>
            <a:r>
              <a:rPr lang="en" sz="1400" dirty="0"/>
              <a:t>Ground staff can register their ground via Ground app &amp; user can book ground via User app.</a:t>
            </a:r>
            <a:endParaRPr lang="en-US" sz="1400"/>
          </a:p>
        </p:txBody>
      </p:sp>
      <p:grpSp>
        <p:nvGrpSpPr>
          <p:cNvPr id="1593" name="Google Shape;1593;p76"/>
          <p:cNvGrpSpPr/>
          <p:nvPr/>
        </p:nvGrpSpPr>
        <p:grpSpPr>
          <a:xfrm>
            <a:off x="6782222" y="3381976"/>
            <a:ext cx="1514782" cy="1006855"/>
            <a:chOff x="4981963" y="3755000"/>
            <a:chExt cx="1001575" cy="735575"/>
          </a:xfrm>
        </p:grpSpPr>
        <p:sp>
          <p:nvSpPr>
            <p:cNvPr id="1594" name="Google Shape;1594;p76"/>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6"/>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6"/>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6"/>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6"/>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6"/>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76"/>
          <p:cNvGrpSpPr/>
          <p:nvPr/>
        </p:nvGrpSpPr>
        <p:grpSpPr>
          <a:xfrm flipH="1">
            <a:off x="7908792" y="2620556"/>
            <a:ext cx="789081" cy="515055"/>
            <a:chOff x="4842900" y="2922987"/>
            <a:chExt cx="436632" cy="284986"/>
          </a:xfrm>
        </p:grpSpPr>
        <p:sp>
          <p:nvSpPr>
            <p:cNvPr id="1601" name="Google Shape;1601;p76"/>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D2BBF6"/>
                </a:gs>
                <a:gs pos="100000">
                  <a:srgbClr val="864EE0"/>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6"/>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76"/>
          <p:cNvSpPr/>
          <p:nvPr/>
        </p:nvSpPr>
        <p:spPr>
          <a:xfrm>
            <a:off x="847750" y="41251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6"/>
          <p:cNvSpPr/>
          <p:nvPr/>
        </p:nvSpPr>
        <p:spPr>
          <a:xfrm>
            <a:off x="8077075" y="8011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6"/>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1"/>
                                        </p:tgtEl>
                                        <p:attrNameLst>
                                          <p:attrName>style.visibility</p:attrName>
                                        </p:attrNameLst>
                                      </p:cBhvr>
                                      <p:to>
                                        <p:strVal val="visible"/>
                                      </p:to>
                                    </p:set>
                                    <p:anim calcmode="lin" valueType="num">
                                      <p:cBhvr additive="base">
                                        <p:cTn id="7" dur="800"/>
                                        <p:tgtEl>
                                          <p:spTgt spid="1591"/>
                                        </p:tgtEl>
                                        <p:attrNameLst>
                                          <p:attrName>ppt_w</p:attrName>
                                        </p:attrNameLst>
                                      </p:cBhvr>
                                      <p:tavLst>
                                        <p:tav tm="0">
                                          <p:val>
                                            <p:strVal val="0"/>
                                          </p:val>
                                        </p:tav>
                                        <p:tav tm="100000">
                                          <p:val>
                                            <p:strVal val="#ppt_w"/>
                                          </p:val>
                                        </p:tav>
                                      </p:tavLst>
                                    </p:anim>
                                    <p:anim calcmode="lin" valueType="num">
                                      <p:cBhvr additive="base">
                                        <p:cTn id="8" dur="800"/>
                                        <p:tgtEl>
                                          <p:spTgt spid="1591"/>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0"/>
                                        </p:tgtEl>
                                        <p:attrNameLst>
                                          <p:attrName>style.visibility</p:attrName>
                                        </p:attrNameLst>
                                      </p:cBhvr>
                                      <p:to>
                                        <p:strVal val="visible"/>
                                      </p:to>
                                    </p:set>
                                    <p:anim calcmode="lin" valueType="num">
                                      <p:cBhvr additive="base">
                                        <p:cTn id="12" dur="800"/>
                                        <p:tgtEl>
                                          <p:spTgt spid="1600"/>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3"/>
                                        </p:tgtEl>
                                        <p:attrNameLst>
                                          <p:attrName>style.visibility</p:attrName>
                                        </p:attrNameLst>
                                      </p:cBhvr>
                                      <p:to>
                                        <p:strVal val="visible"/>
                                      </p:to>
                                    </p:set>
                                    <p:anim calcmode="lin" valueType="num">
                                      <p:cBhvr additive="base">
                                        <p:cTn id="15" dur="800"/>
                                        <p:tgtEl>
                                          <p:spTgt spid="1593"/>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4"/>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8" name="Google Shape;2398;p95"/>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SCREENSHOTS</a:t>
            </a:r>
            <a:endParaRPr dirty="0"/>
          </a:p>
        </p:txBody>
      </p:sp>
      <p:sp>
        <p:nvSpPr>
          <p:cNvPr id="2406" name="Google Shape;2406;p95"/>
          <p:cNvSpPr/>
          <p:nvPr/>
        </p:nvSpPr>
        <p:spPr>
          <a:xfrm>
            <a:off x="8325700" y="1261133"/>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95"/>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descr="Graphical user interface, application&#10;&#10;Description automatically generated">
            <a:extLst>
              <a:ext uri="{FF2B5EF4-FFF2-40B4-BE49-F238E27FC236}">
                <a16:creationId xmlns:a16="http://schemas.microsoft.com/office/drawing/2014/main" id="{2DB438DE-2B5E-F5F5-2F0A-6DB09E0BB6F2}"/>
              </a:ext>
            </a:extLst>
          </p:cNvPr>
          <p:cNvPicPr>
            <a:picLocks noChangeAspect="1"/>
          </p:cNvPicPr>
          <p:nvPr/>
        </p:nvPicPr>
        <p:blipFill>
          <a:blip r:embed="rId3"/>
          <a:stretch>
            <a:fillRect/>
          </a:stretch>
        </p:blipFill>
        <p:spPr>
          <a:xfrm>
            <a:off x="699467" y="1657350"/>
            <a:ext cx="1587962" cy="2863970"/>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57AF8DE2-400E-5D6A-3429-00FC067DAA2A}"/>
              </a:ext>
            </a:extLst>
          </p:cNvPr>
          <p:cNvPicPr>
            <a:picLocks noChangeAspect="1"/>
          </p:cNvPicPr>
          <p:nvPr/>
        </p:nvPicPr>
        <p:blipFill>
          <a:blip r:embed="rId4"/>
          <a:stretch>
            <a:fillRect/>
          </a:stretch>
        </p:blipFill>
        <p:spPr>
          <a:xfrm>
            <a:off x="2661977" y="1657349"/>
            <a:ext cx="1587962" cy="2863971"/>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E9A81340-89E9-DC48-ABDA-D2958A06406D}"/>
              </a:ext>
            </a:extLst>
          </p:cNvPr>
          <p:cNvPicPr>
            <a:picLocks noChangeAspect="1"/>
          </p:cNvPicPr>
          <p:nvPr/>
        </p:nvPicPr>
        <p:blipFill>
          <a:blip r:embed="rId5"/>
          <a:stretch>
            <a:fillRect/>
          </a:stretch>
        </p:blipFill>
        <p:spPr>
          <a:xfrm>
            <a:off x="4667151" y="1581869"/>
            <a:ext cx="1588898" cy="2863970"/>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26E907C3-42FE-87F0-5373-E3DC5F8727F6}"/>
              </a:ext>
            </a:extLst>
          </p:cNvPr>
          <p:cNvPicPr>
            <a:picLocks noChangeAspect="1"/>
          </p:cNvPicPr>
          <p:nvPr/>
        </p:nvPicPr>
        <p:blipFill>
          <a:blip r:embed="rId6"/>
          <a:stretch>
            <a:fillRect/>
          </a:stretch>
        </p:blipFill>
        <p:spPr>
          <a:xfrm>
            <a:off x="6635419" y="1581869"/>
            <a:ext cx="1566599" cy="28639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07"/>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sp>
        <p:nvSpPr>
          <p:cNvPr id="1910" name="Google Shape;1910;p85"/>
          <p:cNvSpPr/>
          <p:nvPr/>
        </p:nvSpPr>
        <p:spPr>
          <a:xfrm>
            <a:off x="2204416" y="30044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5"/>
          <p:cNvSpPr txBox="1">
            <a:spLocks noGrp="1"/>
          </p:cNvSpPr>
          <p:nvPr>
            <p:ph type="title"/>
          </p:nvPr>
        </p:nvSpPr>
        <p:spPr>
          <a:xfrm>
            <a:off x="2014067" y="1488475"/>
            <a:ext cx="4192879" cy="13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TOURNAMENT</a:t>
            </a:r>
            <a:endParaRPr dirty="0"/>
          </a:p>
        </p:txBody>
      </p:sp>
      <p:sp>
        <p:nvSpPr>
          <p:cNvPr id="1912" name="Google Shape;1912;p85"/>
          <p:cNvSpPr txBox="1">
            <a:spLocks noGrp="1"/>
          </p:cNvSpPr>
          <p:nvPr>
            <p:ph type="subTitle" idx="1"/>
          </p:nvPr>
        </p:nvSpPr>
        <p:spPr>
          <a:xfrm>
            <a:off x="2282465" y="3148918"/>
            <a:ext cx="3322800" cy="713400"/>
          </a:xfrm>
          <a:prstGeom prst="rect">
            <a:avLst/>
          </a:prstGeom>
        </p:spPr>
        <p:txBody>
          <a:bodyPr spcFirstLastPara="1" wrap="square" lIns="91425" tIns="91425" rIns="91425" bIns="91425" anchor="ctr" anchorCtr="0">
            <a:noAutofit/>
          </a:bodyPr>
          <a:lstStyle/>
          <a:p>
            <a:pPr marL="0" indent="0">
              <a:spcAft>
                <a:spcPts val="1200"/>
              </a:spcAft>
            </a:pPr>
            <a:r>
              <a:rPr lang="en" sz="1500" dirty="0"/>
              <a:t>User can register their tournament &amp; other user can join tournament via User app.</a:t>
            </a:r>
            <a:endParaRPr lang="en-US" sz="1500" dirty="0"/>
          </a:p>
        </p:txBody>
      </p:sp>
      <p:sp>
        <p:nvSpPr>
          <p:cNvPr id="1913" name="Google Shape;1913;p85"/>
          <p:cNvSpPr/>
          <p:nvPr/>
        </p:nvSpPr>
        <p:spPr>
          <a:xfrm>
            <a:off x="883861" y="1680703"/>
            <a:ext cx="1065983" cy="903596"/>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solidFill>
            <a:schemeClr val="accent3"/>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5"/>
          <p:cNvSpPr txBox="1">
            <a:spLocks noGrp="1"/>
          </p:cNvSpPr>
          <p:nvPr>
            <p:ph type="title" idx="2"/>
          </p:nvPr>
        </p:nvSpPr>
        <p:spPr>
          <a:xfrm>
            <a:off x="932353" y="17355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grpSp>
        <p:nvGrpSpPr>
          <p:cNvPr id="1915" name="Google Shape;1915;p85"/>
          <p:cNvGrpSpPr/>
          <p:nvPr/>
        </p:nvGrpSpPr>
        <p:grpSpPr>
          <a:xfrm>
            <a:off x="5865108" y="1421749"/>
            <a:ext cx="2167804" cy="2740674"/>
            <a:chOff x="6183319" y="1488475"/>
            <a:chExt cx="2520409" cy="3186460"/>
          </a:xfrm>
        </p:grpSpPr>
        <p:sp>
          <p:nvSpPr>
            <p:cNvPr id="1916" name="Google Shape;1916;p85"/>
            <p:cNvSpPr/>
            <p:nvPr/>
          </p:nvSpPr>
          <p:spPr>
            <a:xfrm>
              <a:off x="6411651" y="1488475"/>
              <a:ext cx="1852393" cy="3186460"/>
            </a:xfrm>
            <a:custGeom>
              <a:avLst/>
              <a:gdLst/>
              <a:ahLst/>
              <a:cxnLst/>
              <a:rect l="l" t="t" r="r" b="b"/>
              <a:pathLst>
                <a:path w="14842" h="25531" extrusionOk="0">
                  <a:moveTo>
                    <a:pt x="1401" y="0"/>
                  </a:moveTo>
                  <a:cubicBezTo>
                    <a:pt x="782" y="0"/>
                    <a:pt x="281" y="502"/>
                    <a:pt x="281" y="1120"/>
                  </a:cubicBezTo>
                  <a:lnTo>
                    <a:pt x="281" y="2697"/>
                  </a:lnTo>
                  <a:cubicBezTo>
                    <a:pt x="118" y="2742"/>
                    <a:pt x="1" y="2896"/>
                    <a:pt x="1" y="3069"/>
                  </a:cubicBezTo>
                  <a:lnTo>
                    <a:pt x="1" y="5567"/>
                  </a:lnTo>
                  <a:cubicBezTo>
                    <a:pt x="1" y="5741"/>
                    <a:pt x="118" y="5892"/>
                    <a:pt x="281" y="5940"/>
                  </a:cubicBezTo>
                  <a:lnTo>
                    <a:pt x="281" y="24410"/>
                  </a:lnTo>
                  <a:cubicBezTo>
                    <a:pt x="281" y="25029"/>
                    <a:pt x="782" y="25530"/>
                    <a:pt x="1401" y="25530"/>
                  </a:cubicBezTo>
                  <a:lnTo>
                    <a:pt x="13442" y="25530"/>
                  </a:lnTo>
                  <a:cubicBezTo>
                    <a:pt x="14060" y="25530"/>
                    <a:pt x="14562" y="25029"/>
                    <a:pt x="14562" y="24410"/>
                  </a:cubicBezTo>
                  <a:lnTo>
                    <a:pt x="14562" y="5940"/>
                  </a:lnTo>
                  <a:cubicBezTo>
                    <a:pt x="14724" y="5892"/>
                    <a:pt x="14842" y="5741"/>
                    <a:pt x="14842" y="5567"/>
                  </a:cubicBezTo>
                  <a:lnTo>
                    <a:pt x="14842" y="3069"/>
                  </a:lnTo>
                  <a:cubicBezTo>
                    <a:pt x="14842" y="2896"/>
                    <a:pt x="14724" y="2742"/>
                    <a:pt x="14562" y="2697"/>
                  </a:cubicBezTo>
                  <a:lnTo>
                    <a:pt x="14562" y="1120"/>
                  </a:lnTo>
                  <a:cubicBezTo>
                    <a:pt x="14562" y="502"/>
                    <a:pt x="14060" y="0"/>
                    <a:pt x="1344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5"/>
            <p:cNvSpPr/>
            <p:nvPr/>
          </p:nvSpPr>
          <p:spPr>
            <a:xfrm>
              <a:off x="6542698" y="1581706"/>
              <a:ext cx="1590297" cy="2609850"/>
            </a:xfrm>
            <a:custGeom>
              <a:avLst/>
              <a:gdLst/>
              <a:ahLst/>
              <a:cxnLst/>
              <a:rect l="l" t="t" r="r" b="b"/>
              <a:pathLst>
                <a:path w="12742" h="20911" extrusionOk="0">
                  <a:moveTo>
                    <a:pt x="1003" y="1"/>
                  </a:moveTo>
                  <a:cubicBezTo>
                    <a:pt x="457" y="1"/>
                    <a:pt x="1" y="443"/>
                    <a:pt x="1" y="1003"/>
                  </a:cubicBezTo>
                  <a:lnTo>
                    <a:pt x="1" y="20910"/>
                  </a:lnTo>
                  <a:lnTo>
                    <a:pt x="12742" y="20910"/>
                  </a:lnTo>
                  <a:lnTo>
                    <a:pt x="12742" y="1003"/>
                  </a:lnTo>
                  <a:cubicBezTo>
                    <a:pt x="12742" y="443"/>
                    <a:pt x="12288" y="1"/>
                    <a:pt x="11739" y="1"/>
                  </a:cubicBezTo>
                  <a:lnTo>
                    <a:pt x="9334" y="1"/>
                  </a:lnTo>
                  <a:lnTo>
                    <a:pt x="9334" y="315"/>
                  </a:lnTo>
                  <a:cubicBezTo>
                    <a:pt x="9334" y="609"/>
                    <a:pt x="9101" y="841"/>
                    <a:pt x="8810" y="841"/>
                  </a:cubicBezTo>
                  <a:lnTo>
                    <a:pt x="3932" y="841"/>
                  </a:lnTo>
                  <a:cubicBezTo>
                    <a:pt x="3641" y="841"/>
                    <a:pt x="3408" y="609"/>
                    <a:pt x="3408" y="315"/>
                  </a:cubicBezTo>
                  <a:lnTo>
                    <a:pt x="3408" y="1"/>
                  </a:lnTo>
                  <a:close/>
                </a:path>
              </a:pathLst>
            </a:custGeom>
            <a:gradFill>
              <a:gsLst>
                <a:gs pos="0">
                  <a:schemeClr val="lt1"/>
                </a:gs>
                <a:gs pos="100000">
                  <a:srgbClr val="66BEE9">
                    <a:alpha val="34509"/>
                  </a:srgbClr>
                </a:gs>
              </a:gsLst>
              <a:lin ang="10801400"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5"/>
            <p:cNvSpPr/>
            <p:nvPr/>
          </p:nvSpPr>
          <p:spPr>
            <a:xfrm>
              <a:off x="7199429" y="4294498"/>
              <a:ext cx="276948" cy="276948"/>
            </a:xfrm>
            <a:custGeom>
              <a:avLst/>
              <a:gdLst/>
              <a:ahLst/>
              <a:cxnLst/>
              <a:rect l="l" t="t" r="r" b="b"/>
              <a:pathLst>
                <a:path w="2219" h="2219" extrusionOk="0">
                  <a:moveTo>
                    <a:pt x="1109" y="0"/>
                  </a:moveTo>
                  <a:cubicBezTo>
                    <a:pt x="501" y="0"/>
                    <a:pt x="0" y="504"/>
                    <a:pt x="0" y="1109"/>
                  </a:cubicBezTo>
                  <a:cubicBezTo>
                    <a:pt x="0" y="1728"/>
                    <a:pt x="501" y="2218"/>
                    <a:pt x="1109" y="2218"/>
                  </a:cubicBezTo>
                  <a:cubicBezTo>
                    <a:pt x="1728" y="2218"/>
                    <a:pt x="2218" y="1728"/>
                    <a:pt x="2218" y="1109"/>
                  </a:cubicBezTo>
                  <a:cubicBezTo>
                    <a:pt x="2218" y="504"/>
                    <a:pt x="1728" y="0"/>
                    <a:pt x="1109" y="0"/>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5"/>
            <p:cNvSpPr/>
            <p:nvPr/>
          </p:nvSpPr>
          <p:spPr>
            <a:xfrm>
              <a:off x="6683854" y="1771162"/>
              <a:ext cx="555144" cy="553396"/>
            </a:xfrm>
            <a:custGeom>
              <a:avLst/>
              <a:gdLst/>
              <a:ahLst/>
              <a:cxnLst/>
              <a:rect l="l" t="t" r="r" b="b"/>
              <a:pathLst>
                <a:path w="4448" h="4434" extrusionOk="0">
                  <a:moveTo>
                    <a:pt x="306" y="1"/>
                  </a:moveTo>
                  <a:cubicBezTo>
                    <a:pt x="141" y="1"/>
                    <a:pt x="1" y="141"/>
                    <a:pt x="1" y="303"/>
                  </a:cubicBezTo>
                  <a:lnTo>
                    <a:pt x="1" y="4142"/>
                  </a:lnTo>
                  <a:cubicBezTo>
                    <a:pt x="1" y="4305"/>
                    <a:pt x="141" y="4433"/>
                    <a:pt x="306" y="4433"/>
                  </a:cubicBezTo>
                  <a:lnTo>
                    <a:pt x="4142" y="4433"/>
                  </a:lnTo>
                  <a:cubicBezTo>
                    <a:pt x="4308" y="4433"/>
                    <a:pt x="4448" y="4305"/>
                    <a:pt x="4448" y="4142"/>
                  </a:cubicBezTo>
                  <a:lnTo>
                    <a:pt x="4448" y="303"/>
                  </a:lnTo>
                  <a:cubicBezTo>
                    <a:pt x="4448" y="141"/>
                    <a:pt x="4308" y="1"/>
                    <a:pt x="4142"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5"/>
            <p:cNvSpPr/>
            <p:nvPr/>
          </p:nvSpPr>
          <p:spPr>
            <a:xfrm>
              <a:off x="7334969" y="1890352"/>
              <a:ext cx="656862" cy="38191"/>
            </a:xfrm>
            <a:custGeom>
              <a:avLst/>
              <a:gdLst/>
              <a:ahLst/>
              <a:cxnLst/>
              <a:rect l="l" t="t" r="r" b="b"/>
              <a:pathLst>
                <a:path w="5263" h="306" extrusionOk="0">
                  <a:moveTo>
                    <a:pt x="141" y="1"/>
                  </a:moveTo>
                  <a:cubicBezTo>
                    <a:pt x="60" y="1"/>
                    <a:pt x="1" y="71"/>
                    <a:pt x="1" y="152"/>
                  </a:cubicBezTo>
                  <a:cubicBezTo>
                    <a:pt x="1" y="236"/>
                    <a:pt x="60" y="306"/>
                    <a:pt x="141" y="306"/>
                  </a:cubicBezTo>
                  <a:lnTo>
                    <a:pt x="5111" y="306"/>
                  </a:lnTo>
                  <a:cubicBezTo>
                    <a:pt x="5192" y="306"/>
                    <a:pt x="5262" y="236"/>
                    <a:pt x="5262" y="152"/>
                  </a:cubicBezTo>
                  <a:cubicBezTo>
                    <a:pt x="5262" y="71"/>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5"/>
            <p:cNvSpPr/>
            <p:nvPr/>
          </p:nvSpPr>
          <p:spPr>
            <a:xfrm>
              <a:off x="7334969" y="1983707"/>
              <a:ext cx="656862" cy="36444"/>
            </a:xfrm>
            <a:custGeom>
              <a:avLst/>
              <a:gdLst/>
              <a:ahLst/>
              <a:cxnLst/>
              <a:rect l="l" t="t" r="r" b="b"/>
              <a:pathLst>
                <a:path w="5263" h="292" extrusionOk="0">
                  <a:moveTo>
                    <a:pt x="141" y="0"/>
                  </a:moveTo>
                  <a:cubicBezTo>
                    <a:pt x="60" y="0"/>
                    <a:pt x="1" y="59"/>
                    <a:pt x="1" y="140"/>
                  </a:cubicBezTo>
                  <a:cubicBezTo>
                    <a:pt x="1" y="221"/>
                    <a:pt x="60" y="291"/>
                    <a:pt x="141" y="291"/>
                  </a:cubicBezTo>
                  <a:lnTo>
                    <a:pt x="5111" y="291"/>
                  </a:lnTo>
                  <a:cubicBezTo>
                    <a:pt x="5192" y="291"/>
                    <a:pt x="5262" y="221"/>
                    <a:pt x="5262" y="140"/>
                  </a:cubicBezTo>
                  <a:cubicBezTo>
                    <a:pt x="5262" y="59"/>
                    <a:pt x="5192" y="0"/>
                    <a:pt x="5111" y="0"/>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5"/>
            <p:cNvSpPr/>
            <p:nvPr/>
          </p:nvSpPr>
          <p:spPr>
            <a:xfrm>
              <a:off x="7334969" y="2075190"/>
              <a:ext cx="656862" cy="38316"/>
            </a:xfrm>
            <a:custGeom>
              <a:avLst/>
              <a:gdLst/>
              <a:ahLst/>
              <a:cxnLst/>
              <a:rect l="l" t="t" r="r" b="b"/>
              <a:pathLst>
                <a:path w="5263" h="307" extrusionOk="0">
                  <a:moveTo>
                    <a:pt x="141" y="1"/>
                  </a:moveTo>
                  <a:cubicBezTo>
                    <a:pt x="60" y="1"/>
                    <a:pt x="1" y="71"/>
                    <a:pt x="1" y="155"/>
                  </a:cubicBezTo>
                  <a:cubicBezTo>
                    <a:pt x="1" y="236"/>
                    <a:pt x="60" y="306"/>
                    <a:pt x="141" y="306"/>
                  </a:cubicBezTo>
                  <a:lnTo>
                    <a:pt x="5111" y="306"/>
                  </a:lnTo>
                  <a:cubicBezTo>
                    <a:pt x="5192" y="306"/>
                    <a:pt x="5262" y="236"/>
                    <a:pt x="5262" y="155"/>
                  </a:cubicBezTo>
                  <a:cubicBezTo>
                    <a:pt x="5262" y="71"/>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5"/>
            <p:cNvSpPr/>
            <p:nvPr/>
          </p:nvSpPr>
          <p:spPr>
            <a:xfrm>
              <a:off x="7334969" y="2168545"/>
              <a:ext cx="656862" cy="36444"/>
            </a:xfrm>
            <a:custGeom>
              <a:avLst/>
              <a:gdLst/>
              <a:ahLst/>
              <a:cxnLst/>
              <a:rect l="l" t="t" r="r" b="b"/>
              <a:pathLst>
                <a:path w="5263" h="292" extrusionOk="0">
                  <a:moveTo>
                    <a:pt x="141" y="1"/>
                  </a:moveTo>
                  <a:cubicBezTo>
                    <a:pt x="60" y="1"/>
                    <a:pt x="1" y="59"/>
                    <a:pt x="1" y="141"/>
                  </a:cubicBezTo>
                  <a:cubicBezTo>
                    <a:pt x="1" y="222"/>
                    <a:pt x="60" y="292"/>
                    <a:pt x="141" y="292"/>
                  </a:cubicBezTo>
                  <a:lnTo>
                    <a:pt x="5111" y="292"/>
                  </a:lnTo>
                  <a:cubicBezTo>
                    <a:pt x="5192" y="292"/>
                    <a:pt x="5262" y="222"/>
                    <a:pt x="5262" y="141"/>
                  </a:cubicBezTo>
                  <a:cubicBezTo>
                    <a:pt x="5262" y="59"/>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5"/>
            <p:cNvSpPr/>
            <p:nvPr/>
          </p:nvSpPr>
          <p:spPr>
            <a:xfrm>
              <a:off x="6829628" y="1870133"/>
              <a:ext cx="257727" cy="355452"/>
            </a:xfrm>
            <a:custGeom>
              <a:avLst/>
              <a:gdLst/>
              <a:ahLst/>
              <a:cxnLst/>
              <a:rect l="l" t="t" r="r" b="b"/>
              <a:pathLst>
                <a:path w="2065" h="2848" extrusionOk="0">
                  <a:moveTo>
                    <a:pt x="1039" y="0"/>
                  </a:moveTo>
                  <a:cubicBezTo>
                    <a:pt x="689" y="0"/>
                    <a:pt x="421" y="280"/>
                    <a:pt x="421" y="619"/>
                  </a:cubicBezTo>
                  <a:cubicBezTo>
                    <a:pt x="421" y="910"/>
                    <a:pt x="619" y="1143"/>
                    <a:pt x="888" y="1213"/>
                  </a:cubicBezTo>
                  <a:cubicBezTo>
                    <a:pt x="384" y="1330"/>
                    <a:pt x="1" y="1983"/>
                    <a:pt x="1" y="2789"/>
                  </a:cubicBezTo>
                  <a:lnTo>
                    <a:pt x="1" y="2848"/>
                  </a:lnTo>
                  <a:lnTo>
                    <a:pt x="2064" y="2848"/>
                  </a:lnTo>
                  <a:lnTo>
                    <a:pt x="2064" y="2789"/>
                  </a:lnTo>
                  <a:cubicBezTo>
                    <a:pt x="2064" y="1983"/>
                    <a:pt x="1681" y="1330"/>
                    <a:pt x="1180" y="1213"/>
                  </a:cubicBezTo>
                  <a:cubicBezTo>
                    <a:pt x="1448" y="1143"/>
                    <a:pt x="1644" y="910"/>
                    <a:pt x="1644" y="619"/>
                  </a:cubicBezTo>
                  <a:cubicBezTo>
                    <a:pt x="1644" y="280"/>
                    <a:pt x="1378" y="0"/>
                    <a:pt x="103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5"/>
            <p:cNvSpPr/>
            <p:nvPr/>
          </p:nvSpPr>
          <p:spPr>
            <a:xfrm>
              <a:off x="6235425" y="3399826"/>
              <a:ext cx="1003452" cy="636518"/>
            </a:xfrm>
            <a:custGeom>
              <a:avLst/>
              <a:gdLst/>
              <a:ahLst/>
              <a:cxnLst/>
              <a:rect l="l" t="t" r="r" b="b"/>
              <a:pathLst>
                <a:path w="8040" h="5100" extrusionOk="0">
                  <a:moveTo>
                    <a:pt x="468" y="1"/>
                  </a:moveTo>
                  <a:cubicBezTo>
                    <a:pt x="210" y="1"/>
                    <a:pt x="0" y="211"/>
                    <a:pt x="0" y="480"/>
                  </a:cubicBezTo>
                  <a:lnTo>
                    <a:pt x="0" y="4635"/>
                  </a:lnTo>
                  <a:cubicBezTo>
                    <a:pt x="0" y="4890"/>
                    <a:pt x="210" y="5100"/>
                    <a:pt x="468" y="5100"/>
                  </a:cubicBezTo>
                  <a:lnTo>
                    <a:pt x="7572" y="5100"/>
                  </a:lnTo>
                  <a:cubicBezTo>
                    <a:pt x="7830" y="5100"/>
                    <a:pt x="8040" y="4890"/>
                    <a:pt x="8040" y="4635"/>
                  </a:cubicBezTo>
                  <a:lnTo>
                    <a:pt x="8040" y="480"/>
                  </a:lnTo>
                  <a:cubicBezTo>
                    <a:pt x="8040" y="211"/>
                    <a:pt x="7830" y="1"/>
                    <a:pt x="7572" y="1"/>
                  </a:cubicBezTo>
                  <a:close/>
                </a:path>
              </a:pathLst>
            </a:custGeom>
            <a:solidFill>
              <a:schemeClr val="accent6"/>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5"/>
            <p:cNvSpPr/>
            <p:nvPr/>
          </p:nvSpPr>
          <p:spPr>
            <a:xfrm>
              <a:off x="6516364" y="3497674"/>
              <a:ext cx="441569" cy="441195"/>
            </a:xfrm>
            <a:custGeom>
              <a:avLst/>
              <a:gdLst/>
              <a:ahLst/>
              <a:cxnLst/>
              <a:rect l="l" t="t" r="r" b="b"/>
              <a:pathLst>
                <a:path w="3538" h="3535" extrusionOk="0">
                  <a:moveTo>
                    <a:pt x="1762" y="1"/>
                  </a:moveTo>
                  <a:cubicBezTo>
                    <a:pt x="796" y="1"/>
                    <a:pt x="1" y="793"/>
                    <a:pt x="1" y="1773"/>
                  </a:cubicBezTo>
                  <a:cubicBezTo>
                    <a:pt x="1" y="2742"/>
                    <a:pt x="796" y="3535"/>
                    <a:pt x="1762" y="3535"/>
                  </a:cubicBezTo>
                  <a:cubicBezTo>
                    <a:pt x="2742" y="3535"/>
                    <a:pt x="3537" y="2742"/>
                    <a:pt x="3537" y="1773"/>
                  </a:cubicBezTo>
                  <a:cubicBezTo>
                    <a:pt x="3537" y="793"/>
                    <a:pt x="2742" y="1"/>
                    <a:pt x="1762" y="1"/>
                  </a:cubicBezTo>
                  <a:close/>
                </a:path>
              </a:pathLst>
            </a:custGeom>
            <a:solidFill>
              <a:schemeClr val="accen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5"/>
            <p:cNvSpPr/>
            <p:nvPr/>
          </p:nvSpPr>
          <p:spPr>
            <a:xfrm>
              <a:off x="6638675" y="3605382"/>
              <a:ext cx="196946" cy="225902"/>
            </a:xfrm>
            <a:custGeom>
              <a:avLst/>
              <a:gdLst/>
              <a:ahLst/>
              <a:cxnLst/>
              <a:rect l="l" t="t" r="r" b="b"/>
              <a:pathLst>
                <a:path w="1578" h="1810" extrusionOk="0">
                  <a:moveTo>
                    <a:pt x="1" y="0"/>
                  </a:moveTo>
                  <a:lnTo>
                    <a:pt x="1" y="1809"/>
                  </a:lnTo>
                  <a:lnTo>
                    <a:pt x="1577" y="910"/>
                  </a:lnTo>
                  <a:lnTo>
                    <a:pt x="1" y="0"/>
                  </a:ln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5"/>
            <p:cNvSpPr/>
            <p:nvPr/>
          </p:nvSpPr>
          <p:spPr>
            <a:xfrm>
              <a:off x="7476250" y="2817913"/>
              <a:ext cx="589715" cy="590090"/>
            </a:xfrm>
            <a:custGeom>
              <a:avLst/>
              <a:gdLst/>
              <a:ahLst/>
              <a:cxnLst/>
              <a:rect l="l" t="t" r="r" b="b"/>
              <a:pathLst>
                <a:path w="4725" h="4728" extrusionOk="0">
                  <a:moveTo>
                    <a:pt x="2358" y="0"/>
                  </a:moveTo>
                  <a:cubicBezTo>
                    <a:pt x="1050" y="0"/>
                    <a:pt x="0" y="1064"/>
                    <a:pt x="0" y="2358"/>
                  </a:cubicBezTo>
                  <a:cubicBezTo>
                    <a:pt x="0" y="3666"/>
                    <a:pt x="1050" y="4727"/>
                    <a:pt x="2358" y="4727"/>
                  </a:cubicBezTo>
                  <a:cubicBezTo>
                    <a:pt x="3663" y="4727"/>
                    <a:pt x="4724" y="3666"/>
                    <a:pt x="4724" y="2358"/>
                  </a:cubicBezTo>
                  <a:cubicBezTo>
                    <a:pt x="4724" y="1064"/>
                    <a:pt x="3663" y="0"/>
                    <a:pt x="2358" y="0"/>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5"/>
            <p:cNvSpPr/>
            <p:nvPr/>
          </p:nvSpPr>
          <p:spPr>
            <a:xfrm>
              <a:off x="7387388" y="2729176"/>
              <a:ext cx="765944" cy="766193"/>
            </a:xfrm>
            <a:custGeom>
              <a:avLst/>
              <a:gdLst/>
              <a:ahLst/>
              <a:cxnLst/>
              <a:rect l="l" t="t" r="r" b="b"/>
              <a:pathLst>
                <a:path w="6137" h="6139" extrusionOk="0">
                  <a:moveTo>
                    <a:pt x="3070" y="851"/>
                  </a:moveTo>
                  <a:cubicBezTo>
                    <a:pt x="4294" y="851"/>
                    <a:pt x="5285" y="1845"/>
                    <a:pt x="5285" y="3069"/>
                  </a:cubicBezTo>
                  <a:cubicBezTo>
                    <a:pt x="5285" y="4296"/>
                    <a:pt x="4294" y="5298"/>
                    <a:pt x="3070" y="5298"/>
                  </a:cubicBezTo>
                  <a:cubicBezTo>
                    <a:pt x="2580" y="5298"/>
                    <a:pt x="2123" y="5136"/>
                    <a:pt x="1751" y="4856"/>
                  </a:cubicBezTo>
                  <a:cubicBezTo>
                    <a:pt x="1202" y="4458"/>
                    <a:pt x="852" y="3806"/>
                    <a:pt x="852" y="3069"/>
                  </a:cubicBezTo>
                  <a:cubicBezTo>
                    <a:pt x="852" y="2347"/>
                    <a:pt x="1202" y="1691"/>
                    <a:pt x="1751" y="1285"/>
                  </a:cubicBezTo>
                  <a:cubicBezTo>
                    <a:pt x="2123" y="1017"/>
                    <a:pt x="2580" y="851"/>
                    <a:pt x="3070" y="851"/>
                  </a:cubicBezTo>
                  <a:close/>
                  <a:moveTo>
                    <a:pt x="3070" y="0"/>
                  </a:moveTo>
                  <a:cubicBezTo>
                    <a:pt x="2345" y="0"/>
                    <a:pt x="1670" y="258"/>
                    <a:pt x="1143" y="689"/>
                  </a:cubicBezTo>
                  <a:cubicBezTo>
                    <a:pt x="443" y="1249"/>
                    <a:pt x="1" y="2111"/>
                    <a:pt x="1" y="3069"/>
                  </a:cubicBezTo>
                  <a:cubicBezTo>
                    <a:pt x="1" y="4038"/>
                    <a:pt x="443" y="4901"/>
                    <a:pt x="1143" y="5461"/>
                  </a:cubicBezTo>
                  <a:cubicBezTo>
                    <a:pt x="1670" y="5892"/>
                    <a:pt x="2345" y="6138"/>
                    <a:pt x="3070" y="6138"/>
                  </a:cubicBezTo>
                  <a:cubicBezTo>
                    <a:pt x="4761" y="6138"/>
                    <a:pt x="6136" y="4772"/>
                    <a:pt x="6136" y="3069"/>
                  </a:cubicBezTo>
                  <a:cubicBezTo>
                    <a:pt x="6136" y="1378"/>
                    <a:pt x="4761" y="0"/>
                    <a:pt x="3070" y="0"/>
                  </a:cubicBezTo>
                  <a:close/>
                </a:path>
              </a:pathLst>
            </a:custGeom>
            <a:solidFill>
              <a:schemeClr val="accent5"/>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5"/>
            <p:cNvSpPr/>
            <p:nvPr/>
          </p:nvSpPr>
          <p:spPr>
            <a:xfrm>
              <a:off x="7946645" y="3600075"/>
              <a:ext cx="757082" cy="237384"/>
            </a:xfrm>
            <a:custGeom>
              <a:avLst/>
              <a:gdLst/>
              <a:ahLst/>
              <a:cxnLst/>
              <a:rect l="l" t="t" r="r" b="b"/>
              <a:pathLst>
                <a:path w="6066" h="1902" extrusionOk="0">
                  <a:moveTo>
                    <a:pt x="944" y="0"/>
                  </a:moveTo>
                  <a:cubicBezTo>
                    <a:pt x="420" y="0"/>
                    <a:pt x="0" y="420"/>
                    <a:pt x="0" y="944"/>
                  </a:cubicBezTo>
                  <a:cubicBezTo>
                    <a:pt x="0" y="1470"/>
                    <a:pt x="420" y="1902"/>
                    <a:pt x="944" y="1902"/>
                  </a:cubicBezTo>
                  <a:lnTo>
                    <a:pt x="5122" y="1902"/>
                  </a:lnTo>
                  <a:cubicBezTo>
                    <a:pt x="5645" y="1902"/>
                    <a:pt x="6065" y="1470"/>
                    <a:pt x="6065" y="944"/>
                  </a:cubicBezTo>
                  <a:cubicBezTo>
                    <a:pt x="6065" y="420"/>
                    <a:pt x="5645" y="0"/>
                    <a:pt x="5122" y="0"/>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5"/>
            <p:cNvSpPr/>
            <p:nvPr/>
          </p:nvSpPr>
          <p:spPr>
            <a:xfrm>
              <a:off x="8023776" y="3635021"/>
              <a:ext cx="166244" cy="166119"/>
            </a:xfrm>
            <a:custGeom>
              <a:avLst/>
              <a:gdLst/>
              <a:ahLst/>
              <a:cxnLst/>
              <a:rect l="l" t="t" r="r" b="b"/>
              <a:pathLst>
                <a:path w="1332" h="1331" extrusionOk="0">
                  <a:moveTo>
                    <a:pt x="665" y="0"/>
                  </a:moveTo>
                  <a:cubicBezTo>
                    <a:pt x="292" y="0"/>
                    <a:pt x="1" y="303"/>
                    <a:pt x="1" y="664"/>
                  </a:cubicBezTo>
                  <a:cubicBezTo>
                    <a:pt x="1" y="1039"/>
                    <a:pt x="292" y="1330"/>
                    <a:pt x="665" y="1330"/>
                  </a:cubicBezTo>
                  <a:cubicBezTo>
                    <a:pt x="1026" y="1330"/>
                    <a:pt x="1331" y="1039"/>
                    <a:pt x="1331" y="664"/>
                  </a:cubicBezTo>
                  <a:cubicBezTo>
                    <a:pt x="1331" y="303"/>
                    <a:pt x="1026" y="0"/>
                    <a:pt x="665"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5"/>
            <p:cNvSpPr/>
            <p:nvPr/>
          </p:nvSpPr>
          <p:spPr>
            <a:xfrm>
              <a:off x="7946645" y="3889751"/>
              <a:ext cx="757082" cy="237509"/>
            </a:xfrm>
            <a:custGeom>
              <a:avLst/>
              <a:gdLst/>
              <a:ahLst/>
              <a:cxnLst/>
              <a:rect l="l" t="t" r="r" b="b"/>
              <a:pathLst>
                <a:path w="6066" h="1903" extrusionOk="0">
                  <a:moveTo>
                    <a:pt x="944" y="1"/>
                  </a:moveTo>
                  <a:cubicBezTo>
                    <a:pt x="420" y="1"/>
                    <a:pt x="0" y="432"/>
                    <a:pt x="0" y="958"/>
                  </a:cubicBezTo>
                  <a:cubicBezTo>
                    <a:pt x="0" y="1482"/>
                    <a:pt x="420" y="1902"/>
                    <a:pt x="944" y="1902"/>
                  </a:cubicBezTo>
                  <a:lnTo>
                    <a:pt x="5122" y="1902"/>
                  </a:lnTo>
                  <a:cubicBezTo>
                    <a:pt x="5645" y="1902"/>
                    <a:pt x="6065" y="1482"/>
                    <a:pt x="6065" y="958"/>
                  </a:cubicBezTo>
                  <a:cubicBezTo>
                    <a:pt x="6065" y="432"/>
                    <a:pt x="5645" y="1"/>
                    <a:pt x="5122" y="1"/>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5"/>
            <p:cNvSpPr/>
            <p:nvPr/>
          </p:nvSpPr>
          <p:spPr>
            <a:xfrm>
              <a:off x="8462096" y="3926069"/>
              <a:ext cx="166119" cy="166244"/>
            </a:xfrm>
            <a:custGeom>
              <a:avLst/>
              <a:gdLst/>
              <a:ahLst/>
              <a:cxnLst/>
              <a:rect l="l" t="t" r="r" b="b"/>
              <a:pathLst>
                <a:path w="1331" h="1332" extrusionOk="0">
                  <a:moveTo>
                    <a:pt x="664" y="1"/>
                  </a:moveTo>
                  <a:cubicBezTo>
                    <a:pt x="292" y="1"/>
                    <a:pt x="0" y="292"/>
                    <a:pt x="0" y="667"/>
                  </a:cubicBezTo>
                  <a:cubicBezTo>
                    <a:pt x="0" y="1029"/>
                    <a:pt x="292" y="1331"/>
                    <a:pt x="664" y="1331"/>
                  </a:cubicBezTo>
                  <a:cubicBezTo>
                    <a:pt x="1025" y="1331"/>
                    <a:pt x="1331" y="1029"/>
                    <a:pt x="1331" y="667"/>
                  </a:cubicBezTo>
                  <a:cubicBezTo>
                    <a:pt x="1331" y="292"/>
                    <a:pt x="1025" y="1"/>
                    <a:pt x="664"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5"/>
            <p:cNvSpPr/>
            <p:nvPr/>
          </p:nvSpPr>
          <p:spPr>
            <a:xfrm>
              <a:off x="7642243" y="2983906"/>
              <a:ext cx="257603" cy="258102"/>
            </a:xfrm>
            <a:custGeom>
              <a:avLst/>
              <a:gdLst/>
              <a:ahLst/>
              <a:cxnLst/>
              <a:rect l="l" t="t" r="r" b="b"/>
              <a:pathLst>
                <a:path w="2064" h="2068" extrusionOk="0">
                  <a:moveTo>
                    <a:pt x="1028" y="737"/>
                  </a:moveTo>
                  <a:cubicBezTo>
                    <a:pt x="1190" y="737"/>
                    <a:pt x="1330" y="866"/>
                    <a:pt x="1330" y="1039"/>
                  </a:cubicBezTo>
                  <a:cubicBezTo>
                    <a:pt x="1330" y="1205"/>
                    <a:pt x="1190" y="1345"/>
                    <a:pt x="1028" y="1345"/>
                  </a:cubicBezTo>
                  <a:cubicBezTo>
                    <a:pt x="863" y="1345"/>
                    <a:pt x="723" y="1205"/>
                    <a:pt x="723" y="1039"/>
                  </a:cubicBezTo>
                  <a:cubicBezTo>
                    <a:pt x="723" y="866"/>
                    <a:pt x="863" y="737"/>
                    <a:pt x="1028" y="737"/>
                  </a:cubicBezTo>
                  <a:close/>
                  <a:moveTo>
                    <a:pt x="899" y="0"/>
                  </a:moveTo>
                  <a:cubicBezTo>
                    <a:pt x="874" y="0"/>
                    <a:pt x="851" y="26"/>
                    <a:pt x="840" y="48"/>
                  </a:cubicBezTo>
                  <a:lnTo>
                    <a:pt x="781" y="281"/>
                  </a:lnTo>
                  <a:cubicBezTo>
                    <a:pt x="748" y="306"/>
                    <a:pt x="700" y="317"/>
                    <a:pt x="664" y="339"/>
                  </a:cubicBezTo>
                  <a:lnTo>
                    <a:pt x="454" y="211"/>
                  </a:lnTo>
                  <a:cubicBezTo>
                    <a:pt x="445" y="206"/>
                    <a:pt x="436" y="203"/>
                    <a:pt x="427" y="203"/>
                  </a:cubicBezTo>
                  <a:cubicBezTo>
                    <a:pt x="413" y="203"/>
                    <a:pt x="399" y="209"/>
                    <a:pt x="384" y="225"/>
                  </a:cubicBezTo>
                  <a:lnTo>
                    <a:pt x="210" y="398"/>
                  </a:lnTo>
                  <a:cubicBezTo>
                    <a:pt x="188" y="409"/>
                    <a:pt x="188" y="446"/>
                    <a:pt x="199" y="468"/>
                  </a:cubicBezTo>
                  <a:lnTo>
                    <a:pt x="328" y="678"/>
                  </a:lnTo>
                  <a:cubicBezTo>
                    <a:pt x="303" y="715"/>
                    <a:pt x="291" y="759"/>
                    <a:pt x="280" y="796"/>
                  </a:cubicBezTo>
                  <a:lnTo>
                    <a:pt x="48" y="855"/>
                  </a:lnTo>
                  <a:cubicBezTo>
                    <a:pt x="11" y="866"/>
                    <a:pt x="0" y="888"/>
                    <a:pt x="0" y="911"/>
                  </a:cubicBezTo>
                  <a:lnTo>
                    <a:pt x="0" y="1157"/>
                  </a:lnTo>
                  <a:cubicBezTo>
                    <a:pt x="0" y="1179"/>
                    <a:pt x="11" y="1216"/>
                    <a:pt x="48" y="1216"/>
                  </a:cubicBezTo>
                  <a:lnTo>
                    <a:pt x="280" y="1275"/>
                  </a:lnTo>
                  <a:cubicBezTo>
                    <a:pt x="291" y="1319"/>
                    <a:pt x="303" y="1356"/>
                    <a:pt x="328" y="1401"/>
                  </a:cubicBezTo>
                  <a:lnTo>
                    <a:pt x="199" y="1599"/>
                  </a:lnTo>
                  <a:cubicBezTo>
                    <a:pt x="188" y="1625"/>
                    <a:pt x="188" y="1658"/>
                    <a:pt x="210" y="1681"/>
                  </a:cubicBezTo>
                  <a:lnTo>
                    <a:pt x="384" y="1846"/>
                  </a:lnTo>
                  <a:cubicBezTo>
                    <a:pt x="399" y="1859"/>
                    <a:pt x="412" y="1864"/>
                    <a:pt x="426" y="1864"/>
                  </a:cubicBezTo>
                  <a:cubicBezTo>
                    <a:pt x="435" y="1864"/>
                    <a:pt x="445" y="1862"/>
                    <a:pt x="454" y="1857"/>
                  </a:cubicBezTo>
                  <a:lnTo>
                    <a:pt x="664" y="1739"/>
                  </a:lnTo>
                  <a:cubicBezTo>
                    <a:pt x="700" y="1751"/>
                    <a:pt x="748" y="1776"/>
                    <a:pt x="781" y="1787"/>
                  </a:cubicBezTo>
                  <a:lnTo>
                    <a:pt x="840" y="2019"/>
                  </a:lnTo>
                  <a:cubicBezTo>
                    <a:pt x="851" y="2045"/>
                    <a:pt x="874" y="2067"/>
                    <a:pt x="899" y="2067"/>
                  </a:cubicBezTo>
                  <a:lnTo>
                    <a:pt x="1143" y="2067"/>
                  </a:lnTo>
                  <a:cubicBezTo>
                    <a:pt x="1179" y="2067"/>
                    <a:pt x="1201" y="2045"/>
                    <a:pt x="1201" y="2019"/>
                  </a:cubicBezTo>
                  <a:lnTo>
                    <a:pt x="1260" y="1787"/>
                  </a:lnTo>
                  <a:cubicBezTo>
                    <a:pt x="1308" y="1776"/>
                    <a:pt x="1341" y="1751"/>
                    <a:pt x="1389" y="1739"/>
                  </a:cubicBezTo>
                  <a:lnTo>
                    <a:pt x="1588" y="1857"/>
                  </a:lnTo>
                  <a:cubicBezTo>
                    <a:pt x="1602" y="1862"/>
                    <a:pt x="1614" y="1864"/>
                    <a:pt x="1625" y="1864"/>
                  </a:cubicBezTo>
                  <a:cubicBezTo>
                    <a:pt x="1641" y="1864"/>
                    <a:pt x="1654" y="1859"/>
                    <a:pt x="1669" y="1846"/>
                  </a:cubicBezTo>
                  <a:lnTo>
                    <a:pt x="1843" y="1681"/>
                  </a:lnTo>
                  <a:cubicBezTo>
                    <a:pt x="1854" y="1658"/>
                    <a:pt x="1868" y="1625"/>
                    <a:pt x="1843" y="1599"/>
                  </a:cubicBezTo>
                  <a:lnTo>
                    <a:pt x="1728" y="1401"/>
                  </a:lnTo>
                  <a:cubicBezTo>
                    <a:pt x="1739" y="1356"/>
                    <a:pt x="1761" y="1319"/>
                    <a:pt x="1773" y="1275"/>
                  </a:cubicBezTo>
                  <a:lnTo>
                    <a:pt x="2019" y="1216"/>
                  </a:lnTo>
                  <a:cubicBezTo>
                    <a:pt x="2042" y="1216"/>
                    <a:pt x="2064" y="1179"/>
                    <a:pt x="2064" y="1157"/>
                  </a:cubicBezTo>
                  <a:lnTo>
                    <a:pt x="2064" y="911"/>
                  </a:lnTo>
                  <a:cubicBezTo>
                    <a:pt x="2064" y="888"/>
                    <a:pt x="2042" y="866"/>
                    <a:pt x="2019" y="855"/>
                  </a:cubicBezTo>
                  <a:lnTo>
                    <a:pt x="1773" y="796"/>
                  </a:lnTo>
                  <a:cubicBezTo>
                    <a:pt x="1761" y="759"/>
                    <a:pt x="1739" y="715"/>
                    <a:pt x="1728" y="678"/>
                  </a:cubicBezTo>
                  <a:lnTo>
                    <a:pt x="1843" y="468"/>
                  </a:lnTo>
                  <a:cubicBezTo>
                    <a:pt x="1868" y="446"/>
                    <a:pt x="1854" y="409"/>
                    <a:pt x="1843" y="398"/>
                  </a:cubicBezTo>
                  <a:lnTo>
                    <a:pt x="1669" y="225"/>
                  </a:lnTo>
                  <a:cubicBezTo>
                    <a:pt x="1654" y="209"/>
                    <a:pt x="1640" y="203"/>
                    <a:pt x="1624" y="203"/>
                  </a:cubicBezTo>
                  <a:cubicBezTo>
                    <a:pt x="1613" y="203"/>
                    <a:pt x="1601" y="206"/>
                    <a:pt x="1588" y="211"/>
                  </a:cubicBezTo>
                  <a:lnTo>
                    <a:pt x="1389" y="339"/>
                  </a:lnTo>
                  <a:cubicBezTo>
                    <a:pt x="1341" y="317"/>
                    <a:pt x="1308" y="306"/>
                    <a:pt x="1260" y="281"/>
                  </a:cubicBezTo>
                  <a:lnTo>
                    <a:pt x="1201" y="48"/>
                  </a:lnTo>
                  <a:cubicBezTo>
                    <a:pt x="1201" y="26"/>
                    <a:pt x="1179" y="0"/>
                    <a:pt x="1143"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5"/>
            <p:cNvSpPr/>
            <p:nvPr/>
          </p:nvSpPr>
          <p:spPr>
            <a:xfrm>
              <a:off x="6183319" y="2362120"/>
              <a:ext cx="632025" cy="630652"/>
            </a:xfrm>
            <a:custGeom>
              <a:avLst/>
              <a:gdLst/>
              <a:ahLst/>
              <a:cxnLst/>
              <a:rect l="l" t="t" r="r" b="b"/>
              <a:pathLst>
                <a:path w="5064" h="5053" extrusionOk="0">
                  <a:moveTo>
                    <a:pt x="2532" y="1"/>
                  </a:moveTo>
                  <a:cubicBezTo>
                    <a:pt x="1132" y="1"/>
                    <a:pt x="1" y="1132"/>
                    <a:pt x="1" y="2521"/>
                  </a:cubicBezTo>
                  <a:cubicBezTo>
                    <a:pt x="1" y="3921"/>
                    <a:pt x="1132" y="5052"/>
                    <a:pt x="2532" y="5052"/>
                  </a:cubicBezTo>
                  <a:cubicBezTo>
                    <a:pt x="3932" y="5052"/>
                    <a:pt x="5063" y="3921"/>
                    <a:pt x="5063" y="2521"/>
                  </a:cubicBezTo>
                  <a:cubicBezTo>
                    <a:pt x="5063" y="1132"/>
                    <a:pt x="3932" y="1"/>
                    <a:pt x="2532" y="1"/>
                  </a:cubicBezTo>
                  <a:close/>
                </a:path>
              </a:pathLst>
            </a:custGeom>
            <a:solidFill>
              <a:schemeClr val="l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5"/>
            <p:cNvSpPr/>
            <p:nvPr/>
          </p:nvSpPr>
          <p:spPr>
            <a:xfrm>
              <a:off x="6302509" y="2481685"/>
              <a:ext cx="393268" cy="391896"/>
            </a:xfrm>
            <a:custGeom>
              <a:avLst/>
              <a:gdLst/>
              <a:ahLst/>
              <a:cxnLst/>
              <a:rect l="l" t="t" r="r" b="b"/>
              <a:pathLst>
                <a:path w="3151" h="3140" extrusionOk="0">
                  <a:moveTo>
                    <a:pt x="1577" y="1"/>
                  </a:moveTo>
                  <a:cubicBezTo>
                    <a:pt x="701" y="1"/>
                    <a:pt x="1" y="701"/>
                    <a:pt x="1" y="1563"/>
                  </a:cubicBezTo>
                  <a:cubicBezTo>
                    <a:pt x="1" y="2440"/>
                    <a:pt x="701" y="3140"/>
                    <a:pt x="1577" y="3140"/>
                  </a:cubicBezTo>
                  <a:cubicBezTo>
                    <a:pt x="2440" y="3140"/>
                    <a:pt x="3151" y="2440"/>
                    <a:pt x="3151" y="1563"/>
                  </a:cubicBezTo>
                  <a:cubicBezTo>
                    <a:pt x="3151" y="701"/>
                    <a:pt x="2440" y="1"/>
                    <a:pt x="1577" y="1"/>
                  </a:cubicBez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5"/>
            <p:cNvSpPr/>
            <p:nvPr/>
          </p:nvSpPr>
          <p:spPr>
            <a:xfrm>
              <a:off x="6471622" y="2769987"/>
              <a:ext cx="55415" cy="26334"/>
            </a:xfrm>
            <a:custGeom>
              <a:avLst/>
              <a:gdLst/>
              <a:ahLst/>
              <a:cxnLst/>
              <a:rect l="l" t="t" r="r" b="b"/>
              <a:pathLst>
                <a:path w="444" h="211" extrusionOk="0">
                  <a:moveTo>
                    <a:pt x="1" y="1"/>
                  </a:moveTo>
                  <a:lnTo>
                    <a:pt x="1" y="1"/>
                  </a:lnTo>
                  <a:cubicBezTo>
                    <a:pt x="12" y="118"/>
                    <a:pt x="104" y="211"/>
                    <a:pt x="222" y="211"/>
                  </a:cubicBezTo>
                  <a:cubicBezTo>
                    <a:pt x="337" y="211"/>
                    <a:pt x="432" y="118"/>
                    <a:pt x="443" y="1"/>
                  </a:cubicBezTo>
                  <a:lnTo>
                    <a:pt x="443" y="1"/>
                  </a:lnTo>
                  <a:cubicBezTo>
                    <a:pt x="351" y="12"/>
                    <a:pt x="267" y="12"/>
                    <a:pt x="222" y="12"/>
                  </a:cubicBezTo>
                  <a:cubicBezTo>
                    <a:pt x="174" y="12"/>
                    <a:pt x="93" y="12"/>
                    <a:pt x="1"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5"/>
            <p:cNvSpPr/>
            <p:nvPr/>
          </p:nvSpPr>
          <p:spPr>
            <a:xfrm>
              <a:off x="6427940" y="2558940"/>
              <a:ext cx="141407" cy="141282"/>
            </a:xfrm>
            <a:custGeom>
              <a:avLst/>
              <a:gdLst/>
              <a:ahLst/>
              <a:cxnLst/>
              <a:rect l="l" t="t" r="r" b="b"/>
              <a:pathLst>
                <a:path w="1133" h="1132" extrusionOk="0">
                  <a:moveTo>
                    <a:pt x="572" y="0"/>
                  </a:moveTo>
                  <a:cubicBezTo>
                    <a:pt x="303" y="0"/>
                    <a:pt x="93" y="210"/>
                    <a:pt x="93" y="479"/>
                  </a:cubicBezTo>
                  <a:cubicBezTo>
                    <a:pt x="93" y="675"/>
                    <a:pt x="71" y="874"/>
                    <a:pt x="1" y="1062"/>
                  </a:cubicBezTo>
                  <a:cubicBezTo>
                    <a:pt x="152" y="1095"/>
                    <a:pt x="337" y="1132"/>
                    <a:pt x="572" y="1132"/>
                  </a:cubicBezTo>
                  <a:cubicBezTo>
                    <a:pt x="804" y="1132"/>
                    <a:pt x="992" y="1095"/>
                    <a:pt x="1132" y="1062"/>
                  </a:cubicBezTo>
                  <a:cubicBezTo>
                    <a:pt x="1073" y="874"/>
                    <a:pt x="1037" y="675"/>
                    <a:pt x="1037" y="479"/>
                  </a:cubicBezTo>
                  <a:cubicBezTo>
                    <a:pt x="1037" y="210"/>
                    <a:pt x="827" y="0"/>
                    <a:pt x="57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5"/>
            <p:cNvSpPr/>
            <p:nvPr/>
          </p:nvSpPr>
          <p:spPr>
            <a:xfrm>
              <a:off x="6410467" y="2706087"/>
              <a:ext cx="177726" cy="49424"/>
            </a:xfrm>
            <a:custGeom>
              <a:avLst/>
              <a:gdLst/>
              <a:ahLst/>
              <a:cxnLst/>
              <a:rect l="l" t="t" r="r" b="b"/>
              <a:pathLst>
                <a:path w="1424" h="396" extrusionOk="0">
                  <a:moveTo>
                    <a:pt x="104" y="0"/>
                  </a:moveTo>
                  <a:cubicBezTo>
                    <a:pt x="71" y="56"/>
                    <a:pt x="46" y="126"/>
                    <a:pt x="12" y="185"/>
                  </a:cubicBezTo>
                  <a:cubicBezTo>
                    <a:pt x="1" y="210"/>
                    <a:pt x="1" y="222"/>
                    <a:pt x="1" y="222"/>
                  </a:cubicBezTo>
                  <a:cubicBezTo>
                    <a:pt x="1" y="314"/>
                    <a:pt x="314" y="395"/>
                    <a:pt x="712" y="395"/>
                  </a:cubicBezTo>
                  <a:cubicBezTo>
                    <a:pt x="1107" y="395"/>
                    <a:pt x="1423" y="314"/>
                    <a:pt x="1423" y="222"/>
                  </a:cubicBezTo>
                  <a:cubicBezTo>
                    <a:pt x="1423" y="222"/>
                    <a:pt x="1412" y="210"/>
                    <a:pt x="1401" y="185"/>
                  </a:cubicBezTo>
                  <a:cubicBezTo>
                    <a:pt x="1376" y="126"/>
                    <a:pt x="1342" y="56"/>
                    <a:pt x="1317" y="0"/>
                  </a:cubicBezTo>
                  <a:cubicBezTo>
                    <a:pt x="1143" y="45"/>
                    <a:pt x="933" y="82"/>
                    <a:pt x="712" y="82"/>
                  </a:cubicBezTo>
                  <a:cubicBezTo>
                    <a:pt x="491" y="82"/>
                    <a:pt x="281" y="45"/>
                    <a:pt x="104"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5"/>
            <p:cNvSpPr/>
            <p:nvPr/>
          </p:nvSpPr>
          <p:spPr>
            <a:xfrm>
              <a:off x="7519932" y="2282132"/>
              <a:ext cx="1182426" cy="369929"/>
            </a:xfrm>
            <a:custGeom>
              <a:avLst/>
              <a:gdLst/>
              <a:ahLst/>
              <a:cxnLst/>
              <a:rect l="l" t="t" r="r" b="b"/>
              <a:pathLst>
                <a:path w="9474" h="2964" extrusionOk="0">
                  <a:moveTo>
                    <a:pt x="339" y="1"/>
                  </a:moveTo>
                  <a:cubicBezTo>
                    <a:pt x="151" y="1"/>
                    <a:pt x="0" y="152"/>
                    <a:pt x="0" y="351"/>
                  </a:cubicBezTo>
                  <a:lnTo>
                    <a:pt x="0" y="2625"/>
                  </a:lnTo>
                  <a:cubicBezTo>
                    <a:pt x="0" y="2812"/>
                    <a:pt x="151" y="2964"/>
                    <a:pt x="339" y="2964"/>
                  </a:cubicBezTo>
                  <a:lnTo>
                    <a:pt x="9134" y="2964"/>
                  </a:lnTo>
                  <a:cubicBezTo>
                    <a:pt x="9322" y="2964"/>
                    <a:pt x="9473" y="2812"/>
                    <a:pt x="9473" y="2625"/>
                  </a:cubicBezTo>
                  <a:lnTo>
                    <a:pt x="9473" y="351"/>
                  </a:lnTo>
                  <a:cubicBezTo>
                    <a:pt x="9473" y="152"/>
                    <a:pt x="9322" y="1"/>
                    <a:pt x="9134" y="1"/>
                  </a:cubicBezTo>
                  <a:close/>
                </a:path>
              </a:pathLst>
            </a:custGeom>
            <a:gradFill>
              <a:gsLst>
                <a:gs pos="0">
                  <a:schemeClr val="lt1"/>
                </a:gs>
                <a:gs pos="100000">
                  <a:srgbClr val="4EB3E4">
                    <a:alpha val="57647"/>
                  </a:srgbClr>
                </a:gs>
              </a:gsLst>
              <a:lin ang="5400700"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5"/>
            <p:cNvSpPr/>
            <p:nvPr/>
          </p:nvSpPr>
          <p:spPr>
            <a:xfrm>
              <a:off x="7768671" y="2367874"/>
              <a:ext cx="684819" cy="64401"/>
            </a:xfrm>
            <a:custGeom>
              <a:avLst/>
              <a:gdLst/>
              <a:ahLst/>
              <a:cxnLst/>
              <a:rect l="l" t="t" r="r" b="b"/>
              <a:pathLst>
                <a:path w="5487" h="516" extrusionOk="0">
                  <a:moveTo>
                    <a:pt x="258" y="0"/>
                  </a:moveTo>
                  <a:cubicBezTo>
                    <a:pt x="118" y="0"/>
                    <a:pt x="1" y="118"/>
                    <a:pt x="1" y="258"/>
                  </a:cubicBezTo>
                  <a:cubicBezTo>
                    <a:pt x="1" y="398"/>
                    <a:pt x="118" y="515"/>
                    <a:pt x="258" y="515"/>
                  </a:cubicBezTo>
                  <a:lnTo>
                    <a:pt x="5229" y="515"/>
                  </a:lnTo>
                  <a:cubicBezTo>
                    <a:pt x="5369" y="515"/>
                    <a:pt x="5486" y="398"/>
                    <a:pt x="5486" y="258"/>
                  </a:cubicBezTo>
                  <a:cubicBezTo>
                    <a:pt x="5486" y="118"/>
                    <a:pt x="5369" y="0"/>
                    <a:pt x="522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5"/>
            <p:cNvSpPr/>
            <p:nvPr/>
          </p:nvSpPr>
          <p:spPr>
            <a:xfrm>
              <a:off x="7933291" y="2506160"/>
              <a:ext cx="355577" cy="64525"/>
            </a:xfrm>
            <a:custGeom>
              <a:avLst/>
              <a:gdLst/>
              <a:ahLst/>
              <a:cxnLst/>
              <a:rect l="l" t="t" r="r" b="b"/>
              <a:pathLst>
                <a:path w="2849" h="517" extrusionOk="0">
                  <a:moveTo>
                    <a:pt x="258" y="1"/>
                  </a:moveTo>
                  <a:cubicBezTo>
                    <a:pt x="118" y="1"/>
                    <a:pt x="1" y="119"/>
                    <a:pt x="1" y="259"/>
                  </a:cubicBezTo>
                  <a:cubicBezTo>
                    <a:pt x="1" y="399"/>
                    <a:pt x="118" y="516"/>
                    <a:pt x="258" y="516"/>
                  </a:cubicBezTo>
                  <a:lnTo>
                    <a:pt x="2591" y="516"/>
                  </a:lnTo>
                  <a:cubicBezTo>
                    <a:pt x="2731" y="516"/>
                    <a:pt x="2849" y="399"/>
                    <a:pt x="2849" y="259"/>
                  </a:cubicBezTo>
                  <a:cubicBezTo>
                    <a:pt x="2849" y="119"/>
                    <a:pt x="2731" y="1"/>
                    <a:pt x="2591"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5"/>
            <p:cNvSpPr/>
            <p:nvPr/>
          </p:nvSpPr>
          <p:spPr>
            <a:xfrm>
              <a:off x="7387388" y="2815043"/>
              <a:ext cx="218538" cy="595706"/>
            </a:xfrm>
            <a:custGeom>
              <a:avLst/>
              <a:gdLst/>
              <a:ahLst/>
              <a:cxnLst/>
              <a:rect l="l" t="t" r="r" b="b"/>
              <a:pathLst>
                <a:path w="1751" h="4773" extrusionOk="0">
                  <a:moveTo>
                    <a:pt x="1143" y="1"/>
                  </a:moveTo>
                  <a:cubicBezTo>
                    <a:pt x="443" y="561"/>
                    <a:pt x="1" y="1423"/>
                    <a:pt x="1" y="2381"/>
                  </a:cubicBezTo>
                  <a:cubicBezTo>
                    <a:pt x="1" y="3350"/>
                    <a:pt x="443" y="4213"/>
                    <a:pt x="1143" y="4773"/>
                  </a:cubicBezTo>
                  <a:cubicBezTo>
                    <a:pt x="1353" y="4574"/>
                    <a:pt x="1552" y="4378"/>
                    <a:pt x="1751" y="4168"/>
                  </a:cubicBezTo>
                  <a:cubicBezTo>
                    <a:pt x="1202" y="3770"/>
                    <a:pt x="852" y="3118"/>
                    <a:pt x="852" y="2381"/>
                  </a:cubicBezTo>
                  <a:cubicBezTo>
                    <a:pt x="852" y="1659"/>
                    <a:pt x="1202" y="1003"/>
                    <a:pt x="1751" y="597"/>
                  </a:cubicBezTo>
                  <a:cubicBezTo>
                    <a:pt x="1552" y="399"/>
                    <a:pt x="1353" y="200"/>
                    <a:pt x="1143" y="1"/>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85"/>
          <p:cNvGrpSpPr/>
          <p:nvPr/>
        </p:nvGrpSpPr>
        <p:grpSpPr>
          <a:xfrm>
            <a:off x="5054450" y="1018150"/>
            <a:ext cx="396150" cy="360700"/>
            <a:chOff x="1615925" y="2456425"/>
            <a:chExt cx="396150" cy="360700"/>
          </a:xfrm>
        </p:grpSpPr>
        <p:sp>
          <p:nvSpPr>
            <p:cNvPr id="1945" name="Google Shape;1945;p85"/>
            <p:cNvSpPr/>
            <p:nvPr/>
          </p:nvSpPr>
          <p:spPr>
            <a:xfrm>
              <a:off x="1615925" y="2456425"/>
              <a:ext cx="396150" cy="360700"/>
            </a:xfrm>
            <a:custGeom>
              <a:avLst/>
              <a:gdLst/>
              <a:ahLst/>
              <a:cxnLst/>
              <a:rect l="l" t="t" r="r" b="b"/>
              <a:pathLst>
                <a:path w="15846" h="14428" extrusionOk="0">
                  <a:moveTo>
                    <a:pt x="7919" y="1"/>
                  </a:moveTo>
                  <a:cubicBezTo>
                    <a:pt x="6072" y="1"/>
                    <a:pt x="4221" y="709"/>
                    <a:pt x="2803" y="2127"/>
                  </a:cubicBezTo>
                  <a:cubicBezTo>
                    <a:pt x="1" y="4929"/>
                    <a:pt x="1" y="9499"/>
                    <a:pt x="2803" y="12301"/>
                  </a:cubicBezTo>
                  <a:cubicBezTo>
                    <a:pt x="4221" y="13719"/>
                    <a:pt x="6072" y="14428"/>
                    <a:pt x="7919" y="14428"/>
                  </a:cubicBezTo>
                  <a:cubicBezTo>
                    <a:pt x="9766" y="14428"/>
                    <a:pt x="11609" y="13719"/>
                    <a:pt x="13010" y="12301"/>
                  </a:cubicBezTo>
                  <a:cubicBezTo>
                    <a:pt x="15846" y="9499"/>
                    <a:pt x="15846" y="4929"/>
                    <a:pt x="13010" y="2127"/>
                  </a:cubicBezTo>
                  <a:cubicBezTo>
                    <a:pt x="11609" y="709"/>
                    <a:pt x="9766" y="1"/>
                    <a:pt x="7919" y="1"/>
                  </a:cubicBezTo>
                  <a:close/>
                </a:path>
              </a:pathLst>
            </a:custGeom>
            <a:solidFill>
              <a:schemeClr val="accent6"/>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5"/>
            <p:cNvSpPr/>
            <p:nvPr/>
          </p:nvSpPr>
          <p:spPr>
            <a:xfrm>
              <a:off x="1658475" y="2554575"/>
              <a:ext cx="311075" cy="191050"/>
            </a:xfrm>
            <a:custGeom>
              <a:avLst/>
              <a:gdLst/>
              <a:ahLst/>
              <a:cxnLst/>
              <a:rect l="l" t="t" r="r" b="b"/>
              <a:pathLst>
                <a:path w="12443" h="7642" extrusionOk="0">
                  <a:moveTo>
                    <a:pt x="3916" y="1"/>
                  </a:moveTo>
                  <a:cubicBezTo>
                    <a:pt x="3438" y="1"/>
                    <a:pt x="2905" y="200"/>
                    <a:pt x="2335" y="736"/>
                  </a:cubicBezTo>
                  <a:cubicBezTo>
                    <a:pt x="0" y="2971"/>
                    <a:pt x="6238" y="7641"/>
                    <a:pt x="6238" y="7641"/>
                  </a:cubicBezTo>
                  <a:cubicBezTo>
                    <a:pt x="6238" y="7641"/>
                    <a:pt x="12442" y="2971"/>
                    <a:pt x="10107" y="736"/>
                  </a:cubicBezTo>
                  <a:cubicBezTo>
                    <a:pt x="9546" y="200"/>
                    <a:pt x="9019" y="1"/>
                    <a:pt x="8546" y="1"/>
                  </a:cubicBezTo>
                  <a:cubicBezTo>
                    <a:pt x="7164" y="1"/>
                    <a:pt x="6238" y="1704"/>
                    <a:pt x="6238" y="1704"/>
                  </a:cubicBezTo>
                  <a:cubicBezTo>
                    <a:pt x="6238" y="1704"/>
                    <a:pt x="5312" y="1"/>
                    <a:pt x="3916" y="1"/>
                  </a:cubicBezTo>
                  <a:close/>
                </a:path>
              </a:pathLst>
            </a:custGeom>
            <a:solidFill>
              <a:srgbClr val="FFFFFF"/>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7" name="Google Shape;1947;p85"/>
          <p:cNvSpPr/>
          <p:nvPr/>
        </p:nvSpPr>
        <p:spPr>
          <a:xfrm>
            <a:off x="1650573" y="3863150"/>
            <a:ext cx="299275" cy="2992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2"/>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911"/>
                                        </p:tgtEl>
                                        <p:attrNameLst>
                                          <p:attrName>style.visibility</p:attrName>
                                        </p:attrNameLst>
                                      </p:cBhvr>
                                      <p:to>
                                        <p:strVal val="visible"/>
                                      </p:to>
                                    </p:set>
                                    <p:anim calcmode="lin" valueType="num">
                                      <p:cBhvr additive="base">
                                        <p:cTn id="7" dur="800"/>
                                        <p:tgtEl>
                                          <p:spTgt spid="1911"/>
                                        </p:tgtEl>
                                        <p:attrNameLst>
                                          <p:attrName>ppt_w</p:attrName>
                                        </p:attrNameLst>
                                      </p:cBhvr>
                                      <p:tavLst>
                                        <p:tav tm="0">
                                          <p:val>
                                            <p:strVal val="0"/>
                                          </p:val>
                                        </p:tav>
                                        <p:tav tm="100000">
                                          <p:val>
                                            <p:strVal val="#ppt_w"/>
                                          </p:val>
                                        </p:tav>
                                      </p:tavLst>
                                    </p:anim>
                                    <p:anim calcmode="lin" valueType="num">
                                      <p:cBhvr additive="base">
                                        <p:cTn id="8" dur="800"/>
                                        <p:tgtEl>
                                          <p:spTgt spid="1911"/>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4" fill="hold" nodeType="afterEffect">
                                  <p:stCondLst>
                                    <p:cond delay="0"/>
                                  </p:stCondLst>
                                  <p:childTnLst>
                                    <p:set>
                                      <p:cBhvr>
                                        <p:cTn id="11" dur="1" fill="hold">
                                          <p:stCondLst>
                                            <p:cond delay="0"/>
                                          </p:stCondLst>
                                        </p:cTn>
                                        <p:tgtEl>
                                          <p:spTgt spid="1915"/>
                                        </p:tgtEl>
                                        <p:attrNameLst>
                                          <p:attrName>style.visibility</p:attrName>
                                        </p:attrNameLst>
                                      </p:cBhvr>
                                      <p:to>
                                        <p:strVal val="visible"/>
                                      </p:to>
                                    </p:set>
                                    <p:anim calcmode="lin" valueType="num">
                                      <p:cBhvr additive="base">
                                        <p:cTn id="12" dur="800"/>
                                        <p:tgtEl>
                                          <p:spTgt spid="1915"/>
                                        </p:tgtEl>
                                        <p:attrNameLst>
                                          <p:attrName>ppt_y</p:attrName>
                                        </p:attrNameLst>
                                      </p:cBhvr>
                                      <p:tavLst>
                                        <p:tav tm="0">
                                          <p:val>
                                            <p:strVal val="#ppt_y+1"/>
                                          </p:val>
                                        </p:tav>
                                        <p:tav tm="100000">
                                          <p:val>
                                            <p:strVal val="#ppt_y"/>
                                          </p:val>
                                        </p:tav>
                                      </p:tavLst>
                                    </p:anim>
                                  </p:childTnLst>
                                </p:cTn>
                              </p:par>
                            </p:childTnLst>
                          </p:cTn>
                        </p:par>
                        <p:par>
                          <p:cTn id="13" fill="hold">
                            <p:stCondLst>
                              <p:cond delay="1600"/>
                            </p:stCondLst>
                            <p:childTnLst>
                              <p:par>
                                <p:cTn id="14" presetID="8" presetClass="emph" presetSubtype="0" fill="hold" nodeType="afterEffect">
                                  <p:stCondLst>
                                    <p:cond delay="0"/>
                                  </p:stCondLst>
                                  <p:childTnLst>
                                    <p:animRot by="-21600000">
                                      <p:cBhvr>
                                        <p:cTn id="15" dur="800" fill="hold"/>
                                        <p:tgtEl>
                                          <p:spTgt spid="1947"/>
                                        </p:tgtEl>
                                        <p:attrNameLst>
                                          <p:attrName>r</p:attrName>
                                        </p:attrNameLst>
                                      </p:cBhvr>
                                    </p:animRot>
                                  </p:childTnLst>
                                </p:cTn>
                              </p:par>
                              <p:par>
                                <p:cTn id="16" presetID="8" presetClass="emph" presetSubtype="0" fill="hold" nodeType="withEffect">
                                  <p:stCondLst>
                                    <p:cond delay="0"/>
                                  </p:stCondLst>
                                  <p:childTnLst>
                                    <p:animRot by="-21600000">
                                      <p:cBhvr>
                                        <p:cTn id="17" dur="800" fill="hold"/>
                                        <p:tgtEl>
                                          <p:spTgt spid="19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8" name="Google Shape;2398;p95"/>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SCREENSHOTS</a:t>
            </a:r>
            <a:endParaRPr dirty="0"/>
          </a:p>
        </p:txBody>
      </p:sp>
      <p:sp>
        <p:nvSpPr>
          <p:cNvPr id="2406" name="Google Shape;2406;p95"/>
          <p:cNvSpPr/>
          <p:nvPr/>
        </p:nvSpPr>
        <p:spPr>
          <a:xfrm>
            <a:off x="8325700" y="1261133"/>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95"/>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Graphical user interface, application&#10;&#10;Description automatically generated">
            <a:extLst>
              <a:ext uri="{FF2B5EF4-FFF2-40B4-BE49-F238E27FC236}">
                <a16:creationId xmlns:a16="http://schemas.microsoft.com/office/drawing/2014/main" id="{4C46E688-CBC0-2178-E6BD-F5EE2683A27D}"/>
              </a:ext>
            </a:extLst>
          </p:cNvPr>
          <p:cNvPicPr>
            <a:picLocks noChangeAspect="1"/>
          </p:cNvPicPr>
          <p:nvPr/>
        </p:nvPicPr>
        <p:blipFill>
          <a:blip r:embed="rId3"/>
          <a:stretch>
            <a:fillRect/>
          </a:stretch>
        </p:blipFill>
        <p:spPr>
          <a:xfrm>
            <a:off x="3729964" y="1560302"/>
            <a:ext cx="1694855" cy="3058065"/>
          </a:xfrm>
          <a:prstGeom prst="rect">
            <a:avLst/>
          </a:prstGeom>
        </p:spPr>
      </p:pic>
      <p:pic>
        <p:nvPicPr>
          <p:cNvPr id="3" name="Picture 3" descr="Graphical user interface, application&#10;&#10;Description automatically generated">
            <a:extLst>
              <a:ext uri="{FF2B5EF4-FFF2-40B4-BE49-F238E27FC236}">
                <a16:creationId xmlns:a16="http://schemas.microsoft.com/office/drawing/2014/main" id="{1F34F89A-6C7C-D181-8844-83E4DE202572}"/>
              </a:ext>
            </a:extLst>
          </p:cNvPr>
          <p:cNvPicPr>
            <a:picLocks noChangeAspect="1"/>
          </p:cNvPicPr>
          <p:nvPr/>
        </p:nvPicPr>
        <p:blipFill>
          <a:blip r:embed="rId4"/>
          <a:stretch>
            <a:fillRect/>
          </a:stretch>
        </p:blipFill>
        <p:spPr>
          <a:xfrm>
            <a:off x="6264644" y="1560302"/>
            <a:ext cx="1693514" cy="3058065"/>
          </a:xfrm>
          <a:prstGeom prst="rect">
            <a:avLst/>
          </a:prstGeom>
        </p:spPr>
      </p:pic>
      <p:pic>
        <p:nvPicPr>
          <p:cNvPr id="4" name="Picture 4">
            <a:extLst>
              <a:ext uri="{FF2B5EF4-FFF2-40B4-BE49-F238E27FC236}">
                <a16:creationId xmlns:a16="http://schemas.microsoft.com/office/drawing/2014/main" id="{7484D561-DAE6-CBDC-66CF-8555C4C839A3}"/>
              </a:ext>
            </a:extLst>
          </p:cNvPr>
          <p:cNvPicPr>
            <a:picLocks noChangeAspect="1"/>
          </p:cNvPicPr>
          <p:nvPr/>
        </p:nvPicPr>
        <p:blipFill>
          <a:blip r:embed="rId5"/>
          <a:stretch>
            <a:fillRect/>
          </a:stretch>
        </p:blipFill>
        <p:spPr>
          <a:xfrm>
            <a:off x="1217521" y="1506388"/>
            <a:ext cx="1694856" cy="3058065"/>
          </a:xfrm>
          <a:prstGeom prst="rect">
            <a:avLst/>
          </a:prstGeom>
        </p:spPr>
      </p:pic>
    </p:spTree>
    <p:extLst>
      <p:ext uri="{BB962C8B-B14F-4D97-AF65-F5344CB8AC3E}">
        <p14:creationId xmlns:p14="http://schemas.microsoft.com/office/powerpoint/2010/main" val="56348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07"/>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76"/>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6"/>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6"/>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SCORE CARD</a:t>
            </a:r>
            <a:endParaRPr dirty="0"/>
          </a:p>
        </p:txBody>
      </p:sp>
      <p:sp>
        <p:nvSpPr>
          <p:cNvPr id="1592" name="Google Shape;1592;p76"/>
          <p:cNvSpPr txBox="1">
            <a:spLocks noGrp="1"/>
          </p:cNvSpPr>
          <p:nvPr>
            <p:ph type="subTitle" idx="1"/>
          </p:nvPr>
        </p:nvSpPr>
        <p:spPr>
          <a:xfrm>
            <a:off x="3204287" y="3294027"/>
            <a:ext cx="2751300" cy="713400"/>
          </a:xfrm>
          <a:prstGeom prst="rect">
            <a:avLst/>
          </a:prstGeom>
        </p:spPr>
        <p:txBody>
          <a:bodyPr spcFirstLastPara="1" wrap="square" lIns="91425" tIns="91425" rIns="91425" bIns="91425" anchor="ctr" anchorCtr="0">
            <a:noAutofit/>
          </a:bodyPr>
          <a:lstStyle/>
          <a:p>
            <a:pPr marL="0" indent="0">
              <a:spcAft>
                <a:spcPts val="1200"/>
              </a:spcAft>
            </a:pPr>
            <a:r>
              <a:rPr lang="en" sz="1500" dirty="0"/>
              <a:t>User can create their current match scorecard &amp; take screenshot of their stats.</a:t>
            </a:r>
            <a:endParaRPr lang="en-US" sz="1500" dirty="0"/>
          </a:p>
        </p:txBody>
      </p:sp>
      <p:grpSp>
        <p:nvGrpSpPr>
          <p:cNvPr id="1593" name="Google Shape;1593;p76"/>
          <p:cNvGrpSpPr/>
          <p:nvPr/>
        </p:nvGrpSpPr>
        <p:grpSpPr>
          <a:xfrm>
            <a:off x="6782222" y="3381976"/>
            <a:ext cx="1514782" cy="1006855"/>
            <a:chOff x="4981963" y="3755000"/>
            <a:chExt cx="1001575" cy="735575"/>
          </a:xfrm>
        </p:grpSpPr>
        <p:sp>
          <p:nvSpPr>
            <p:cNvPr id="1594" name="Google Shape;1594;p76"/>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6"/>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6"/>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6"/>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6"/>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6"/>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76"/>
          <p:cNvGrpSpPr/>
          <p:nvPr/>
        </p:nvGrpSpPr>
        <p:grpSpPr>
          <a:xfrm flipH="1">
            <a:off x="7908792" y="2620556"/>
            <a:ext cx="789081" cy="515055"/>
            <a:chOff x="4842900" y="2922987"/>
            <a:chExt cx="436632" cy="284986"/>
          </a:xfrm>
        </p:grpSpPr>
        <p:sp>
          <p:nvSpPr>
            <p:cNvPr id="1601" name="Google Shape;1601;p76"/>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D2BBF6"/>
                </a:gs>
                <a:gs pos="100000">
                  <a:srgbClr val="864EE0"/>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6"/>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76"/>
          <p:cNvSpPr/>
          <p:nvPr/>
        </p:nvSpPr>
        <p:spPr>
          <a:xfrm>
            <a:off x="847750" y="41251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6"/>
          <p:cNvSpPr/>
          <p:nvPr/>
        </p:nvSpPr>
        <p:spPr>
          <a:xfrm>
            <a:off x="8077075" y="8011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6"/>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17777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1"/>
                                        </p:tgtEl>
                                        <p:attrNameLst>
                                          <p:attrName>style.visibility</p:attrName>
                                        </p:attrNameLst>
                                      </p:cBhvr>
                                      <p:to>
                                        <p:strVal val="visible"/>
                                      </p:to>
                                    </p:set>
                                    <p:anim calcmode="lin" valueType="num">
                                      <p:cBhvr additive="base">
                                        <p:cTn id="7" dur="800"/>
                                        <p:tgtEl>
                                          <p:spTgt spid="1591"/>
                                        </p:tgtEl>
                                        <p:attrNameLst>
                                          <p:attrName>ppt_w</p:attrName>
                                        </p:attrNameLst>
                                      </p:cBhvr>
                                      <p:tavLst>
                                        <p:tav tm="0">
                                          <p:val>
                                            <p:strVal val="0"/>
                                          </p:val>
                                        </p:tav>
                                        <p:tav tm="100000">
                                          <p:val>
                                            <p:strVal val="#ppt_w"/>
                                          </p:val>
                                        </p:tav>
                                      </p:tavLst>
                                    </p:anim>
                                    <p:anim calcmode="lin" valueType="num">
                                      <p:cBhvr additive="base">
                                        <p:cTn id="8" dur="800"/>
                                        <p:tgtEl>
                                          <p:spTgt spid="1591"/>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0"/>
                                        </p:tgtEl>
                                        <p:attrNameLst>
                                          <p:attrName>style.visibility</p:attrName>
                                        </p:attrNameLst>
                                      </p:cBhvr>
                                      <p:to>
                                        <p:strVal val="visible"/>
                                      </p:to>
                                    </p:set>
                                    <p:anim calcmode="lin" valueType="num">
                                      <p:cBhvr additive="base">
                                        <p:cTn id="12" dur="800"/>
                                        <p:tgtEl>
                                          <p:spTgt spid="1600"/>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3"/>
                                        </p:tgtEl>
                                        <p:attrNameLst>
                                          <p:attrName>style.visibility</p:attrName>
                                        </p:attrNameLst>
                                      </p:cBhvr>
                                      <p:to>
                                        <p:strVal val="visible"/>
                                      </p:to>
                                    </p:set>
                                    <p:anim calcmode="lin" valueType="num">
                                      <p:cBhvr additive="base">
                                        <p:cTn id="15" dur="800"/>
                                        <p:tgtEl>
                                          <p:spTgt spid="1593"/>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4"/>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8" name="Google Shape;2398;p95"/>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SCREENSHOTS</a:t>
            </a:r>
            <a:endParaRPr dirty="0"/>
          </a:p>
        </p:txBody>
      </p:sp>
      <p:sp>
        <p:nvSpPr>
          <p:cNvPr id="2406" name="Google Shape;2406;p95"/>
          <p:cNvSpPr/>
          <p:nvPr/>
        </p:nvSpPr>
        <p:spPr>
          <a:xfrm>
            <a:off x="8325700" y="1261133"/>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95"/>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descr="Graphical user interface, application&#10;&#10;Description automatically generated">
            <a:extLst>
              <a:ext uri="{FF2B5EF4-FFF2-40B4-BE49-F238E27FC236}">
                <a16:creationId xmlns:a16="http://schemas.microsoft.com/office/drawing/2014/main" id="{D7B03694-64C2-7E7C-71D5-33D965852E21}"/>
              </a:ext>
            </a:extLst>
          </p:cNvPr>
          <p:cNvPicPr>
            <a:picLocks noChangeAspect="1"/>
          </p:cNvPicPr>
          <p:nvPr/>
        </p:nvPicPr>
        <p:blipFill>
          <a:blip r:embed="rId3"/>
          <a:stretch>
            <a:fillRect/>
          </a:stretch>
        </p:blipFill>
        <p:spPr>
          <a:xfrm>
            <a:off x="1482972" y="1387774"/>
            <a:ext cx="1746237" cy="3230594"/>
          </a:xfrm>
          <a:prstGeom prst="rect">
            <a:avLst/>
          </a:prstGeom>
        </p:spPr>
      </p:pic>
      <p:pic>
        <p:nvPicPr>
          <p:cNvPr id="4" name="Picture 4" descr="A picture containing application&#10;&#10;Description automatically generated">
            <a:extLst>
              <a:ext uri="{FF2B5EF4-FFF2-40B4-BE49-F238E27FC236}">
                <a16:creationId xmlns:a16="http://schemas.microsoft.com/office/drawing/2014/main" id="{435C6376-15E5-BF73-A4B8-4C11674049F2}"/>
              </a:ext>
            </a:extLst>
          </p:cNvPr>
          <p:cNvPicPr>
            <a:picLocks noChangeAspect="1"/>
          </p:cNvPicPr>
          <p:nvPr/>
        </p:nvPicPr>
        <p:blipFill>
          <a:blip r:embed="rId4"/>
          <a:stretch>
            <a:fillRect/>
          </a:stretch>
        </p:blipFill>
        <p:spPr>
          <a:xfrm>
            <a:off x="3523130" y="1387774"/>
            <a:ext cx="1698769" cy="3230593"/>
          </a:xfrm>
          <a:prstGeom prst="rect">
            <a:avLst/>
          </a:prstGeom>
        </p:spPr>
      </p:pic>
      <p:pic>
        <p:nvPicPr>
          <p:cNvPr id="5" name="Picture 5" descr="Timeline&#10;&#10;Description automatically generated">
            <a:extLst>
              <a:ext uri="{FF2B5EF4-FFF2-40B4-BE49-F238E27FC236}">
                <a16:creationId xmlns:a16="http://schemas.microsoft.com/office/drawing/2014/main" id="{3D607851-EDDF-6109-FF7C-354C9C7949C4}"/>
              </a:ext>
            </a:extLst>
          </p:cNvPr>
          <p:cNvPicPr>
            <a:picLocks noChangeAspect="1"/>
          </p:cNvPicPr>
          <p:nvPr/>
        </p:nvPicPr>
        <p:blipFill>
          <a:blip r:embed="rId5"/>
          <a:stretch>
            <a:fillRect/>
          </a:stretch>
        </p:blipFill>
        <p:spPr>
          <a:xfrm>
            <a:off x="5518749" y="1694898"/>
            <a:ext cx="2743200" cy="2745742"/>
          </a:xfrm>
          <a:prstGeom prst="rect">
            <a:avLst/>
          </a:prstGeom>
        </p:spPr>
      </p:pic>
    </p:spTree>
    <p:extLst>
      <p:ext uri="{BB962C8B-B14F-4D97-AF65-F5344CB8AC3E}">
        <p14:creationId xmlns:p14="http://schemas.microsoft.com/office/powerpoint/2010/main" val="293614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07"/>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sp>
        <p:nvSpPr>
          <p:cNvPr id="1910" name="Google Shape;1910;p85"/>
          <p:cNvSpPr/>
          <p:nvPr/>
        </p:nvSpPr>
        <p:spPr>
          <a:xfrm>
            <a:off x="2204416" y="30044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5"/>
          <p:cNvSpPr txBox="1">
            <a:spLocks noGrp="1"/>
          </p:cNvSpPr>
          <p:nvPr>
            <p:ph type="title"/>
          </p:nvPr>
        </p:nvSpPr>
        <p:spPr>
          <a:xfrm>
            <a:off x="2014067" y="1488475"/>
            <a:ext cx="4192879" cy="13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a:t>
            </a:r>
            <a:endParaRPr dirty="0"/>
          </a:p>
        </p:txBody>
      </p:sp>
      <p:sp>
        <p:nvSpPr>
          <p:cNvPr id="1912" name="Google Shape;1912;p85"/>
          <p:cNvSpPr txBox="1">
            <a:spLocks noGrp="1"/>
          </p:cNvSpPr>
          <p:nvPr>
            <p:ph type="subTitle" idx="1"/>
          </p:nvPr>
        </p:nvSpPr>
        <p:spPr>
          <a:xfrm>
            <a:off x="2304031" y="3148918"/>
            <a:ext cx="3268884" cy="713400"/>
          </a:xfrm>
          <a:prstGeom prst="rect">
            <a:avLst/>
          </a:prstGeom>
        </p:spPr>
        <p:txBody>
          <a:bodyPr spcFirstLastPara="1" wrap="square" lIns="91425" tIns="91425" rIns="91425" bIns="91425" anchor="ctr" anchorCtr="0">
            <a:noAutofit/>
          </a:bodyPr>
          <a:lstStyle/>
          <a:p>
            <a:pPr marL="0" indent="0">
              <a:spcAft>
                <a:spcPts val="1200"/>
              </a:spcAft>
            </a:pPr>
            <a:r>
              <a:rPr lang="en" dirty="0"/>
              <a:t>Have feature to create team &amp; send request to others users to join the team.</a:t>
            </a:r>
          </a:p>
        </p:txBody>
      </p:sp>
      <p:sp>
        <p:nvSpPr>
          <p:cNvPr id="1913" name="Google Shape;1913;p85"/>
          <p:cNvSpPr/>
          <p:nvPr/>
        </p:nvSpPr>
        <p:spPr>
          <a:xfrm>
            <a:off x="883861" y="1680703"/>
            <a:ext cx="1065983" cy="903596"/>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solidFill>
            <a:schemeClr val="accent3"/>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5"/>
          <p:cNvSpPr txBox="1">
            <a:spLocks noGrp="1"/>
          </p:cNvSpPr>
          <p:nvPr>
            <p:ph type="title" idx="2"/>
          </p:nvPr>
        </p:nvSpPr>
        <p:spPr>
          <a:xfrm>
            <a:off x="932353" y="17355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grpSp>
        <p:nvGrpSpPr>
          <p:cNvPr id="1915" name="Google Shape;1915;p85"/>
          <p:cNvGrpSpPr/>
          <p:nvPr/>
        </p:nvGrpSpPr>
        <p:grpSpPr>
          <a:xfrm>
            <a:off x="5865108" y="1421749"/>
            <a:ext cx="2167804" cy="2740674"/>
            <a:chOff x="6183319" y="1488475"/>
            <a:chExt cx="2520409" cy="3186460"/>
          </a:xfrm>
        </p:grpSpPr>
        <p:sp>
          <p:nvSpPr>
            <p:cNvPr id="1916" name="Google Shape;1916;p85"/>
            <p:cNvSpPr/>
            <p:nvPr/>
          </p:nvSpPr>
          <p:spPr>
            <a:xfrm>
              <a:off x="6411651" y="1488475"/>
              <a:ext cx="1852393" cy="3186460"/>
            </a:xfrm>
            <a:custGeom>
              <a:avLst/>
              <a:gdLst/>
              <a:ahLst/>
              <a:cxnLst/>
              <a:rect l="l" t="t" r="r" b="b"/>
              <a:pathLst>
                <a:path w="14842" h="25531" extrusionOk="0">
                  <a:moveTo>
                    <a:pt x="1401" y="0"/>
                  </a:moveTo>
                  <a:cubicBezTo>
                    <a:pt x="782" y="0"/>
                    <a:pt x="281" y="502"/>
                    <a:pt x="281" y="1120"/>
                  </a:cubicBezTo>
                  <a:lnTo>
                    <a:pt x="281" y="2697"/>
                  </a:lnTo>
                  <a:cubicBezTo>
                    <a:pt x="118" y="2742"/>
                    <a:pt x="1" y="2896"/>
                    <a:pt x="1" y="3069"/>
                  </a:cubicBezTo>
                  <a:lnTo>
                    <a:pt x="1" y="5567"/>
                  </a:lnTo>
                  <a:cubicBezTo>
                    <a:pt x="1" y="5741"/>
                    <a:pt x="118" y="5892"/>
                    <a:pt x="281" y="5940"/>
                  </a:cubicBezTo>
                  <a:lnTo>
                    <a:pt x="281" y="24410"/>
                  </a:lnTo>
                  <a:cubicBezTo>
                    <a:pt x="281" y="25029"/>
                    <a:pt x="782" y="25530"/>
                    <a:pt x="1401" y="25530"/>
                  </a:cubicBezTo>
                  <a:lnTo>
                    <a:pt x="13442" y="25530"/>
                  </a:lnTo>
                  <a:cubicBezTo>
                    <a:pt x="14060" y="25530"/>
                    <a:pt x="14562" y="25029"/>
                    <a:pt x="14562" y="24410"/>
                  </a:cubicBezTo>
                  <a:lnTo>
                    <a:pt x="14562" y="5940"/>
                  </a:lnTo>
                  <a:cubicBezTo>
                    <a:pt x="14724" y="5892"/>
                    <a:pt x="14842" y="5741"/>
                    <a:pt x="14842" y="5567"/>
                  </a:cubicBezTo>
                  <a:lnTo>
                    <a:pt x="14842" y="3069"/>
                  </a:lnTo>
                  <a:cubicBezTo>
                    <a:pt x="14842" y="2896"/>
                    <a:pt x="14724" y="2742"/>
                    <a:pt x="14562" y="2697"/>
                  </a:cubicBezTo>
                  <a:lnTo>
                    <a:pt x="14562" y="1120"/>
                  </a:lnTo>
                  <a:cubicBezTo>
                    <a:pt x="14562" y="502"/>
                    <a:pt x="14060" y="0"/>
                    <a:pt x="1344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5"/>
            <p:cNvSpPr/>
            <p:nvPr/>
          </p:nvSpPr>
          <p:spPr>
            <a:xfrm>
              <a:off x="6542698" y="1581706"/>
              <a:ext cx="1590297" cy="2609850"/>
            </a:xfrm>
            <a:custGeom>
              <a:avLst/>
              <a:gdLst/>
              <a:ahLst/>
              <a:cxnLst/>
              <a:rect l="l" t="t" r="r" b="b"/>
              <a:pathLst>
                <a:path w="12742" h="20911" extrusionOk="0">
                  <a:moveTo>
                    <a:pt x="1003" y="1"/>
                  </a:moveTo>
                  <a:cubicBezTo>
                    <a:pt x="457" y="1"/>
                    <a:pt x="1" y="443"/>
                    <a:pt x="1" y="1003"/>
                  </a:cubicBezTo>
                  <a:lnTo>
                    <a:pt x="1" y="20910"/>
                  </a:lnTo>
                  <a:lnTo>
                    <a:pt x="12742" y="20910"/>
                  </a:lnTo>
                  <a:lnTo>
                    <a:pt x="12742" y="1003"/>
                  </a:lnTo>
                  <a:cubicBezTo>
                    <a:pt x="12742" y="443"/>
                    <a:pt x="12288" y="1"/>
                    <a:pt x="11739" y="1"/>
                  </a:cubicBezTo>
                  <a:lnTo>
                    <a:pt x="9334" y="1"/>
                  </a:lnTo>
                  <a:lnTo>
                    <a:pt x="9334" y="315"/>
                  </a:lnTo>
                  <a:cubicBezTo>
                    <a:pt x="9334" y="609"/>
                    <a:pt x="9101" y="841"/>
                    <a:pt x="8810" y="841"/>
                  </a:cubicBezTo>
                  <a:lnTo>
                    <a:pt x="3932" y="841"/>
                  </a:lnTo>
                  <a:cubicBezTo>
                    <a:pt x="3641" y="841"/>
                    <a:pt x="3408" y="609"/>
                    <a:pt x="3408" y="315"/>
                  </a:cubicBezTo>
                  <a:lnTo>
                    <a:pt x="3408" y="1"/>
                  </a:lnTo>
                  <a:close/>
                </a:path>
              </a:pathLst>
            </a:custGeom>
            <a:gradFill>
              <a:gsLst>
                <a:gs pos="0">
                  <a:schemeClr val="lt1"/>
                </a:gs>
                <a:gs pos="100000">
                  <a:srgbClr val="66BEE9">
                    <a:alpha val="34509"/>
                  </a:srgbClr>
                </a:gs>
              </a:gsLst>
              <a:lin ang="10801400"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5"/>
            <p:cNvSpPr/>
            <p:nvPr/>
          </p:nvSpPr>
          <p:spPr>
            <a:xfrm>
              <a:off x="7199429" y="4294498"/>
              <a:ext cx="276948" cy="276948"/>
            </a:xfrm>
            <a:custGeom>
              <a:avLst/>
              <a:gdLst/>
              <a:ahLst/>
              <a:cxnLst/>
              <a:rect l="l" t="t" r="r" b="b"/>
              <a:pathLst>
                <a:path w="2219" h="2219" extrusionOk="0">
                  <a:moveTo>
                    <a:pt x="1109" y="0"/>
                  </a:moveTo>
                  <a:cubicBezTo>
                    <a:pt x="501" y="0"/>
                    <a:pt x="0" y="504"/>
                    <a:pt x="0" y="1109"/>
                  </a:cubicBezTo>
                  <a:cubicBezTo>
                    <a:pt x="0" y="1728"/>
                    <a:pt x="501" y="2218"/>
                    <a:pt x="1109" y="2218"/>
                  </a:cubicBezTo>
                  <a:cubicBezTo>
                    <a:pt x="1728" y="2218"/>
                    <a:pt x="2218" y="1728"/>
                    <a:pt x="2218" y="1109"/>
                  </a:cubicBezTo>
                  <a:cubicBezTo>
                    <a:pt x="2218" y="504"/>
                    <a:pt x="1728" y="0"/>
                    <a:pt x="1109" y="0"/>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5"/>
            <p:cNvSpPr/>
            <p:nvPr/>
          </p:nvSpPr>
          <p:spPr>
            <a:xfrm>
              <a:off x="6683854" y="1771162"/>
              <a:ext cx="555144" cy="553396"/>
            </a:xfrm>
            <a:custGeom>
              <a:avLst/>
              <a:gdLst/>
              <a:ahLst/>
              <a:cxnLst/>
              <a:rect l="l" t="t" r="r" b="b"/>
              <a:pathLst>
                <a:path w="4448" h="4434" extrusionOk="0">
                  <a:moveTo>
                    <a:pt x="306" y="1"/>
                  </a:moveTo>
                  <a:cubicBezTo>
                    <a:pt x="141" y="1"/>
                    <a:pt x="1" y="141"/>
                    <a:pt x="1" y="303"/>
                  </a:cubicBezTo>
                  <a:lnTo>
                    <a:pt x="1" y="4142"/>
                  </a:lnTo>
                  <a:cubicBezTo>
                    <a:pt x="1" y="4305"/>
                    <a:pt x="141" y="4433"/>
                    <a:pt x="306" y="4433"/>
                  </a:cubicBezTo>
                  <a:lnTo>
                    <a:pt x="4142" y="4433"/>
                  </a:lnTo>
                  <a:cubicBezTo>
                    <a:pt x="4308" y="4433"/>
                    <a:pt x="4448" y="4305"/>
                    <a:pt x="4448" y="4142"/>
                  </a:cubicBezTo>
                  <a:lnTo>
                    <a:pt x="4448" y="303"/>
                  </a:lnTo>
                  <a:cubicBezTo>
                    <a:pt x="4448" y="141"/>
                    <a:pt x="4308" y="1"/>
                    <a:pt x="4142"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5"/>
            <p:cNvSpPr/>
            <p:nvPr/>
          </p:nvSpPr>
          <p:spPr>
            <a:xfrm>
              <a:off x="7334969" y="1890352"/>
              <a:ext cx="656862" cy="38191"/>
            </a:xfrm>
            <a:custGeom>
              <a:avLst/>
              <a:gdLst/>
              <a:ahLst/>
              <a:cxnLst/>
              <a:rect l="l" t="t" r="r" b="b"/>
              <a:pathLst>
                <a:path w="5263" h="306" extrusionOk="0">
                  <a:moveTo>
                    <a:pt x="141" y="1"/>
                  </a:moveTo>
                  <a:cubicBezTo>
                    <a:pt x="60" y="1"/>
                    <a:pt x="1" y="71"/>
                    <a:pt x="1" y="152"/>
                  </a:cubicBezTo>
                  <a:cubicBezTo>
                    <a:pt x="1" y="236"/>
                    <a:pt x="60" y="306"/>
                    <a:pt x="141" y="306"/>
                  </a:cubicBezTo>
                  <a:lnTo>
                    <a:pt x="5111" y="306"/>
                  </a:lnTo>
                  <a:cubicBezTo>
                    <a:pt x="5192" y="306"/>
                    <a:pt x="5262" y="236"/>
                    <a:pt x="5262" y="152"/>
                  </a:cubicBezTo>
                  <a:cubicBezTo>
                    <a:pt x="5262" y="71"/>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5"/>
            <p:cNvSpPr/>
            <p:nvPr/>
          </p:nvSpPr>
          <p:spPr>
            <a:xfrm>
              <a:off x="7334969" y="1983707"/>
              <a:ext cx="656862" cy="36444"/>
            </a:xfrm>
            <a:custGeom>
              <a:avLst/>
              <a:gdLst/>
              <a:ahLst/>
              <a:cxnLst/>
              <a:rect l="l" t="t" r="r" b="b"/>
              <a:pathLst>
                <a:path w="5263" h="292" extrusionOk="0">
                  <a:moveTo>
                    <a:pt x="141" y="0"/>
                  </a:moveTo>
                  <a:cubicBezTo>
                    <a:pt x="60" y="0"/>
                    <a:pt x="1" y="59"/>
                    <a:pt x="1" y="140"/>
                  </a:cubicBezTo>
                  <a:cubicBezTo>
                    <a:pt x="1" y="221"/>
                    <a:pt x="60" y="291"/>
                    <a:pt x="141" y="291"/>
                  </a:cubicBezTo>
                  <a:lnTo>
                    <a:pt x="5111" y="291"/>
                  </a:lnTo>
                  <a:cubicBezTo>
                    <a:pt x="5192" y="291"/>
                    <a:pt x="5262" y="221"/>
                    <a:pt x="5262" y="140"/>
                  </a:cubicBezTo>
                  <a:cubicBezTo>
                    <a:pt x="5262" y="59"/>
                    <a:pt x="5192" y="0"/>
                    <a:pt x="5111" y="0"/>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5"/>
            <p:cNvSpPr/>
            <p:nvPr/>
          </p:nvSpPr>
          <p:spPr>
            <a:xfrm>
              <a:off x="7334969" y="2075190"/>
              <a:ext cx="656862" cy="38316"/>
            </a:xfrm>
            <a:custGeom>
              <a:avLst/>
              <a:gdLst/>
              <a:ahLst/>
              <a:cxnLst/>
              <a:rect l="l" t="t" r="r" b="b"/>
              <a:pathLst>
                <a:path w="5263" h="307" extrusionOk="0">
                  <a:moveTo>
                    <a:pt x="141" y="1"/>
                  </a:moveTo>
                  <a:cubicBezTo>
                    <a:pt x="60" y="1"/>
                    <a:pt x="1" y="71"/>
                    <a:pt x="1" y="155"/>
                  </a:cubicBezTo>
                  <a:cubicBezTo>
                    <a:pt x="1" y="236"/>
                    <a:pt x="60" y="306"/>
                    <a:pt x="141" y="306"/>
                  </a:cubicBezTo>
                  <a:lnTo>
                    <a:pt x="5111" y="306"/>
                  </a:lnTo>
                  <a:cubicBezTo>
                    <a:pt x="5192" y="306"/>
                    <a:pt x="5262" y="236"/>
                    <a:pt x="5262" y="155"/>
                  </a:cubicBezTo>
                  <a:cubicBezTo>
                    <a:pt x="5262" y="71"/>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5"/>
            <p:cNvSpPr/>
            <p:nvPr/>
          </p:nvSpPr>
          <p:spPr>
            <a:xfrm>
              <a:off x="7334969" y="2168545"/>
              <a:ext cx="656862" cy="36444"/>
            </a:xfrm>
            <a:custGeom>
              <a:avLst/>
              <a:gdLst/>
              <a:ahLst/>
              <a:cxnLst/>
              <a:rect l="l" t="t" r="r" b="b"/>
              <a:pathLst>
                <a:path w="5263" h="292" extrusionOk="0">
                  <a:moveTo>
                    <a:pt x="141" y="1"/>
                  </a:moveTo>
                  <a:cubicBezTo>
                    <a:pt x="60" y="1"/>
                    <a:pt x="1" y="59"/>
                    <a:pt x="1" y="141"/>
                  </a:cubicBezTo>
                  <a:cubicBezTo>
                    <a:pt x="1" y="222"/>
                    <a:pt x="60" y="292"/>
                    <a:pt x="141" y="292"/>
                  </a:cubicBezTo>
                  <a:lnTo>
                    <a:pt x="5111" y="292"/>
                  </a:lnTo>
                  <a:cubicBezTo>
                    <a:pt x="5192" y="292"/>
                    <a:pt x="5262" y="222"/>
                    <a:pt x="5262" y="141"/>
                  </a:cubicBezTo>
                  <a:cubicBezTo>
                    <a:pt x="5262" y="59"/>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5"/>
            <p:cNvSpPr/>
            <p:nvPr/>
          </p:nvSpPr>
          <p:spPr>
            <a:xfrm>
              <a:off x="6829628" y="1870133"/>
              <a:ext cx="257727" cy="355452"/>
            </a:xfrm>
            <a:custGeom>
              <a:avLst/>
              <a:gdLst/>
              <a:ahLst/>
              <a:cxnLst/>
              <a:rect l="l" t="t" r="r" b="b"/>
              <a:pathLst>
                <a:path w="2065" h="2848" extrusionOk="0">
                  <a:moveTo>
                    <a:pt x="1039" y="0"/>
                  </a:moveTo>
                  <a:cubicBezTo>
                    <a:pt x="689" y="0"/>
                    <a:pt x="421" y="280"/>
                    <a:pt x="421" y="619"/>
                  </a:cubicBezTo>
                  <a:cubicBezTo>
                    <a:pt x="421" y="910"/>
                    <a:pt x="619" y="1143"/>
                    <a:pt x="888" y="1213"/>
                  </a:cubicBezTo>
                  <a:cubicBezTo>
                    <a:pt x="384" y="1330"/>
                    <a:pt x="1" y="1983"/>
                    <a:pt x="1" y="2789"/>
                  </a:cubicBezTo>
                  <a:lnTo>
                    <a:pt x="1" y="2848"/>
                  </a:lnTo>
                  <a:lnTo>
                    <a:pt x="2064" y="2848"/>
                  </a:lnTo>
                  <a:lnTo>
                    <a:pt x="2064" y="2789"/>
                  </a:lnTo>
                  <a:cubicBezTo>
                    <a:pt x="2064" y="1983"/>
                    <a:pt x="1681" y="1330"/>
                    <a:pt x="1180" y="1213"/>
                  </a:cubicBezTo>
                  <a:cubicBezTo>
                    <a:pt x="1448" y="1143"/>
                    <a:pt x="1644" y="910"/>
                    <a:pt x="1644" y="619"/>
                  </a:cubicBezTo>
                  <a:cubicBezTo>
                    <a:pt x="1644" y="280"/>
                    <a:pt x="1378" y="0"/>
                    <a:pt x="103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5"/>
            <p:cNvSpPr/>
            <p:nvPr/>
          </p:nvSpPr>
          <p:spPr>
            <a:xfrm>
              <a:off x="6235425" y="3399826"/>
              <a:ext cx="1003452" cy="636518"/>
            </a:xfrm>
            <a:custGeom>
              <a:avLst/>
              <a:gdLst/>
              <a:ahLst/>
              <a:cxnLst/>
              <a:rect l="l" t="t" r="r" b="b"/>
              <a:pathLst>
                <a:path w="8040" h="5100" extrusionOk="0">
                  <a:moveTo>
                    <a:pt x="468" y="1"/>
                  </a:moveTo>
                  <a:cubicBezTo>
                    <a:pt x="210" y="1"/>
                    <a:pt x="0" y="211"/>
                    <a:pt x="0" y="480"/>
                  </a:cubicBezTo>
                  <a:lnTo>
                    <a:pt x="0" y="4635"/>
                  </a:lnTo>
                  <a:cubicBezTo>
                    <a:pt x="0" y="4890"/>
                    <a:pt x="210" y="5100"/>
                    <a:pt x="468" y="5100"/>
                  </a:cubicBezTo>
                  <a:lnTo>
                    <a:pt x="7572" y="5100"/>
                  </a:lnTo>
                  <a:cubicBezTo>
                    <a:pt x="7830" y="5100"/>
                    <a:pt x="8040" y="4890"/>
                    <a:pt x="8040" y="4635"/>
                  </a:cubicBezTo>
                  <a:lnTo>
                    <a:pt x="8040" y="480"/>
                  </a:lnTo>
                  <a:cubicBezTo>
                    <a:pt x="8040" y="211"/>
                    <a:pt x="7830" y="1"/>
                    <a:pt x="7572" y="1"/>
                  </a:cubicBezTo>
                  <a:close/>
                </a:path>
              </a:pathLst>
            </a:custGeom>
            <a:solidFill>
              <a:schemeClr val="accent6"/>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5"/>
            <p:cNvSpPr/>
            <p:nvPr/>
          </p:nvSpPr>
          <p:spPr>
            <a:xfrm>
              <a:off x="6516364" y="3497674"/>
              <a:ext cx="441569" cy="441195"/>
            </a:xfrm>
            <a:custGeom>
              <a:avLst/>
              <a:gdLst/>
              <a:ahLst/>
              <a:cxnLst/>
              <a:rect l="l" t="t" r="r" b="b"/>
              <a:pathLst>
                <a:path w="3538" h="3535" extrusionOk="0">
                  <a:moveTo>
                    <a:pt x="1762" y="1"/>
                  </a:moveTo>
                  <a:cubicBezTo>
                    <a:pt x="796" y="1"/>
                    <a:pt x="1" y="793"/>
                    <a:pt x="1" y="1773"/>
                  </a:cubicBezTo>
                  <a:cubicBezTo>
                    <a:pt x="1" y="2742"/>
                    <a:pt x="796" y="3535"/>
                    <a:pt x="1762" y="3535"/>
                  </a:cubicBezTo>
                  <a:cubicBezTo>
                    <a:pt x="2742" y="3535"/>
                    <a:pt x="3537" y="2742"/>
                    <a:pt x="3537" y="1773"/>
                  </a:cubicBezTo>
                  <a:cubicBezTo>
                    <a:pt x="3537" y="793"/>
                    <a:pt x="2742" y="1"/>
                    <a:pt x="1762" y="1"/>
                  </a:cubicBezTo>
                  <a:close/>
                </a:path>
              </a:pathLst>
            </a:custGeom>
            <a:solidFill>
              <a:schemeClr val="accen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5"/>
            <p:cNvSpPr/>
            <p:nvPr/>
          </p:nvSpPr>
          <p:spPr>
            <a:xfrm>
              <a:off x="6638675" y="3605382"/>
              <a:ext cx="196946" cy="225902"/>
            </a:xfrm>
            <a:custGeom>
              <a:avLst/>
              <a:gdLst/>
              <a:ahLst/>
              <a:cxnLst/>
              <a:rect l="l" t="t" r="r" b="b"/>
              <a:pathLst>
                <a:path w="1578" h="1810" extrusionOk="0">
                  <a:moveTo>
                    <a:pt x="1" y="0"/>
                  </a:moveTo>
                  <a:lnTo>
                    <a:pt x="1" y="1809"/>
                  </a:lnTo>
                  <a:lnTo>
                    <a:pt x="1577" y="910"/>
                  </a:lnTo>
                  <a:lnTo>
                    <a:pt x="1" y="0"/>
                  </a:ln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5"/>
            <p:cNvSpPr/>
            <p:nvPr/>
          </p:nvSpPr>
          <p:spPr>
            <a:xfrm>
              <a:off x="7476250" y="2817913"/>
              <a:ext cx="589715" cy="590090"/>
            </a:xfrm>
            <a:custGeom>
              <a:avLst/>
              <a:gdLst/>
              <a:ahLst/>
              <a:cxnLst/>
              <a:rect l="l" t="t" r="r" b="b"/>
              <a:pathLst>
                <a:path w="4725" h="4728" extrusionOk="0">
                  <a:moveTo>
                    <a:pt x="2358" y="0"/>
                  </a:moveTo>
                  <a:cubicBezTo>
                    <a:pt x="1050" y="0"/>
                    <a:pt x="0" y="1064"/>
                    <a:pt x="0" y="2358"/>
                  </a:cubicBezTo>
                  <a:cubicBezTo>
                    <a:pt x="0" y="3666"/>
                    <a:pt x="1050" y="4727"/>
                    <a:pt x="2358" y="4727"/>
                  </a:cubicBezTo>
                  <a:cubicBezTo>
                    <a:pt x="3663" y="4727"/>
                    <a:pt x="4724" y="3666"/>
                    <a:pt x="4724" y="2358"/>
                  </a:cubicBezTo>
                  <a:cubicBezTo>
                    <a:pt x="4724" y="1064"/>
                    <a:pt x="3663" y="0"/>
                    <a:pt x="2358" y="0"/>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5"/>
            <p:cNvSpPr/>
            <p:nvPr/>
          </p:nvSpPr>
          <p:spPr>
            <a:xfrm>
              <a:off x="7387388" y="2729176"/>
              <a:ext cx="765944" cy="766193"/>
            </a:xfrm>
            <a:custGeom>
              <a:avLst/>
              <a:gdLst/>
              <a:ahLst/>
              <a:cxnLst/>
              <a:rect l="l" t="t" r="r" b="b"/>
              <a:pathLst>
                <a:path w="6137" h="6139" extrusionOk="0">
                  <a:moveTo>
                    <a:pt x="3070" y="851"/>
                  </a:moveTo>
                  <a:cubicBezTo>
                    <a:pt x="4294" y="851"/>
                    <a:pt x="5285" y="1845"/>
                    <a:pt x="5285" y="3069"/>
                  </a:cubicBezTo>
                  <a:cubicBezTo>
                    <a:pt x="5285" y="4296"/>
                    <a:pt x="4294" y="5298"/>
                    <a:pt x="3070" y="5298"/>
                  </a:cubicBezTo>
                  <a:cubicBezTo>
                    <a:pt x="2580" y="5298"/>
                    <a:pt x="2123" y="5136"/>
                    <a:pt x="1751" y="4856"/>
                  </a:cubicBezTo>
                  <a:cubicBezTo>
                    <a:pt x="1202" y="4458"/>
                    <a:pt x="852" y="3806"/>
                    <a:pt x="852" y="3069"/>
                  </a:cubicBezTo>
                  <a:cubicBezTo>
                    <a:pt x="852" y="2347"/>
                    <a:pt x="1202" y="1691"/>
                    <a:pt x="1751" y="1285"/>
                  </a:cubicBezTo>
                  <a:cubicBezTo>
                    <a:pt x="2123" y="1017"/>
                    <a:pt x="2580" y="851"/>
                    <a:pt x="3070" y="851"/>
                  </a:cubicBezTo>
                  <a:close/>
                  <a:moveTo>
                    <a:pt x="3070" y="0"/>
                  </a:moveTo>
                  <a:cubicBezTo>
                    <a:pt x="2345" y="0"/>
                    <a:pt x="1670" y="258"/>
                    <a:pt x="1143" y="689"/>
                  </a:cubicBezTo>
                  <a:cubicBezTo>
                    <a:pt x="443" y="1249"/>
                    <a:pt x="1" y="2111"/>
                    <a:pt x="1" y="3069"/>
                  </a:cubicBezTo>
                  <a:cubicBezTo>
                    <a:pt x="1" y="4038"/>
                    <a:pt x="443" y="4901"/>
                    <a:pt x="1143" y="5461"/>
                  </a:cubicBezTo>
                  <a:cubicBezTo>
                    <a:pt x="1670" y="5892"/>
                    <a:pt x="2345" y="6138"/>
                    <a:pt x="3070" y="6138"/>
                  </a:cubicBezTo>
                  <a:cubicBezTo>
                    <a:pt x="4761" y="6138"/>
                    <a:pt x="6136" y="4772"/>
                    <a:pt x="6136" y="3069"/>
                  </a:cubicBezTo>
                  <a:cubicBezTo>
                    <a:pt x="6136" y="1378"/>
                    <a:pt x="4761" y="0"/>
                    <a:pt x="3070" y="0"/>
                  </a:cubicBezTo>
                  <a:close/>
                </a:path>
              </a:pathLst>
            </a:custGeom>
            <a:solidFill>
              <a:schemeClr val="accent5"/>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5"/>
            <p:cNvSpPr/>
            <p:nvPr/>
          </p:nvSpPr>
          <p:spPr>
            <a:xfrm>
              <a:off x="7946645" y="3600075"/>
              <a:ext cx="757082" cy="237384"/>
            </a:xfrm>
            <a:custGeom>
              <a:avLst/>
              <a:gdLst/>
              <a:ahLst/>
              <a:cxnLst/>
              <a:rect l="l" t="t" r="r" b="b"/>
              <a:pathLst>
                <a:path w="6066" h="1902" extrusionOk="0">
                  <a:moveTo>
                    <a:pt x="944" y="0"/>
                  </a:moveTo>
                  <a:cubicBezTo>
                    <a:pt x="420" y="0"/>
                    <a:pt x="0" y="420"/>
                    <a:pt x="0" y="944"/>
                  </a:cubicBezTo>
                  <a:cubicBezTo>
                    <a:pt x="0" y="1470"/>
                    <a:pt x="420" y="1902"/>
                    <a:pt x="944" y="1902"/>
                  </a:cubicBezTo>
                  <a:lnTo>
                    <a:pt x="5122" y="1902"/>
                  </a:lnTo>
                  <a:cubicBezTo>
                    <a:pt x="5645" y="1902"/>
                    <a:pt x="6065" y="1470"/>
                    <a:pt x="6065" y="944"/>
                  </a:cubicBezTo>
                  <a:cubicBezTo>
                    <a:pt x="6065" y="420"/>
                    <a:pt x="5645" y="0"/>
                    <a:pt x="5122" y="0"/>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5"/>
            <p:cNvSpPr/>
            <p:nvPr/>
          </p:nvSpPr>
          <p:spPr>
            <a:xfrm>
              <a:off x="8023776" y="3635021"/>
              <a:ext cx="166244" cy="166119"/>
            </a:xfrm>
            <a:custGeom>
              <a:avLst/>
              <a:gdLst/>
              <a:ahLst/>
              <a:cxnLst/>
              <a:rect l="l" t="t" r="r" b="b"/>
              <a:pathLst>
                <a:path w="1332" h="1331" extrusionOk="0">
                  <a:moveTo>
                    <a:pt x="665" y="0"/>
                  </a:moveTo>
                  <a:cubicBezTo>
                    <a:pt x="292" y="0"/>
                    <a:pt x="1" y="303"/>
                    <a:pt x="1" y="664"/>
                  </a:cubicBezTo>
                  <a:cubicBezTo>
                    <a:pt x="1" y="1039"/>
                    <a:pt x="292" y="1330"/>
                    <a:pt x="665" y="1330"/>
                  </a:cubicBezTo>
                  <a:cubicBezTo>
                    <a:pt x="1026" y="1330"/>
                    <a:pt x="1331" y="1039"/>
                    <a:pt x="1331" y="664"/>
                  </a:cubicBezTo>
                  <a:cubicBezTo>
                    <a:pt x="1331" y="303"/>
                    <a:pt x="1026" y="0"/>
                    <a:pt x="665"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5"/>
            <p:cNvSpPr/>
            <p:nvPr/>
          </p:nvSpPr>
          <p:spPr>
            <a:xfrm>
              <a:off x="7946645" y="3889751"/>
              <a:ext cx="757082" cy="237509"/>
            </a:xfrm>
            <a:custGeom>
              <a:avLst/>
              <a:gdLst/>
              <a:ahLst/>
              <a:cxnLst/>
              <a:rect l="l" t="t" r="r" b="b"/>
              <a:pathLst>
                <a:path w="6066" h="1903" extrusionOk="0">
                  <a:moveTo>
                    <a:pt x="944" y="1"/>
                  </a:moveTo>
                  <a:cubicBezTo>
                    <a:pt x="420" y="1"/>
                    <a:pt x="0" y="432"/>
                    <a:pt x="0" y="958"/>
                  </a:cubicBezTo>
                  <a:cubicBezTo>
                    <a:pt x="0" y="1482"/>
                    <a:pt x="420" y="1902"/>
                    <a:pt x="944" y="1902"/>
                  </a:cubicBezTo>
                  <a:lnTo>
                    <a:pt x="5122" y="1902"/>
                  </a:lnTo>
                  <a:cubicBezTo>
                    <a:pt x="5645" y="1902"/>
                    <a:pt x="6065" y="1482"/>
                    <a:pt x="6065" y="958"/>
                  </a:cubicBezTo>
                  <a:cubicBezTo>
                    <a:pt x="6065" y="432"/>
                    <a:pt x="5645" y="1"/>
                    <a:pt x="5122" y="1"/>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5"/>
            <p:cNvSpPr/>
            <p:nvPr/>
          </p:nvSpPr>
          <p:spPr>
            <a:xfrm>
              <a:off x="8462096" y="3926069"/>
              <a:ext cx="166119" cy="166244"/>
            </a:xfrm>
            <a:custGeom>
              <a:avLst/>
              <a:gdLst/>
              <a:ahLst/>
              <a:cxnLst/>
              <a:rect l="l" t="t" r="r" b="b"/>
              <a:pathLst>
                <a:path w="1331" h="1332" extrusionOk="0">
                  <a:moveTo>
                    <a:pt x="664" y="1"/>
                  </a:moveTo>
                  <a:cubicBezTo>
                    <a:pt x="292" y="1"/>
                    <a:pt x="0" y="292"/>
                    <a:pt x="0" y="667"/>
                  </a:cubicBezTo>
                  <a:cubicBezTo>
                    <a:pt x="0" y="1029"/>
                    <a:pt x="292" y="1331"/>
                    <a:pt x="664" y="1331"/>
                  </a:cubicBezTo>
                  <a:cubicBezTo>
                    <a:pt x="1025" y="1331"/>
                    <a:pt x="1331" y="1029"/>
                    <a:pt x="1331" y="667"/>
                  </a:cubicBezTo>
                  <a:cubicBezTo>
                    <a:pt x="1331" y="292"/>
                    <a:pt x="1025" y="1"/>
                    <a:pt x="664"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5"/>
            <p:cNvSpPr/>
            <p:nvPr/>
          </p:nvSpPr>
          <p:spPr>
            <a:xfrm>
              <a:off x="7642243" y="2983906"/>
              <a:ext cx="257603" cy="258102"/>
            </a:xfrm>
            <a:custGeom>
              <a:avLst/>
              <a:gdLst/>
              <a:ahLst/>
              <a:cxnLst/>
              <a:rect l="l" t="t" r="r" b="b"/>
              <a:pathLst>
                <a:path w="2064" h="2068" extrusionOk="0">
                  <a:moveTo>
                    <a:pt x="1028" y="737"/>
                  </a:moveTo>
                  <a:cubicBezTo>
                    <a:pt x="1190" y="737"/>
                    <a:pt x="1330" y="866"/>
                    <a:pt x="1330" y="1039"/>
                  </a:cubicBezTo>
                  <a:cubicBezTo>
                    <a:pt x="1330" y="1205"/>
                    <a:pt x="1190" y="1345"/>
                    <a:pt x="1028" y="1345"/>
                  </a:cubicBezTo>
                  <a:cubicBezTo>
                    <a:pt x="863" y="1345"/>
                    <a:pt x="723" y="1205"/>
                    <a:pt x="723" y="1039"/>
                  </a:cubicBezTo>
                  <a:cubicBezTo>
                    <a:pt x="723" y="866"/>
                    <a:pt x="863" y="737"/>
                    <a:pt x="1028" y="737"/>
                  </a:cubicBezTo>
                  <a:close/>
                  <a:moveTo>
                    <a:pt x="899" y="0"/>
                  </a:moveTo>
                  <a:cubicBezTo>
                    <a:pt x="874" y="0"/>
                    <a:pt x="851" y="26"/>
                    <a:pt x="840" y="48"/>
                  </a:cubicBezTo>
                  <a:lnTo>
                    <a:pt x="781" y="281"/>
                  </a:lnTo>
                  <a:cubicBezTo>
                    <a:pt x="748" y="306"/>
                    <a:pt x="700" y="317"/>
                    <a:pt x="664" y="339"/>
                  </a:cubicBezTo>
                  <a:lnTo>
                    <a:pt x="454" y="211"/>
                  </a:lnTo>
                  <a:cubicBezTo>
                    <a:pt x="445" y="206"/>
                    <a:pt x="436" y="203"/>
                    <a:pt x="427" y="203"/>
                  </a:cubicBezTo>
                  <a:cubicBezTo>
                    <a:pt x="413" y="203"/>
                    <a:pt x="399" y="209"/>
                    <a:pt x="384" y="225"/>
                  </a:cubicBezTo>
                  <a:lnTo>
                    <a:pt x="210" y="398"/>
                  </a:lnTo>
                  <a:cubicBezTo>
                    <a:pt x="188" y="409"/>
                    <a:pt x="188" y="446"/>
                    <a:pt x="199" y="468"/>
                  </a:cubicBezTo>
                  <a:lnTo>
                    <a:pt x="328" y="678"/>
                  </a:lnTo>
                  <a:cubicBezTo>
                    <a:pt x="303" y="715"/>
                    <a:pt x="291" y="759"/>
                    <a:pt x="280" y="796"/>
                  </a:cubicBezTo>
                  <a:lnTo>
                    <a:pt x="48" y="855"/>
                  </a:lnTo>
                  <a:cubicBezTo>
                    <a:pt x="11" y="866"/>
                    <a:pt x="0" y="888"/>
                    <a:pt x="0" y="911"/>
                  </a:cubicBezTo>
                  <a:lnTo>
                    <a:pt x="0" y="1157"/>
                  </a:lnTo>
                  <a:cubicBezTo>
                    <a:pt x="0" y="1179"/>
                    <a:pt x="11" y="1216"/>
                    <a:pt x="48" y="1216"/>
                  </a:cubicBezTo>
                  <a:lnTo>
                    <a:pt x="280" y="1275"/>
                  </a:lnTo>
                  <a:cubicBezTo>
                    <a:pt x="291" y="1319"/>
                    <a:pt x="303" y="1356"/>
                    <a:pt x="328" y="1401"/>
                  </a:cubicBezTo>
                  <a:lnTo>
                    <a:pt x="199" y="1599"/>
                  </a:lnTo>
                  <a:cubicBezTo>
                    <a:pt x="188" y="1625"/>
                    <a:pt x="188" y="1658"/>
                    <a:pt x="210" y="1681"/>
                  </a:cubicBezTo>
                  <a:lnTo>
                    <a:pt x="384" y="1846"/>
                  </a:lnTo>
                  <a:cubicBezTo>
                    <a:pt x="399" y="1859"/>
                    <a:pt x="412" y="1864"/>
                    <a:pt x="426" y="1864"/>
                  </a:cubicBezTo>
                  <a:cubicBezTo>
                    <a:pt x="435" y="1864"/>
                    <a:pt x="445" y="1862"/>
                    <a:pt x="454" y="1857"/>
                  </a:cubicBezTo>
                  <a:lnTo>
                    <a:pt x="664" y="1739"/>
                  </a:lnTo>
                  <a:cubicBezTo>
                    <a:pt x="700" y="1751"/>
                    <a:pt x="748" y="1776"/>
                    <a:pt x="781" y="1787"/>
                  </a:cubicBezTo>
                  <a:lnTo>
                    <a:pt x="840" y="2019"/>
                  </a:lnTo>
                  <a:cubicBezTo>
                    <a:pt x="851" y="2045"/>
                    <a:pt x="874" y="2067"/>
                    <a:pt x="899" y="2067"/>
                  </a:cubicBezTo>
                  <a:lnTo>
                    <a:pt x="1143" y="2067"/>
                  </a:lnTo>
                  <a:cubicBezTo>
                    <a:pt x="1179" y="2067"/>
                    <a:pt x="1201" y="2045"/>
                    <a:pt x="1201" y="2019"/>
                  </a:cubicBezTo>
                  <a:lnTo>
                    <a:pt x="1260" y="1787"/>
                  </a:lnTo>
                  <a:cubicBezTo>
                    <a:pt x="1308" y="1776"/>
                    <a:pt x="1341" y="1751"/>
                    <a:pt x="1389" y="1739"/>
                  </a:cubicBezTo>
                  <a:lnTo>
                    <a:pt x="1588" y="1857"/>
                  </a:lnTo>
                  <a:cubicBezTo>
                    <a:pt x="1602" y="1862"/>
                    <a:pt x="1614" y="1864"/>
                    <a:pt x="1625" y="1864"/>
                  </a:cubicBezTo>
                  <a:cubicBezTo>
                    <a:pt x="1641" y="1864"/>
                    <a:pt x="1654" y="1859"/>
                    <a:pt x="1669" y="1846"/>
                  </a:cubicBezTo>
                  <a:lnTo>
                    <a:pt x="1843" y="1681"/>
                  </a:lnTo>
                  <a:cubicBezTo>
                    <a:pt x="1854" y="1658"/>
                    <a:pt x="1868" y="1625"/>
                    <a:pt x="1843" y="1599"/>
                  </a:cubicBezTo>
                  <a:lnTo>
                    <a:pt x="1728" y="1401"/>
                  </a:lnTo>
                  <a:cubicBezTo>
                    <a:pt x="1739" y="1356"/>
                    <a:pt x="1761" y="1319"/>
                    <a:pt x="1773" y="1275"/>
                  </a:cubicBezTo>
                  <a:lnTo>
                    <a:pt x="2019" y="1216"/>
                  </a:lnTo>
                  <a:cubicBezTo>
                    <a:pt x="2042" y="1216"/>
                    <a:pt x="2064" y="1179"/>
                    <a:pt x="2064" y="1157"/>
                  </a:cubicBezTo>
                  <a:lnTo>
                    <a:pt x="2064" y="911"/>
                  </a:lnTo>
                  <a:cubicBezTo>
                    <a:pt x="2064" y="888"/>
                    <a:pt x="2042" y="866"/>
                    <a:pt x="2019" y="855"/>
                  </a:cubicBezTo>
                  <a:lnTo>
                    <a:pt x="1773" y="796"/>
                  </a:lnTo>
                  <a:cubicBezTo>
                    <a:pt x="1761" y="759"/>
                    <a:pt x="1739" y="715"/>
                    <a:pt x="1728" y="678"/>
                  </a:cubicBezTo>
                  <a:lnTo>
                    <a:pt x="1843" y="468"/>
                  </a:lnTo>
                  <a:cubicBezTo>
                    <a:pt x="1868" y="446"/>
                    <a:pt x="1854" y="409"/>
                    <a:pt x="1843" y="398"/>
                  </a:cubicBezTo>
                  <a:lnTo>
                    <a:pt x="1669" y="225"/>
                  </a:lnTo>
                  <a:cubicBezTo>
                    <a:pt x="1654" y="209"/>
                    <a:pt x="1640" y="203"/>
                    <a:pt x="1624" y="203"/>
                  </a:cubicBezTo>
                  <a:cubicBezTo>
                    <a:pt x="1613" y="203"/>
                    <a:pt x="1601" y="206"/>
                    <a:pt x="1588" y="211"/>
                  </a:cubicBezTo>
                  <a:lnTo>
                    <a:pt x="1389" y="339"/>
                  </a:lnTo>
                  <a:cubicBezTo>
                    <a:pt x="1341" y="317"/>
                    <a:pt x="1308" y="306"/>
                    <a:pt x="1260" y="281"/>
                  </a:cubicBezTo>
                  <a:lnTo>
                    <a:pt x="1201" y="48"/>
                  </a:lnTo>
                  <a:cubicBezTo>
                    <a:pt x="1201" y="26"/>
                    <a:pt x="1179" y="0"/>
                    <a:pt x="1143"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5"/>
            <p:cNvSpPr/>
            <p:nvPr/>
          </p:nvSpPr>
          <p:spPr>
            <a:xfrm>
              <a:off x="6183319" y="2362120"/>
              <a:ext cx="632025" cy="630652"/>
            </a:xfrm>
            <a:custGeom>
              <a:avLst/>
              <a:gdLst/>
              <a:ahLst/>
              <a:cxnLst/>
              <a:rect l="l" t="t" r="r" b="b"/>
              <a:pathLst>
                <a:path w="5064" h="5053" extrusionOk="0">
                  <a:moveTo>
                    <a:pt x="2532" y="1"/>
                  </a:moveTo>
                  <a:cubicBezTo>
                    <a:pt x="1132" y="1"/>
                    <a:pt x="1" y="1132"/>
                    <a:pt x="1" y="2521"/>
                  </a:cubicBezTo>
                  <a:cubicBezTo>
                    <a:pt x="1" y="3921"/>
                    <a:pt x="1132" y="5052"/>
                    <a:pt x="2532" y="5052"/>
                  </a:cubicBezTo>
                  <a:cubicBezTo>
                    <a:pt x="3932" y="5052"/>
                    <a:pt x="5063" y="3921"/>
                    <a:pt x="5063" y="2521"/>
                  </a:cubicBezTo>
                  <a:cubicBezTo>
                    <a:pt x="5063" y="1132"/>
                    <a:pt x="3932" y="1"/>
                    <a:pt x="2532" y="1"/>
                  </a:cubicBezTo>
                  <a:close/>
                </a:path>
              </a:pathLst>
            </a:custGeom>
            <a:solidFill>
              <a:schemeClr val="l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5"/>
            <p:cNvSpPr/>
            <p:nvPr/>
          </p:nvSpPr>
          <p:spPr>
            <a:xfrm>
              <a:off x="6302509" y="2481685"/>
              <a:ext cx="393268" cy="391896"/>
            </a:xfrm>
            <a:custGeom>
              <a:avLst/>
              <a:gdLst/>
              <a:ahLst/>
              <a:cxnLst/>
              <a:rect l="l" t="t" r="r" b="b"/>
              <a:pathLst>
                <a:path w="3151" h="3140" extrusionOk="0">
                  <a:moveTo>
                    <a:pt x="1577" y="1"/>
                  </a:moveTo>
                  <a:cubicBezTo>
                    <a:pt x="701" y="1"/>
                    <a:pt x="1" y="701"/>
                    <a:pt x="1" y="1563"/>
                  </a:cubicBezTo>
                  <a:cubicBezTo>
                    <a:pt x="1" y="2440"/>
                    <a:pt x="701" y="3140"/>
                    <a:pt x="1577" y="3140"/>
                  </a:cubicBezTo>
                  <a:cubicBezTo>
                    <a:pt x="2440" y="3140"/>
                    <a:pt x="3151" y="2440"/>
                    <a:pt x="3151" y="1563"/>
                  </a:cubicBezTo>
                  <a:cubicBezTo>
                    <a:pt x="3151" y="701"/>
                    <a:pt x="2440" y="1"/>
                    <a:pt x="1577" y="1"/>
                  </a:cubicBez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5"/>
            <p:cNvSpPr/>
            <p:nvPr/>
          </p:nvSpPr>
          <p:spPr>
            <a:xfrm>
              <a:off x="6471622" y="2769987"/>
              <a:ext cx="55415" cy="26334"/>
            </a:xfrm>
            <a:custGeom>
              <a:avLst/>
              <a:gdLst/>
              <a:ahLst/>
              <a:cxnLst/>
              <a:rect l="l" t="t" r="r" b="b"/>
              <a:pathLst>
                <a:path w="444" h="211" extrusionOk="0">
                  <a:moveTo>
                    <a:pt x="1" y="1"/>
                  </a:moveTo>
                  <a:lnTo>
                    <a:pt x="1" y="1"/>
                  </a:lnTo>
                  <a:cubicBezTo>
                    <a:pt x="12" y="118"/>
                    <a:pt x="104" y="211"/>
                    <a:pt x="222" y="211"/>
                  </a:cubicBezTo>
                  <a:cubicBezTo>
                    <a:pt x="337" y="211"/>
                    <a:pt x="432" y="118"/>
                    <a:pt x="443" y="1"/>
                  </a:cubicBezTo>
                  <a:lnTo>
                    <a:pt x="443" y="1"/>
                  </a:lnTo>
                  <a:cubicBezTo>
                    <a:pt x="351" y="12"/>
                    <a:pt x="267" y="12"/>
                    <a:pt x="222" y="12"/>
                  </a:cubicBezTo>
                  <a:cubicBezTo>
                    <a:pt x="174" y="12"/>
                    <a:pt x="93" y="12"/>
                    <a:pt x="1"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5"/>
            <p:cNvSpPr/>
            <p:nvPr/>
          </p:nvSpPr>
          <p:spPr>
            <a:xfrm>
              <a:off x="6427940" y="2558940"/>
              <a:ext cx="141407" cy="141282"/>
            </a:xfrm>
            <a:custGeom>
              <a:avLst/>
              <a:gdLst/>
              <a:ahLst/>
              <a:cxnLst/>
              <a:rect l="l" t="t" r="r" b="b"/>
              <a:pathLst>
                <a:path w="1133" h="1132" extrusionOk="0">
                  <a:moveTo>
                    <a:pt x="572" y="0"/>
                  </a:moveTo>
                  <a:cubicBezTo>
                    <a:pt x="303" y="0"/>
                    <a:pt x="93" y="210"/>
                    <a:pt x="93" y="479"/>
                  </a:cubicBezTo>
                  <a:cubicBezTo>
                    <a:pt x="93" y="675"/>
                    <a:pt x="71" y="874"/>
                    <a:pt x="1" y="1062"/>
                  </a:cubicBezTo>
                  <a:cubicBezTo>
                    <a:pt x="152" y="1095"/>
                    <a:pt x="337" y="1132"/>
                    <a:pt x="572" y="1132"/>
                  </a:cubicBezTo>
                  <a:cubicBezTo>
                    <a:pt x="804" y="1132"/>
                    <a:pt x="992" y="1095"/>
                    <a:pt x="1132" y="1062"/>
                  </a:cubicBezTo>
                  <a:cubicBezTo>
                    <a:pt x="1073" y="874"/>
                    <a:pt x="1037" y="675"/>
                    <a:pt x="1037" y="479"/>
                  </a:cubicBezTo>
                  <a:cubicBezTo>
                    <a:pt x="1037" y="210"/>
                    <a:pt x="827" y="0"/>
                    <a:pt x="57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5"/>
            <p:cNvSpPr/>
            <p:nvPr/>
          </p:nvSpPr>
          <p:spPr>
            <a:xfrm>
              <a:off x="6410467" y="2706087"/>
              <a:ext cx="177726" cy="49424"/>
            </a:xfrm>
            <a:custGeom>
              <a:avLst/>
              <a:gdLst/>
              <a:ahLst/>
              <a:cxnLst/>
              <a:rect l="l" t="t" r="r" b="b"/>
              <a:pathLst>
                <a:path w="1424" h="396" extrusionOk="0">
                  <a:moveTo>
                    <a:pt x="104" y="0"/>
                  </a:moveTo>
                  <a:cubicBezTo>
                    <a:pt x="71" y="56"/>
                    <a:pt x="46" y="126"/>
                    <a:pt x="12" y="185"/>
                  </a:cubicBezTo>
                  <a:cubicBezTo>
                    <a:pt x="1" y="210"/>
                    <a:pt x="1" y="222"/>
                    <a:pt x="1" y="222"/>
                  </a:cubicBezTo>
                  <a:cubicBezTo>
                    <a:pt x="1" y="314"/>
                    <a:pt x="314" y="395"/>
                    <a:pt x="712" y="395"/>
                  </a:cubicBezTo>
                  <a:cubicBezTo>
                    <a:pt x="1107" y="395"/>
                    <a:pt x="1423" y="314"/>
                    <a:pt x="1423" y="222"/>
                  </a:cubicBezTo>
                  <a:cubicBezTo>
                    <a:pt x="1423" y="222"/>
                    <a:pt x="1412" y="210"/>
                    <a:pt x="1401" y="185"/>
                  </a:cubicBezTo>
                  <a:cubicBezTo>
                    <a:pt x="1376" y="126"/>
                    <a:pt x="1342" y="56"/>
                    <a:pt x="1317" y="0"/>
                  </a:cubicBezTo>
                  <a:cubicBezTo>
                    <a:pt x="1143" y="45"/>
                    <a:pt x="933" y="82"/>
                    <a:pt x="712" y="82"/>
                  </a:cubicBezTo>
                  <a:cubicBezTo>
                    <a:pt x="491" y="82"/>
                    <a:pt x="281" y="45"/>
                    <a:pt x="104"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5"/>
            <p:cNvSpPr/>
            <p:nvPr/>
          </p:nvSpPr>
          <p:spPr>
            <a:xfrm>
              <a:off x="7519932" y="2282132"/>
              <a:ext cx="1182426" cy="369929"/>
            </a:xfrm>
            <a:custGeom>
              <a:avLst/>
              <a:gdLst/>
              <a:ahLst/>
              <a:cxnLst/>
              <a:rect l="l" t="t" r="r" b="b"/>
              <a:pathLst>
                <a:path w="9474" h="2964" extrusionOk="0">
                  <a:moveTo>
                    <a:pt x="339" y="1"/>
                  </a:moveTo>
                  <a:cubicBezTo>
                    <a:pt x="151" y="1"/>
                    <a:pt x="0" y="152"/>
                    <a:pt x="0" y="351"/>
                  </a:cubicBezTo>
                  <a:lnTo>
                    <a:pt x="0" y="2625"/>
                  </a:lnTo>
                  <a:cubicBezTo>
                    <a:pt x="0" y="2812"/>
                    <a:pt x="151" y="2964"/>
                    <a:pt x="339" y="2964"/>
                  </a:cubicBezTo>
                  <a:lnTo>
                    <a:pt x="9134" y="2964"/>
                  </a:lnTo>
                  <a:cubicBezTo>
                    <a:pt x="9322" y="2964"/>
                    <a:pt x="9473" y="2812"/>
                    <a:pt x="9473" y="2625"/>
                  </a:cubicBezTo>
                  <a:lnTo>
                    <a:pt x="9473" y="351"/>
                  </a:lnTo>
                  <a:cubicBezTo>
                    <a:pt x="9473" y="152"/>
                    <a:pt x="9322" y="1"/>
                    <a:pt x="9134" y="1"/>
                  </a:cubicBezTo>
                  <a:close/>
                </a:path>
              </a:pathLst>
            </a:custGeom>
            <a:gradFill>
              <a:gsLst>
                <a:gs pos="0">
                  <a:schemeClr val="lt1"/>
                </a:gs>
                <a:gs pos="100000">
                  <a:srgbClr val="4EB3E4">
                    <a:alpha val="57647"/>
                  </a:srgbClr>
                </a:gs>
              </a:gsLst>
              <a:lin ang="5400700"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5"/>
            <p:cNvSpPr/>
            <p:nvPr/>
          </p:nvSpPr>
          <p:spPr>
            <a:xfrm>
              <a:off x="7768671" y="2367874"/>
              <a:ext cx="684819" cy="64401"/>
            </a:xfrm>
            <a:custGeom>
              <a:avLst/>
              <a:gdLst/>
              <a:ahLst/>
              <a:cxnLst/>
              <a:rect l="l" t="t" r="r" b="b"/>
              <a:pathLst>
                <a:path w="5487" h="516" extrusionOk="0">
                  <a:moveTo>
                    <a:pt x="258" y="0"/>
                  </a:moveTo>
                  <a:cubicBezTo>
                    <a:pt x="118" y="0"/>
                    <a:pt x="1" y="118"/>
                    <a:pt x="1" y="258"/>
                  </a:cubicBezTo>
                  <a:cubicBezTo>
                    <a:pt x="1" y="398"/>
                    <a:pt x="118" y="515"/>
                    <a:pt x="258" y="515"/>
                  </a:cubicBezTo>
                  <a:lnTo>
                    <a:pt x="5229" y="515"/>
                  </a:lnTo>
                  <a:cubicBezTo>
                    <a:pt x="5369" y="515"/>
                    <a:pt x="5486" y="398"/>
                    <a:pt x="5486" y="258"/>
                  </a:cubicBezTo>
                  <a:cubicBezTo>
                    <a:pt x="5486" y="118"/>
                    <a:pt x="5369" y="0"/>
                    <a:pt x="522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5"/>
            <p:cNvSpPr/>
            <p:nvPr/>
          </p:nvSpPr>
          <p:spPr>
            <a:xfrm>
              <a:off x="7933291" y="2506160"/>
              <a:ext cx="355577" cy="64525"/>
            </a:xfrm>
            <a:custGeom>
              <a:avLst/>
              <a:gdLst/>
              <a:ahLst/>
              <a:cxnLst/>
              <a:rect l="l" t="t" r="r" b="b"/>
              <a:pathLst>
                <a:path w="2849" h="517" extrusionOk="0">
                  <a:moveTo>
                    <a:pt x="258" y="1"/>
                  </a:moveTo>
                  <a:cubicBezTo>
                    <a:pt x="118" y="1"/>
                    <a:pt x="1" y="119"/>
                    <a:pt x="1" y="259"/>
                  </a:cubicBezTo>
                  <a:cubicBezTo>
                    <a:pt x="1" y="399"/>
                    <a:pt x="118" y="516"/>
                    <a:pt x="258" y="516"/>
                  </a:cubicBezTo>
                  <a:lnTo>
                    <a:pt x="2591" y="516"/>
                  </a:lnTo>
                  <a:cubicBezTo>
                    <a:pt x="2731" y="516"/>
                    <a:pt x="2849" y="399"/>
                    <a:pt x="2849" y="259"/>
                  </a:cubicBezTo>
                  <a:cubicBezTo>
                    <a:pt x="2849" y="119"/>
                    <a:pt x="2731" y="1"/>
                    <a:pt x="2591"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5"/>
            <p:cNvSpPr/>
            <p:nvPr/>
          </p:nvSpPr>
          <p:spPr>
            <a:xfrm>
              <a:off x="7387388" y="2815043"/>
              <a:ext cx="218538" cy="595706"/>
            </a:xfrm>
            <a:custGeom>
              <a:avLst/>
              <a:gdLst/>
              <a:ahLst/>
              <a:cxnLst/>
              <a:rect l="l" t="t" r="r" b="b"/>
              <a:pathLst>
                <a:path w="1751" h="4773" extrusionOk="0">
                  <a:moveTo>
                    <a:pt x="1143" y="1"/>
                  </a:moveTo>
                  <a:cubicBezTo>
                    <a:pt x="443" y="561"/>
                    <a:pt x="1" y="1423"/>
                    <a:pt x="1" y="2381"/>
                  </a:cubicBezTo>
                  <a:cubicBezTo>
                    <a:pt x="1" y="3350"/>
                    <a:pt x="443" y="4213"/>
                    <a:pt x="1143" y="4773"/>
                  </a:cubicBezTo>
                  <a:cubicBezTo>
                    <a:pt x="1353" y="4574"/>
                    <a:pt x="1552" y="4378"/>
                    <a:pt x="1751" y="4168"/>
                  </a:cubicBezTo>
                  <a:cubicBezTo>
                    <a:pt x="1202" y="3770"/>
                    <a:pt x="852" y="3118"/>
                    <a:pt x="852" y="2381"/>
                  </a:cubicBezTo>
                  <a:cubicBezTo>
                    <a:pt x="852" y="1659"/>
                    <a:pt x="1202" y="1003"/>
                    <a:pt x="1751" y="597"/>
                  </a:cubicBezTo>
                  <a:cubicBezTo>
                    <a:pt x="1552" y="399"/>
                    <a:pt x="1353" y="200"/>
                    <a:pt x="1143" y="1"/>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85"/>
          <p:cNvGrpSpPr/>
          <p:nvPr/>
        </p:nvGrpSpPr>
        <p:grpSpPr>
          <a:xfrm>
            <a:off x="5054450" y="1018150"/>
            <a:ext cx="396150" cy="360700"/>
            <a:chOff x="1615925" y="2456425"/>
            <a:chExt cx="396150" cy="360700"/>
          </a:xfrm>
        </p:grpSpPr>
        <p:sp>
          <p:nvSpPr>
            <p:cNvPr id="1945" name="Google Shape;1945;p85"/>
            <p:cNvSpPr/>
            <p:nvPr/>
          </p:nvSpPr>
          <p:spPr>
            <a:xfrm>
              <a:off x="1615925" y="2456425"/>
              <a:ext cx="396150" cy="360700"/>
            </a:xfrm>
            <a:custGeom>
              <a:avLst/>
              <a:gdLst/>
              <a:ahLst/>
              <a:cxnLst/>
              <a:rect l="l" t="t" r="r" b="b"/>
              <a:pathLst>
                <a:path w="15846" h="14428" extrusionOk="0">
                  <a:moveTo>
                    <a:pt x="7919" y="1"/>
                  </a:moveTo>
                  <a:cubicBezTo>
                    <a:pt x="6072" y="1"/>
                    <a:pt x="4221" y="709"/>
                    <a:pt x="2803" y="2127"/>
                  </a:cubicBezTo>
                  <a:cubicBezTo>
                    <a:pt x="1" y="4929"/>
                    <a:pt x="1" y="9499"/>
                    <a:pt x="2803" y="12301"/>
                  </a:cubicBezTo>
                  <a:cubicBezTo>
                    <a:pt x="4221" y="13719"/>
                    <a:pt x="6072" y="14428"/>
                    <a:pt x="7919" y="14428"/>
                  </a:cubicBezTo>
                  <a:cubicBezTo>
                    <a:pt x="9766" y="14428"/>
                    <a:pt x="11609" y="13719"/>
                    <a:pt x="13010" y="12301"/>
                  </a:cubicBezTo>
                  <a:cubicBezTo>
                    <a:pt x="15846" y="9499"/>
                    <a:pt x="15846" y="4929"/>
                    <a:pt x="13010" y="2127"/>
                  </a:cubicBezTo>
                  <a:cubicBezTo>
                    <a:pt x="11609" y="709"/>
                    <a:pt x="9766" y="1"/>
                    <a:pt x="7919" y="1"/>
                  </a:cubicBezTo>
                  <a:close/>
                </a:path>
              </a:pathLst>
            </a:custGeom>
            <a:solidFill>
              <a:schemeClr val="accent6"/>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5"/>
            <p:cNvSpPr/>
            <p:nvPr/>
          </p:nvSpPr>
          <p:spPr>
            <a:xfrm>
              <a:off x="1658475" y="2554575"/>
              <a:ext cx="311075" cy="191050"/>
            </a:xfrm>
            <a:custGeom>
              <a:avLst/>
              <a:gdLst/>
              <a:ahLst/>
              <a:cxnLst/>
              <a:rect l="l" t="t" r="r" b="b"/>
              <a:pathLst>
                <a:path w="12443" h="7642" extrusionOk="0">
                  <a:moveTo>
                    <a:pt x="3916" y="1"/>
                  </a:moveTo>
                  <a:cubicBezTo>
                    <a:pt x="3438" y="1"/>
                    <a:pt x="2905" y="200"/>
                    <a:pt x="2335" y="736"/>
                  </a:cubicBezTo>
                  <a:cubicBezTo>
                    <a:pt x="0" y="2971"/>
                    <a:pt x="6238" y="7641"/>
                    <a:pt x="6238" y="7641"/>
                  </a:cubicBezTo>
                  <a:cubicBezTo>
                    <a:pt x="6238" y="7641"/>
                    <a:pt x="12442" y="2971"/>
                    <a:pt x="10107" y="736"/>
                  </a:cubicBezTo>
                  <a:cubicBezTo>
                    <a:pt x="9546" y="200"/>
                    <a:pt x="9019" y="1"/>
                    <a:pt x="8546" y="1"/>
                  </a:cubicBezTo>
                  <a:cubicBezTo>
                    <a:pt x="7164" y="1"/>
                    <a:pt x="6238" y="1704"/>
                    <a:pt x="6238" y="1704"/>
                  </a:cubicBezTo>
                  <a:cubicBezTo>
                    <a:pt x="6238" y="1704"/>
                    <a:pt x="5312" y="1"/>
                    <a:pt x="3916" y="1"/>
                  </a:cubicBezTo>
                  <a:close/>
                </a:path>
              </a:pathLst>
            </a:custGeom>
            <a:solidFill>
              <a:srgbClr val="FFFFFF"/>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7" name="Google Shape;1947;p85"/>
          <p:cNvSpPr/>
          <p:nvPr/>
        </p:nvSpPr>
        <p:spPr>
          <a:xfrm>
            <a:off x="1650573" y="3863150"/>
            <a:ext cx="299275" cy="2992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2"/>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0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911"/>
                                        </p:tgtEl>
                                        <p:attrNameLst>
                                          <p:attrName>style.visibility</p:attrName>
                                        </p:attrNameLst>
                                      </p:cBhvr>
                                      <p:to>
                                        <p:strVal val="visible"/>
                                      </p:to>
                                    </p:set>
                                    <p:anim calcmode="lin" valueType="num">
                                      <p:cBhvr additive="base">
                                        <p:cTn id="7" dur="800"/>
                                        <p:tgtEl>
                                          <p:spTgt spid="1911"/>
                                        </p:tgtEl>
                                        <p:attrNameLst>
                                          <p:attrName>ppt_w</p:attrName>
                                        </p:attrNameLst>
                                      </p:cBhvr>
                                      <p:tavLst>
                                        <p:tav tm="0">
                                          <p:val>
                                            <p:strVal val="0"/>
                                          </p:val>
                                        </p:tav>
                                        <p:tav tm="100000">
                                          <p:val>
                                            <p:strVal val="#ppt_w"/>
                                          </p:val>
                                        </p:tav>
                                      </p:tavLst>
                                    </p:anim>
                                    <p:anim calcmode="lin" valueType="num">
                                      <p:cBhvr additive="base">
                                        <p:cTn id="8" dur="800"/>
                                        <p:tgtEl>
                                          <p:spTgt spid="1911"/>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4" fill="hold" nodeType="afterEffect">
                                  <p:stCondLst>
                                    <p:cond delay="0"/>
                                  </p:stCondLst>
                                  <p:childTnLst>
                                    <p:set>
                                      <p:cBhvr>
                                        <p:cTn id="11" dur="1" fill="hold">
                                          <p:stCondLst>
                                            <p:cond delay="0"/>
                                          </p:stCondLst>
                                        </p:cTn>
                                        <p:tgtEl>
                                          <p:spTgt spid="1915"/>
                                        </p:tgtEl>
                                        <p:attrNameLst>
                                          <p:attrName>style.visibility</p:attrName>
                                        </p:attrNameLst>
                                      </p:cBhvr>
                                      <p:to>
                                        <p:strVal val="visible"/>
                                      </p:to>
                                    </p:set>
                                    <p:anim calcmode="lin" valueType="num">
                                      <p:cBhvr additive="base">
                                        <p:cTn id="12" dur="800"/>
                                        <p:tgtEl>
                                          <p:spTgt spid="1915"/>
                                        </p:tgtEl>
                                        <p:attrNameLst>
                                          <p:attrName>ppt_y</p:attrName>
                                        </p:attrNameLst>
                                      </p:cBhvr>
                                      <p:tavLst>
                                        <p:tav tm="0">
                                          <p:val>
                                            <p:strVal val="#ppt_y+1"/>
                                          </p:val>
                                        </p:tav>
                                        <p:tav tm="100000">
                                          <p:val>
                                            <p:strVal val="#ppt_y"/>
                                          </p:val>
                                        </p:tav>
                                      </p:tavLst>
                                    </p:anim>
                                  </p:childTnLst>
                                </p:cTn>
                              </p:par>
                            </p:childTnLst>
                          </p:cTn>
                        </p:par>
                        <p:par>
                          <p:cTn id="13" fill="hold">
                            <p:stCondLst>
                              <p:cond delay="1600"/>
                            </p:stCondLst>
                            <p:childTnLst>
                              <p:par>
                                <p:cTn id="14" presetID="8" presetClass="emph" presetSubtype="0" fill="hold" nodeType="afterEffect">
                                  <p:stCondLst>
                                    <p:cond delay="0"/>
                                  </p:stCondLst>
                                  <p:childTnLst>
                                    <p:animRot by="-21600000">
                                      <p:cBhvr>
                                        <p:cTn id="15" dur="800" fill="hold"/>
                                        <p:tgtEl>
                                          <p:spTgt spid="1947"/>
                                        </p:tgtEl>
                                        <p:attrNameLst>
                                          <p:attrName>r</p:attrName>
                                        </p:attrNameLst>
                                      </p:cBhvr>
                                    </p:animRot>
                                  </p:childTnLst>
                                </p:cTn>
                              </p:par>
                              <p:par>
                                <p:cTn id="16" presetID="8" presetClass="emph" presetSubtype="0" fill="hold" nodeType="withEffect">
                                  <p:stCondLst>
                                    <p:cond delay="0"/>
                                  </p:stCondLst>
                                  <p:childTnLst>
                                    <p:animRot by="-21600000">
                                      <p:cBhvr>
                                        <p:cTn id="17" dur="800" fill="hold"/>
                                        <p:tgtEl>
                                          <p:spTgt spid="19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8" name="Google Shape;2398;p95"/>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SCREENSHOTS</a:t>
            </a:r>
            <a:endParaRPr dirty="0"/>
          </a:p>
        </p:txBody>
      </p:sp>
      <p:sp>
        <p:nvSpPr>
          <p:cNvPr id="2406" name="Google Shape;2406;p95"/>
          <p:cNvSpPr/>
          <p:nvPr/>
        </p:nvSpPr>
        <p:spPr>
          <a:xfrm>
            <a:off x="8347266" y="1023907"/>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95"/>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4" descr="Graphical user interface, application&#10;&#10;Description automatically generated">
            <a:extLst>
              <a:ext uri="{FF2B5EF4-FFF2-40B4-BE49-F238E27FC236}">
                <a16:creationId xmlns:a16="http://schemas.microsoft.com/office/drawing/2014/main" id="{867CC4E5-D29E-83AB-9855-DFAECD381468}"/>
              </a:ext>
            </a:extLst>
          </p:cNvPr>
          <p:cNvPicPr>
            <a:picLocks noChangeAspect="1"/>
          </p:cNvPicPr>
          <p:nvPr/>
        </p:nvPicPr>
        <p:blipFill>
          <a:blip r:embed="rId3"/>
          <a:stretch>
            <a:fillRect/>
          </a:stretch>
        </p:blipFill>
        <p:spPr>
          <a:xfrm>
            <a:off x="1076873" y="1387774"/>
            <a:ext cx="1771274" cy="3176678"/>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A673422C-21C1-A6A4-5147-69B9DAA0AB09}"/>
              </a:ext>
            </a:extLst>
          </p:cNvPr>
          <p:cNvPicPr>
            <a:picLocks noChangeAspect="1"/>
          </p:cNvPicPr>
          <p:nvPr/>
        </p:nvPicPr>
        <p:blipFill>
          <a:blip r:embed="rId4"/>
          <a:stretch>
            <a:fillRect/>
          </a:stretch>
        </p:blipFill>
        <p:spPr>
          <a:xfrm>
            <a:off x="2962762" y="1387774"/>
            <a:ext cx="1719636" cy="3176678"/>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FDFF308C-5547-4BFE-8242-2DF04DF61360}"/>
              </a:ext>
            </a:extLst>
          </p:cNvPr>
          <p:cNvPicPr>
            <a:picLocks noChangeAspect="1"/>
          </p:cNvPicPr>
          <p:nvPr/>
        </p:nvPicPr>
        <p:blipFill>
          <a:blip r:embed="rId5"/>
          <a:stretch>
            <a:fillRect/>
          </a:stretch>
        </p:blipFill>
        <p:spPr>
          <a:xfrm>
            <a:off x="4842223" y="1387774"/>
            <a:ext cx="1713207" cy="3176678"/>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EBDEF456-B2C3-1AEC-8C96-C7041904D1FC}"/>
              </a:ext>
            </a:extLst>
          </p:cNvPr>
          <p:cNvPicPr>
            <a:picLocks noChangeAspect="1"/>
          </p:cNvPicPr>
          <p:nvPr/>
        </p:nvPicPr>
        <p:blipFill>
          <a:blip r:embed="rId6"/>
          <a:stretch>
            <a:fillRect/>
          </a:stretch>
        </p:blipFill>
        <p:spPr>
          <a:xfrm>
            <a:off x="6674399" y="1387774"/>
            <a:ext cx="1715081" cy="3111980"/>
          </a:xfrm>
          <a:prstGeom prst="rect">
            <a:avLst/>
          </a:prstGeom>
        </p:spPr>
      </p:pic>
    </p:spTree>
    <p:extLst>
      <p:ext uri="{BB962C8B-B14F-4D97-AF65-F5344CB8AC3E}">
        <p14:creationId xmlns:p14="http://schemas.microsoft.com/office/powerpoint/2010/main" val="272522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07"/>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76"/>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6"/>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6"/>
          <p:cNvSpPr txBox="1">
            <a:spLocks noGrp="1"/>
          </p:cNvSpPr>
          <p:nvPr>
            <p:ph type="title"/>
          </p:nvPr>
        </p:nvSpPr>
        <p:spPr>
          <a:xfrm>
            <a:off x="2477237" y="1522954"/>
            <a:ext cx="4472786"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TEAM VS TEAM</a:t>
            </a:r>
            <a:endParaRPr dirty="0"/>
          </a:p>
        </p:txBody>
      </p:sp>
      <p:sp>
        <p:nvSpPr>
          <p:cNvPr id="1592" name="Google Shape;1592;p76"/>
          <p:cNvSpPr txBox="1">
            <a:spLocks noGrp="1"/>
          </p:cNvSpPr>
          <p:nvPr>
            <p:ph type="subTitle" idx="1"/>
          </p:nvPr>
        </p:nvSpPr>
        <p:spPr>
          <a:xfrm>
            <a:off x="3204287" y="3304810"/>
            <a:ext cx="2751300" cy="713400"/>
          </a:xfrm>
          <a:prstGeom prst="rect">
            <a:avLst/>
          </a:prstGeom>
        </p:spPr>
        <p:txBody>
          <a:bodyPr spcFirstLastPara="1" wrap="square" lIns="91425" tIns="91425" rIns="91425" bIns="91425" anchor="ctr" anchorCtr="0">
            <a:noAutofit/>
          </a:bodyPr>
          <a:lstStyle/>
          <a:p>
            <a:pPr marL="0" indent="0">
              <a:spcAft>
                <a:spcPts val="1200"/>
              </a:spcAft>
            </a:pPr>
            <a:r>
              <a:rPr lang="en" dirty="0"/>
              <a:t>User can send request to others teams for play.</a:t>
            </a:r>
            <a:endParaRPr lang="en-US" dirty="0"/>
          </a:p>
        </p:txBody>
      </p:sp>
      <p:grpSp>
        <p:nvGrpSpPr>
          <p:cNvPr id="1593" name="Google Shape;1593;p76"/>
          <p:cNvGrpSpPr/>
          <p:nvPr/>
        </p:nvGrpSpPr>
        <p:grpSpPr>
          <a:xfrm>
            <a:off x="6782222" y="3381976"/>
            <a:ext cx="1514782" cy="1006855"/>
            <a:chOff x="4981963" y="3755000"/>
            <a:chExt cx="1001575" cy="735575"/>
          </a:xfrm>
        </p:grpSpPr>
        <p:sp>
          <p:nvSpPr>
            <p:cNvPr id="1594" name="Google Shape;1594;p76"/>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6"/>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6"/>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6"/>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6"/>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6"/>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76"/>
          <p:cNvGrpSpPr/>
          <p:nvPr/>
        </p:nvGrpSpPr>
        <p:grpSpPr>
          <a:xfrm flipH="1">
            <a:off x="7908792" y="2620556"/>
            <a:ext cx="789081" cy="515055"/>
            <a:chOff x="4842900" y="2922987"/>
            <a:chExt cx="436632" cy="284986"/>
          </a:xfrm>
        </p:grpSpPr>
        <p:sp>
          <p:nvSpPr>
            <p:cNvPr id="1601" name="Google Shape;1601;p76"/>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D2BBF6"/>
                </a:gs>
                <a:gs pos="100000">
                  <a:srgbClr val="864EE0"/>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6"/>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76"/>
          <p:cNvSpPr/>
          <p:nvPr/>
        </p:nvSpPr>
        <p:spPr>
          <a:xfrm>
            <a:off x="847750" y="41251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6"/>
          <p:cNvSpPr/>
          <p:nvPr/>
        </p:nvSpPr>
        <p:spPr>
          <a:xfrm>
            <a:off x="8077075" y="8011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6"/>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361334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1"/>
                                        </p:tgtEl>
                                        <p:attrNameLst>
                                          <p:attrName>style.visibility</p:attrName>
                                        </p:attrNameLst>
                                      </p:cBhvr>
                                      <p:to>
                                        <p:strVal val="visible"/>
                                      </p:to>
                                    </p:set>
                                    <p:anim calcmode="lin" valueType="num">
                                      <p:cBhvr additive="base">
                                        <p:cTn id="7" dur="800"/>
                                        <p:tgtEl>
                                          <p:spTgt spid="1591"/>
                                        </p:tgtEl>
                                        <p:attrNameLst>
                                          <p:attrName>ppt_w</p:attrName>
                                        </p:attrNameLst>
                                      </p:cBhvr>
                                      <p:tavLst>
                                        <p:tav tm="0">
                                          <p:val>
                                            <p:strVal val="0"/>
                                          </p:val>
                                        </p:tav>
                                        <p:tav tm="100000">
                                          <p:val>
                                            <p:strVal val="#ppt_w"/>
                                          </p:val>
                                        </p:tav>
                                      </p:tavLst>
                                    </p:anim>
                                    <p:anim calcmode="lin" valueType="num">
                                      <p:cBhvr additive="base">
                                        <p:cTn id="8" dur="800"/>
                                        <p:tgtEl>
                                          <p:spTgt spid="1591"/>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0"/>
                                        </p:tgtEl>
                                        <p:attrNameLst>
                                          <p:attrName>style.visibility</p:attrName>
                                        </p:attrNameLst>
                                      </p:cBhvr>
                                      <p:to>
                                        <p:strVal val="visible"/>
                                      </p:to>
                                    </p:set>
                                    <p:anim calcmode="lin" valueType="num">
                                      <p:cBhvr additive="base">
                                        <p:cTn id="12" dur="800"/>
                                        <p:tgtEl>
                                          <p:spTgt spid="1600"/>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3"/>
                                        </p:tgtEl>
                                        <p:attrNameLst>
                                          <p:attrName>style.visibility</p:attrName>
                                        </p:attrNameLst>
                                      </p:cBhvr>
                                      <p:to>
                                        <p:strVal val="visible"/>
                                      </p:to>
                                    </p:set>
                                    <p:anim calcmode="lin" valueType="num">
                                      <p:cBhvr additive="base">
                                        <p:cTn id="15" dur="800"/>
                                        <p:tgtEl>
                                          <p:spTgt spid="1593"/>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4"/>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796;p82">
            <a:extLst>
              <a:ext uri="{FF2B5EF4-FFF2-40B4-BE49-F238E27FC236}">
                <a16:creationId xmlns:a16="http://schemas.microsoft.com/office/drawing/2014/main" id="{0028AA40-700E-187A-D4A4-CFDF1B8364CA}"/>
              </a:ext>
            </a:extLst>
          </p:cNvPr>
          <p:cNvGrpSpPr/>
          <p:nvPr/>
        </p:nvGrpSpPr>
        <p:grpSpPr>
          <a:xfrm>
            <a:off x="1766349" y="1424875"/>
            <a:ext cx="2299225" cy="3108284"/>
            <a:chOff x="486919" y="1114962"/>
            <a:chExt cx="2619901" cy="3541800"/>
          </a:xfrm>
        </p:grpSpPr>
        <p:sp>
          <p:nvSpPr>
            <p:cNvPr id="5" name="Google Shape;1797;p82">
              <a:extLst>
                <a:ext uri="{FF2B5EF4-FFF2-40B4-BE49-F238E27FC236}">
                  <a16:creationId xmlns:a16="http://schemas.microsoft.com/office/drawing/2014/main" id="{133A646B-9D48-7B8B-1CFB-CF0A9A12C2A5}"/>
                </a:ext>
              </a:extLst>
            </p:cNvPr>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98;p82">
              <a:extLst>
                <a:ext uri="{FF2B5EF4-FFF2-40B4-BE49-F238E27FC236}">
                  <a16:creationId xmlns:a16="http://schemas.microsoft.com/office/drawing/2014/main" id="{A6B408FA-633C-3609-C2A7-8206166B53B8}"/>
                </a:ext>
              </a:extLst>
            </p:cNvPr>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799;p82">
              <a:extLst>
                <a:ext uri="{FF2B5EF4-FFF2-40B4-BE49-F238E27FC236}">
                  <a16:creationId xmlns:a16="http://schemas.microsoft.com/office/drawing/2014/main" id="{B2CC9275-4746-5180-C079-356028F5CB65}"/>
                </a:ext>
              </a:extLst>
            </p:cNvPr>
            <p:cNvGrpSpPr/>
            <p:nvPr/>
          </p:nvGrpSpPr>
          <p:grpSpPr>
            <a:xfrm rot="10800000" flipH="1">
              <a:off x="620929" y="1244995"/>
              <a:ext cx="429322" cy="93999"/>
              <a:chOff x="5578333" y="744468"/>
              <a:chExt cx="431653" cy="94500"/>
            </a:xfrm>
          </p:grpSpPr>
          <p:sp>
            <p:nvSpPr>
              <p:cNvPr id="8" name="Google Shape;1800;p82">
                <a:extLst>
                  <a:ext uri="{FF2B5EF4-FFF2-40B4-BE49-F238E27FC236}">
                    <a16:creationId xmlns:a16="http://schemas.microsoft.com/office/drawing/2014/main" id="{69FB4183-3242-064A-20C5-9D8B1516EA17}"/>
                  </a:ext>
                </a:extLst>
              </p:cNvPr>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1;p82">
                <a:extLst>
                  <a:ext uri="{FF2B5EF4-FFF2-40B4-BE49-F238E27FC236}">
                    <a16:creationId xmlns:a16="http://schemas.microsoft.com/office/drawing/2014/main" id="{691923BE-69EA-7551-42AC-F2EB5799C01B}"/>
                  </a:ext>
                </a:extLst>
              </p:cNvPr>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02;p82">
                <a:extLst>
                  <a:ext uri="{FF2B5EF4-FFF2-40B4-BE49-F238E27FC236}">
                    <a16:creationId xmlns:a16="http://schemas.microsoft.com/office/drawing/2014/main" id="{6CEDEDE7-27AC-5E3D-06E9-2828ED678CA6}"/>
                  </a:ext>
                </a:extLst>
              </p:cNvPr>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1803;p82">
            <a:extLst>
              <a:ext uri="{FF2B5EF4-FFF2-40B4-BE49-F238E27FC236}">
                <a16:creationId xmlns:a16="http://schemas.microsoft.com/office/drawing/2014/main" id="{108F80C0-8791-3612-F73C-2765506D79E5}"/>
              </a:ext>
            </a:extLst>
          </p:cNvPr>
          <p:cNvGrpSpPr/>
          <p:nvPr/>
        </p:nvGrpSpPr>
        <p:grpSpPr>
          <a:xfrm>
            <a:off x="5076573" y="1424875"/>
            <a:ext cx="2299252" cy="3108284"/>
            <a:chOff x="91807" y="1114962"/>
            <a:chExt cx="2619932" cy="3541800"/>
          </a:xfrm>
        </p:grpSpPr>
        <p:sp>
          <p:nvSpPr>
            <p:cNvPr id="12" name="Google Shape;1804;p82">
              <a:extLst>
                <a:ext uri="{FF2B5EF4-FFF2-40B4-BE49-F238E27FC236}">
                  <a16:creationId xmlns:a16="http://schemas.microsoft.com/office/drawing/2014/main" id="{566C78F6-14E8-0E7E-825E-44BEF7218C9E}"/>
                </a:ext>
              </a:extLst>
            </p:cNvPr>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05;p82">
              <a:extLst>
                <a:ext uri="{FF2B5EF4-FFF2-40B4-BE49-F238E27FC236}">
                  <a16:creationId xmlns:a16="http://schemas.microsoft.com/office/drawing/2014/main" id="{F0DC7DE1-8254-C06D-5F02-05EE568DDEB9}"/>
                </a:ext>
              </a:extLst>
            </p:cNvPr>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806;p82">
              <a:extLst>
                <a:ext uri="{FF2B5EF4-FFF2-40B4-BE49-F238E27FC236}">
                  <a16:creationId xmlns:a16="http://schemas.microsoft.com/office/drawing/2014/main" id="{4B2ED415-8781-3917-012B-9FADBC75CF64}"/>
                </a:ext>
              </a:extLst>
            </p:cNvPr>
            <p:cNvGrpSpPr/>
            <p:nvPr/>
          </p:nvGrpSpPr>
          <p:grpSpPr>
            <a:xfrm rot="10800000" flipH="1">
              <a:off x="229496" y="1244995"/>
              <a:ext cx="429322" cy="93999"/>
              <a:chOff x="5184775" y="744468"/>
              <a:chExt cx="431653" cy="94500"/>
            </a:xfrm>
          </p:grpSpPr>
          <p:sp>
            <p:nvSpPr>
              <p:cNvPr id="15" name="Google Shape;1807;p82">
                <a:extLst>
                  <a:ext uri="{FF2B5EF4-FFF2-40B4-BE49-F238E27FC236}">
                    <a16:creationId xmlns:a16="http://schemas.microsoft.com/office/drawing/2014/main" id="{C6A023CC-E9C8-603F-B463-43AFBDB9C1B7}"/>
                  </a:ext>
                </a:extLst>
              </p:cNvPr>
              <p:cNvSpPr/>
              <p:nvPr/>
            </p:nvSpPr>
            <p:spPr>
              <a:xfrm>
                <a:off x="5184775"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08;p82">
                <a:extLst>
                  <a:ext uri="{FF2B5EF4-FFF2-40B4-BE49-F238E27FC236}">
                    <a16:creationId xmlns:a16="http://schemas.microsoft.com/office/drawing/2014/main" id="{723D7129-039B-E83E-338F-48357873131B}"/>
                  </a:ext>
                </a:extLst>
              </p:cNvPr>
              <p:cNvSpPr/>
              <p:nvPr/>
            </p:nvSpPr>
            <p:spPr>
              <a:xfrm>
                <a:off x="5353352"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09;p82">
                <a:extLst>
                  <a:ext uri="{FF2B5EF4-FFF2-40B4-BE49-F238E27FC236}">
                    <a16:creationId xmlns:a16="http://schemas.microsoft.com/office/drawing/2014/main" id="{59D5C71C-C13A-1920-05B4-BB2CB0EAAB25}"/>
                  </a:ext>
                </a:extLst>
              </p:cNvPr>
              <p:cNvSpPr/>
              <p:nvPr/>
            </p:nvSpPr>
            <p:spPr>
              <a:xfrm>
                <a:off x="5521928"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10;p82">
            <a:extLst>
              <a:ext uri="{FF2B5EF4-FFF2-40B4-BE49-F238E27FC236}">
                <a16:creationId xmlns:a16="http://schemas.microsoft.com/office/drawing/2014/main" id="{3A970315-156B-39A5-608F-4A3E5BB535F1}"/>
              </a:ext>
            </a:extLst>
          </p:cNvPr>
          <p:cNvSpPr/>
          <p:nvPr/>
        </p:nvSpPr>
        <p:spPr>
          <a:xfrm>
            <a:off x="1939762" y="305965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1;p82">
            <a:extLst>
              <a:ext uri="{FF2B5EF4-FFF2-40B4-BE49-F238E27FC236}">
                <a16:creationId xmlns:a16="http://schemas.microsoft.com/office/drawing/2014/main" id="{F4974CDB-7AD5-657D-03DD-A6071B34EF84}"/>
              </a:ext>
            </a:extLst>
          </p:cNvPr>
          <p:cNvSpPr/>
          <p:nvPr/>
        </p:nvSpPr>
        <p:spPr>
          <a:xfrm>
            <a:off x="5250000" y="3059650"/>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13;p82">
            <a:extLst>
              <a:ext uri="{FF2B5EF4-FFF2-40B4-BE49-F238E27FC236}">
                <a16:creationId xmlns:a16="http://schemas.microsoft.com/office/drawing/2014/main" id="{2A93DC72-C4AF-7A73-910A-7A1D6128DBAA}"/>
              </a:ext>
            </a:extLst>
          </p:cNvPr>
          <p:cNvSpPr txBox="1">
            <a:spLocks/>
          </p:cNvSpPr>
          <p:nvPr/>
        </p:nvSpPr>
        <p:spPr>
          <a:xfrm>
            <a:off x="1987462" y="3145957"/>
            <a:ext cx="1857000" cy="245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dirty="0">
                <a:solidFill>
                  <a:schemeClr val="lt1"/>
                </a:solidFill>
              </a:rPr>
              <a:t>PRESENTED BY:</a:t>
            </a:r>
          </a:p>
        </p:txBody>
      </p:sp>
      <p:sp>
        <p:nvSpPr>
          <p:cNvPr id="22" name="Google Shape;1814;p82">
            <a:extLst>
              <a:ext uri="{FF2B5EF4-FFF2-40B4-BE49-F238E27FC236}">
                <a16:creationId xmlns:a16="http://schemas.microsoft.com/office/drawing/2014/main" id="{73850B6A-2784-B7DF-1E5F-D3AF6AB06083}"/>
              </a:ext>
            </a:extLst>
          </p:cNvPr>
          <p:cNvSpPr txBox="1">
            <a:spLocks/>
          </p:cNvSpPr>
          <p:nvPr/>
        </p:nvSpPr>
        <p:spPr>
          <a:xfrm>
            <a:off x="5297700" y="3145957"/>
            <a:ext cx="1857000" cy="245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dirty="0">
                <a:solidFill>
                  <a:schemeClr val="lt1"/>
                </a:solidFill>
              </a:rPr>
              <a:t>PRESENTED TO:</a:t>
            </a:r>
          </a:p>
        </p:txBody>
      </p:sp>
      <p:sp>
        <p:nvSpPr>
          <p:cNvPr id="23" name="Google Shape;1815;p82">
            <a:extLst>
              <a:ext uri="{FF2B5EF4-FFF2-40B4-BE49-F238E27FC236}">
                <a16:creationId xmlns:a16="http://schemas.microsoft.com/office/drawing/2014/main" id="{1C702DBA-052A-C0A0-3EA9-66FA1035FE2A}"/>
              </a:ext>
            </a:extLst>
          </p:cNvPr>
          <p:cNvSpPr txBox="1">
            <a:spLocks/>
          </p:cNvSpPr>
          <p:nvPr/>
        </p:nvSpPr>
        <p:spPr>
          <a:xfrm>
            <a:off x="1987462" y="3526750"/>
            <a:ext cx="1857000" cy="854100"/>
          </a:xfrm>
          <a:prstGeom prst="rect">
            <a:avLst/>
          </a:prstGeom>
          <a:noFill/>
          <a:ln>
            <a:noFill/>
          </a:ln>
        </p:spPr>
        <p:txBody>
          <a:bodyPr spcFirstLastPara="1" wrap="square" lIns="45700" tIns="91425" rIns="4570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9pPr>
          </a:lstStyle>
          <a:p>
            <a:pPr marL="0" indent="0" algn="ctr">
              <a:spcAft>
                <a:spcPts val="1200"/>
              </a:spcAft>
              <a:buFont typeface="Quicksand"/>
              <a:buNone/>
            </a:pPr>
            <a:r>
              <a:rPr lang="en-US" dirty="0"/>
              <a:t>Talha Patni (64085)</a:t>
            </a:r>
            <a:br>
              <a:rPr lang="en-US" dirty="0"/>
            </a:br>
            <a:r>
              <a:rPr lang="en-US" dirty="0"/>
              <a:t>Humayun Khalid (64086)</a:t>
            </a:r>
          </a:p>
        </p:txBody>
      </p:sp>
      <p:sp>
        <p:nvSpPr>
          <p:cNvPr id="25" name="Google Shape;1817;p82">
            <a:extLst>
              <a:ext uri="{FF2B5EF4-FFF2-40B4-BE49-F238E27FC236}">
                <a16:creationId xmlns:a16="http://schemas.microsoft.com/office/drawing/2014/main" id="{865459AD-B2A2-8B69-E002-92BF4E17452F}"/>
              </a:ext>
            </a:extLst>
          </p:cNvPr>
          <p:cNvSpPr/>
          <p:nvPr/>
        </p:nvSpPr>
        <p:spPr>
          <a:xfrm>
            <a:off x="2429213" y="1909318"/>
            <a:ext cx="973500" cy="973500"/>
          </a:xfrm>
          <a:prstGeom prst="ellipse">
            <a:avLst/>
          </a:pr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18;p82">
            <a:extLst>
              <a:ext uri="{FF2B5EF4-FFF2-40B4-BE49-F238E27FC236}">
                <a16:creationId xmlns:a16="http://schemas.microsoft.com/office/drawing/2014/main" id="{8119FACD-E589-7E7E-CFC1-26B0DF4632E6}"/>
              </a:ext>
            </a:extLst>
          </p:cNvPr>
          <p:cNvSpPr/>
          <p:nvPr/>
        </p:nvSpPr>
        <p:spPr>
          <a:xfrm>
            <a:off x="5739438" y="1877050"/>
            <a:ext cx="973500" cy="973500"/>
          </a:xfrm>
          <a:prstGeom prst="ellipse">
            <a:avLst/>
          </a:pr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819;p82">
            <a:extLst>
              <a:ext uri="{FF2B5EF4-FFF2-40B4-BE49-F238E27FC236}">
                <a16:creationId xmlns:a16="http://schemas.microsoft.com/office/drawing/2014/main" id="{AF35351C-1D9C-3A1E-3AB0-37CD65A7C42E}"/>
              </a:ext>
            </a:extLst>
          </p:cNvPr>
          <p:cNvGrpSpPr/>
          <p:nvPr/>
        </p:nvGrpSpPr>
        <p:grpSpPr>
          <a:xfrm>
            <a:off x="2685525" y="2084063"/>
            <a:ext cx="460907" cy="572684"/>
            <a:chOff x="-2310650" y="3525775"/>
            <a:chExt cx="292250" cy="363125"/>
          </a:xfrm>
        </p:grpSpPr>
        <p:sp>
          <p:nvSpPr>
            <p:cNvPr id="28" name="Google Shape;1820;p82">
              <a:extLst>
                <a:ext uri="{FF2B5EF4-FFF2-40B4-BE49-F238E27FC236}">
                  <a16:creationId xmlns:a16="http://schemas.microsoft.com/office/drawing/2014/main" id="{669B4B6C-5167-8778-98EC-9F43AF860546}"/>
                </a:ext>
              </a:extLst>
            </p:cNvPr>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1;p82">
              <a:extLst>
                <a:ext uri="{FF2B5EF4-FFF2-40B4-BE49-F238E27FC236}">
                  <a16:creationId xmlns:a16="http://schemas.microsoft.com/office/drawing/2014/main" id="{5D4BD876-3DF0-5303-8E90-E925231700D0}"/>
                </a:ext>
              </a:extLst>
            </p:cNvPr>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2;p82">
              <a:extLst>
                <a:ext uri="{FF2B5EF4-FFF2-40B4-BE49-F238E27FC236}">
                  <a16:creationId xmlns:a16="http://schemas.microsoft.com/office/drawing/2014/main" id="{014345EF-6BF6-B349-3369-D4D1164D51AC}"/>
                </a:ext>
              </a:extLst>
            </p:cNvPr>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23;p82">
              <a:extLst>
                <a:ext uri="{FF2B5EF4-FFF2-40B4-BE49-F238E27FC236}">
                  <a16:creationId xmlns:a16="http://schemas.microsoft.com/office/drawing/2014/main" id="{9CED2171-F3FC-0EAC-1783-A75042CB0D53}"/>
                </a:ext>
              </a:extLst>
            </p:cNvPr>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824;p82">
            <a:extLst>
              <a:ext uri="{FF2B5EF4-FFF2-40B4-BE49-F238E27FC236}">
                <a16:creationId xmlns:a16="http://schemas.microsoft.com/office/drawing/2014/main" id="{4354F03D-2ED4-2B46-7EC9-A63F19624193}"/>
              </a:ext>
            </a:extLst>
          </p:cNvPr>
          <p:cNvGrpSpPr/>
          <p:nvPr/>
        </p:nvGrpSpPr>
        <p:grpSpPr>
          <a:xfrm>
            <a:off x="6030687" y="2120181"/>
            <a:ext cx="507188" cy="500449"/>
            <a:chOff x="-1951475" y="3597450"/>
            <a:chExt cx="295375" cy="291450"/>
          </a:xfrm>
        </p:grpSpPr>
        <p:sp>
          <p:nvSpPr>
            <p:cNvPr id="33" name="Google Shape;1825;p82">
              <a:extLst>
                <a:ext uri="{FF2B5EF4-FFF2-40B4-BE49-F238E27FC236}">
                  <a16:creationId xmlns:a16="http://schemas.microsoft.com/office/drawing/2014/main" id="{D4D63490-4DC3-F02C-795F-60711CD8A4FA}"/>
                </a:ext>
              </a:extLst>
            </p:cNvPr>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26;p82">
              <a:extLst>
                <a:ext uri="{FF2B5EF4-FFF2-40B4-BE49-F238E27FC236}">
                  <a16:creationId xmlns:a16="http://schemas.microsoft.com/office/drawing/2014/main" id="{5CBCBF1B-C0B3-0036-C073-E63983A75590}"/>
                </a:ext>
              </a:extLst>
            </p:cNvPr>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27;p82">
              <a:extLst>
                <a:ext uri="{FF2B5EF4-FFF2-40B4-BE49-F238E27FC236}">
                  <a16:creationId xmlns:a16="http://schemas.microsoft.com/office/drawing/2014/main" id="{D93C9815-37DC-14E6-AC7A-BA2256F2F6F8}"/>
                </a:ext>
              </a:extLst>
            </p:cNvPr>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28;p82">
              <a:extLst>
                <a:ext uri="{FF2B5EF4-FFF2-40B4-BE49-F238E27FC236}">
                  <a16:creationId xmlns:a16="http://schemas.microsoft.com/office/drawing/2014/main" id="{A171D8D4-2364-1A78-D729-455E51900CFC}"/>
                </a:ext>
              </a:extLst>
            </p:cNvPr>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829;p82">
            <a:extLst>
              <a:ext uri="{FF2B5EF4-FFF2-40B4-BE49-F238E27FC236}">
                <a16:creationId xmlns:a16="http://schemas.microsoft.com/office/drawing/2014/main" id="{F0F362E9-A35A-CAA2-C7F3-6A0C11C727CA}"/>
              </a:ext>
            </a:extLst>
          </p:cNvPr>
          <p:cNvGrpSpPr/>
          <p:nvPr/>
        </p:nvGrpSpPr>
        <p:grpSpPr>
          <a:xfrm>
            <a:off x="902775" y="1521400"/>
            <a:ext cx="7411200" cy="2782025"/>
            <a:chOff x="2856400" y="1669525"/>
            <a:chExt cx="7411200" cy="2782025"/>
          </a:xfrm>
        </p:grpSpPr>
        <p:sp>
          <p:nvSpPr>
            <p:cNvPr id="38" name="Google Shape;1830;p82">
              <a:extLst>
                <a:ext uri="{FF2B5EF4-FFF2-40B4-BE49-F238E27FC236}">
                  <a16:creationId xmlns:a16="http://schemas.microsoft.com/office/drawing/2014/main" id="{2B6525FF-227A-EB38-4C2B-41E74843F16B}"/>
                </a:ext>
              </a:extLst>
            </p:cNvPr>
            <p:cNvSpPr/>
            <p:nvPr/>
          </p:nvSpPr>
          <p:spPr>
            <a:xfrm>
              <a:off x="2856400" y="16695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1;p82">
              <a:extLst>
                <a:ext uri="{FF2B5EF4-FFF2-40B4-BE49-F238E27FC236}">
                  <a16:creationId xmlns:a16="http://schemas.microsoft.com/office/drawing/2014/main" id="{522B0201-6C61-A1CD-E28A-2F1BFEBEB67F}"/>
                </a:ext>
              </a:extLst>
            </p:cNvPr>
            <p:cNvSpPr/>
            <p:nvPr/>
          </p:nvSpPr>
          <p:spPr>
            <a:xfrm>
              <a:off x="10016825" y="42007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832;p82">
            <a:extLst>
              <a:ext uri="{FF2B5EF4-FFF2-40B4-BE49-F238E27FC236}">
                <a16:creationId xmlns:a16="http://schemas.microsoft.com/office/drawing/2014/main" id="{E95FBA48-9897-61BD-24EA-704DC038035F}"/>
              </a:ext>
            </a:extLst>
          </p:cNvPr>
          <p:cNvGrpSpPr/>
          <p:nvPr/>
        </p:nvGrpSpPr>
        <p:grpSpPr>
          <a:xfrm>
            <a:off x="1247574" y="2656750"/>
            <a:ext cx="577500" cy="402300"/>
            <a:chOff x="7526575" y="2029150"/>
            <a:chExt cx="577500" cy="402300"/>
          </a:xfrm>
        </p:grpSpPr>
        <p:sp>
          <p:nvSpPr>
            <p:cNvPr id="41" name="Google Shape;1833;p82">
              <a:extLst>
                <a:ext uri="{FF2B5EF4-FFF2-40B4-BE49-F238E27FC236}">
                  <a16:creationId xmlns:a16="http://schemas.microsoft.com/office/drawing/2014/main" id="{2FA0D3D4-A2D1-5C32-1160-0C8CB9311449}"/>
                </a:ext>
              </a:extLst>
            </p:cNvPr>
            <p:cNvSpPr/>
            <p:nvPr/>
          </p:nvSpPr>
          <p:spPr>
            <a:xfrm>
              <a:off x="7526575" y="2029150"/>
              <a:ext cx="577500" cy="402300"/>
            </a:xfrm>
            <a:prstGeom prst="wedgeRoundRectCallout">
              <a:avLst>
                <a:gd name="adj1" fmla="val -17374"/>
                <a:gd name="adj2" fmla="val 73101"/>
                <a:gd name="adj3" fmla="val 0"/>
              </a:avLst>
            </a:prstGeom>
            <a:solidFill>
              <a:schemeClr val="accent6"/>
            </a:solidFill>
            <a:ln>
              <a:noFill/>
            </a:ln>
            <a:effectLst>
              <a:outerShdw blurRad="57150" dist="19050" dir="5400000" algn="bl" rotWithShape="0">
                <a:srgbClr val="5352EE">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34;p82">
              <a:extLst>
                <a:ext uri="{FF2B5EF4-FFF2-40B4-BE49-F238E27FC236}">
                  <a16:creationId xmlns:a16="http://schemas.microsoft.com/office/drawing/2014/main" id="{4712636D-BB4D-C581-5FE3-A0700BE9DB88}"/>
                </a:ext>
              </a:extLst>
            </p:cNvPr>
            <p:cNvSpPr/>
            <p:nvPr/>
          </p:nvSpPr>
          <p:spPr>
            <a:xfrm>
              <a:off x="7702784" y="2142466"/>
              <a:ext cx="216050" cy="190761"/>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rgbClr val="5352EE">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1835;p82">
            <a:extLst>
              <a:ext uri="{FF2B5EF4-FFF2-40B4-BE49-F238E27FC236}">
                <a16:creationId xmlns:a16="http://schemas.microsoft.com/office/drawing/2014/main" id="{DBE49EFD-6658-5956-883E-C86F7D6D7D63}"/>
              </a:ext>
            </a:extLst>
          </p:cNvPr>
          <p:cNvGrpSpPr/>
          <p:nvPr/>
        </p:nvGrpSpPr>
        <p:grpSpPr>
          <a:xfrm flipH="1">
            <a:off x="7202395" y="1994883"/>
            <a:ext cx="814886" cy="531898"/>
            <a:chOff x="4842900" y="2922987"/>
            <a:chExt cx="436632" cy="284986"/>
          </a:xfrm>
        </p:grpSpPr>
        <p:sp>
          <p:nvSpPr>
            <p:cNvPr id="44" name="Google Shape;1836;p82">
              <a:extLst>
                <a:ext uri="{FF2B5EF4-FFF2-40B4-BE49-F238E27FC236}">
                  <a16:creationId xmlns:a16="http://schemas.microsoft.com/office/drawing/2014/main" id="{303E6BAC-95DB-B242-1A06-6143D9075E52}"/>
                </a:ext>
              </a:extLst>
            </p:cNvPr>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4"/>
            </a:solidFill>
            <a:ln>
              <a:noFill/>
            </a:ln>
            <a:effectLst>
              <a:outerShdw blurRad="57150" dist="47625"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37;p82">
              <a:extLst>
                <a:ext uri="{FF2B5EF4-FFF2-40B4-BE49-F238E27FC236}">
                  <a16:creationId xmlns:a16="http://schemas.microsoft.com/office/drawing/2014/main" id="{9529D9E0-3155-07B7-FDBF-CFCE6D1192F1}"/>
                </a:ext>
              </a:extLst>
            </p:cNvPr>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1816;p82">
            <a:extLst>
              <a:ext uri="{FF2B5EF4-FFF2-40B4-BE49-F238E27FC236}">
                <a16:creationId xmlns:a16="http://schemas.microsoft.com/office/drawing/2014/main" id="{D171A201-C4CB-32EC-D284-B3C09949C78A}"/>
              </a:ext>
            </a:extLst>
          </p:cNvPr>
          <p:cNvSpPr txBox="1">
            <a:spLocks/>
          </p:cNvSpPr>
          <p:nvPr/>
        </p:nvSpPr>
        <p:spPr>
          <a:xfrm>
            <a:off x="5297750" y="3526752"/>
            <a:ext cx="1857000" cy="854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dirty="0">
                <a:solidFill>
                  <a:schemeClr val="tx2">
                    <a:lumMod val="50000"/>
                  </a:schemeClr>
                </a:solidFill>
                <a:latin typeface="Quicksand" panose="020B0604020202020204" charset="0"/>
              </a:rPr>
              <a:t>FYP Jury &amp; Team</a:t>
            </a:r>
            <a:endParaRPr lang="en-US"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906948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8" name="Google Shape;2398;p95"/>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SCREENSHOTS</a:t>
            </a:r>
            <a:endParaRPr dirty="0"/>
          </a:p>
        </p:txBody>
      </p:sp>
      <p:sp>
        <p:nvSpPr>
          <p:cNvPr id="2406" name="Google Shape;2406;p95"/>
          <p:cNvSpPr/>
          <p:nvPr/>
        </p:nvSpPr>
        <p:spPr>
          <a:xfrm>
            <a:off x="8325700" y="1261133"/>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95"/>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4" descr="Graphical user interface, text, application&#10;&#10;Description automatically generated">
            <a:extLst>
              <a:ext uri="{FF2B5EF4-FFF2-40B4-BE49-F238E27FC236}">
                <a16:creationId xmlns:a16="http://schemas.microsoft.com/office/drawing/2014/main" id="{892742F5-5C88-1566-82A0-60D6050B97C4}"/>
              </a:ext>
            </a:extLst>
          </p:cNvPr>
          <p:cNvPicPr>
            <a:picLocks noChangeAspect="1"/>
          </p:cNvPicPr>
          <p:nvPr/>
        </p:nvPicPr>
        <p:blipFill>
          <a:blip r:embed="rId3"/>
          <a:stretch>
            <a:fillRect/>
          </a:stretch>
        </p:blipFill>
        <p:spPr>
          <a:xfrm>
            <a:off x="2167097" y="1258378"/>
            <a:ext cx="1844477" cy="3306074"/>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0E2456EB-7E06-BCAB-7C1E-E280733FB7D2}"/>
              </a:ext>
            </a:extLst>
          </p:cNvPr>
          <p:cNvPicPr>
            <a:picLocks noChangeAspect="1"/>
          </p:cNvPicPr>
          <p:nvPr/>
        </p:nvPicPr>
        <p:blipFill>
          <a:blip r:embed="rId4"/>
          <a:stretch>
            <a:fillRect/>
          </a:stretch>
        </p:blipFill>
        <p:spPr>
          <a:xfrm>
            <a:off x="5183128" y="1258378"/>
            <a:ext cx="1850906" cy="3306075"/>
          </a:xfrm>
          <a:prstGeom prst="rect">
            <a:avLst/>
          </a:prstGeom>
        </p:spPr>
      </p:pic>
    </p:spTree>
    <p:extLst>
      <p:ext uri="{BB962C8B-B14F-4D97-AF65-F5344CB8AC3E}">
        <p14:creationId xmlns:p14="http://schemas.microsoft.com/office/powerpoint/2010/main" val="42658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07"/>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sp>
        <p:nvSpPr>
          <p:cNvPr id="1910" name="Google Shape;1910;p85"/>
          <p:cNvSpPr/>
          <p:nvPr/>
        </p:nvSpPr>
        <p:spPr>
          <a:xfrm>
            <a:off x="2204416" y="30044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5"/>
          <p:cNvSpPr txBox="1">
            <a:spLocks noGrp="1"/>
          </p:cNvSpPr>
          <p:nvPr>
            <p:ph type="title"/>
          </p:nvPr>
        </p:nvSpPr>
        <p:spPr>
          <a:xfrm>
            <a:off x="2014067" y="1488475"/>
            <a:ext cx="4192879" cy="13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LIVE SCORE</a:t>
            </a:r>
            <a:endParaRPr dirty="0"/>
          </a:p>
        </p:txBody>
      </p:sp>
      <p:sp>
        <p:nvSpPr>
          <p:cNvPr id="1912" name="Google Shape;1912;p85"/>
          <p:cNvSpPr txBox="1">
            <a:spLocks noGrp="1"/>
          </p:cNvSpPr>
          <p:nvPr>
            <p:ph type="subTitle" idx="1"/>
          </p:nvPr>
        </p:nvSpPr>
        <p:spPr>
          <a:xfrm>
            <a:off x="2282465" y="3148918"/>
            <a:ext cx="2751300" cy="713400"/>
          </a:xfrm>
          <a:prstGeom prst="rect">
            <a:avLst/>
          </a:prstGeom>
        </p:spPr>
        <p:txBody>
          <a:bodyPr spcFirstLastPara="1" wrap="square" lIns="91425" tIns="91425" rIns="91425" bIns="91425" anchor="ctr" anchorCtr="0">
            <a:noAutofit/>
          </a:bodyPr>
          <a:lstStyle/>
          <a:p>
            <a:pPr marL="0" indent="0">
              <a:spcAft>
                <a:spcPts val="1200"/>
              </a:spcAft>
            </a:pPr>
            <a:r>
              <a:rPr lang="en" sz="1500" dirty="0"/>
              <a:t>View match updates.</a:t>
            </a:r>
            <a:endParaRPr lang="en-US" sz="1500"/>
          </a:p>
        </p:txBody>
      </p:sp>
      <p:sp>
        <p:nvSpPr>
          <p:cNvPr id="1913" name="Google Shape;1913;p85"/>
          <p:cNvSpPr/>
          <p:nvPr/>
        </p:nvSpPr>
        <p:spPr>
          <a:xfrm>
            <a:off x="883861" y="1680703"/>
            <a:ext cx="1065983" cy="903596"/>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solidFill>
            <a:schemeClr val="accent3"/>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5"/>
          <p:cNvSpPr txBox="1">
            <a:spLocks noGrp="1"/>
          </p:cNvSpPr>
          <p:nvPr>
            <p:ph type="title" idx="2"/>
          </p:nvPr>
        </p:nvSpPr>
        <p:spPr>
          <a:xfrm>
            <a:off x="932353" y="17355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grpSp>
        <p:nvGrpSpPr>
          <p:cNvPr id="1915" name="Google Shape;1915;p85"/>
          <p:cNvGrpSpPr/>
          <p:nvPr/>
        </p:nvGrpSpPr>
        <p:grpSpPr>
          <a:xfrm>
            <a:off x="5865108" y="1421749"/>
            <a:ext cx="2167804" cy="2740674"/>
            <a:chOff x="6183319" y="1488475"/>
            <a:chExt cx="2520409" cy="3186460"/>
          </a:xfrm>
        </p:grpSpPr>
        <p:sp>
          <p:nvSpPr>
            <p:cNvPr id="1916" name="Google Shape;1916;p85"/>
            <p:cNvSpPr/>
            <p:nvPr/>
          </p:nvSpPr>
          <p:spPr>
            <a:xfrm>
              <a:off x="6411651" y="1488475"/>
              <a:ext cx="1852393" cy="3186460"/>
            </a:xfrm>
            <a:custGeom>
              <a:avLst/>
              <a:gdLst/>
              <a:ahLst/>
              <a:cxnLst/>
              <a:rect l="l" t="t" r="r" b="b"/>
              <a:pathLst>
                <a:path w="14842" h="25531" extrusionOk="0">
                  <a:moveTo>
                    <a:pt x="1401" y="0"/>
                  </a:moveTo>
                  <a:cubicBezTo>
                    <a:pt x="782" y="0"/>
                    <a:pt x="281" y="502"/>
                    <a:pt x="281" y="1120"/>
                  </a:cubicBezTo>
                  <a:lnTo>
                    <a:pt x="281" y="2697"/>
                  </a:lnTo>
                  <a:cubicBezTo>
                    <a:pt x="118" y="2742"/>
                    <a:pt x="1" y="2896"/>
                    <a:pt x="1" y="3069"/>
                  </a:cubicBezTo>
                  <a:lnTo>
                    <a:pt x="1" y="5567"/>
                  </a:lnTo>
                  <a:cubicBezTo>
                    <a:pt x="1" y="5741"/>
                    <a:pt x="118" y="5892"/>
                    <a:pt x="281" y="5940"/>
                  </a:cubicBezTo>
                  <a:lnTo>
                    <a:pt x="281" y="24410"/>
                  </a:lnTo>
                  <a:cubicBezTo>
                    <a:pt x="281" y="25029"/>
                    <a:pt x="782" y="25530"/>
                    <a:pt x="1401" y="25530"/>
                  </a:cubicBezTo>
                  <a:lnTo>
                    <a:pt x="13442" y="25530"/>
                  </a:lnTo>
                  <a:cubicBezTo>
                    <a:pt x="14060" y="25530"/>
                    <a:pt x="14562" y="25029"/>
                    <a:pt x="14562" y="24410"/>
                  </a:cubicBezTo>
                  <a:lnTo>
                    <a:pt x="14562" y="5940"/>
                  </a:lnTo>
                  <a:cubicBezTo>
                    <a:pt x="14724" y="5892"/>
                    <a:pt x="14842" y="5741"/>
                    <a:pt x="14842" y="5567"/>
                  </a:cubicBezTo>
                  <a:lnTo>
                    <a:pt x="14842" y="3069"/>
                  </a:lnTo>
                  <a:cubicBezTo>
                    <a:pt x="14842" y="2896"/>
                    <a:pt x="14724" y="2742"/>
                    <a:pt x="14562" y="2697"/>
                  </a:cubicBezTo>
                  <a:lnTo>
                    <a:pt x="14562" y="1120"/>
                  </a:lnTo>
                  <a:cubicBezTo>
                    <a:pt x="14562" y="502"/>
                    <a:pt x="14060" y="0"/>
                    <a:pt x="1344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5"/>
            <p:cNvSpPr/>
            <p:nvPr/>
          </p:nvSpPr>
          <p:spPr>
            <a:xfrm>
              <a:off x="6542698" y="1581706"/>
              <a:ext cx="1590297" cy="2609850"/>
            </a:xfrm>
            <a:custGeom>
              <a:avLst/>
              <a:gdLst/>
              <a:ahLst/>
              <a:cxnLst/>
              <a:rect l="l" t="t" r="r" b="b"/>
              <a:pathLst>
                <a:path w="12742" h="20911" extrusionOk="0">
                  <a:moveTo>
                    <a:pt x="1003" y="1"/>
                  </a:moveTo>
                  <a:cubicBezTo>
                    <a:pt x="457" y="1"/>
                    <a:pt x="1" y="443"/>
                    <a:pt x="1" y="1003"/>
                  </a:cubicBezTo>
                  <a:lnTo>
                    <a:pt x="1" y="20910"/>
                  </a:lnTo>
                  <a:lnTo>
                    <a:pt x="12742" y="20910"/>
                  </a:lnTo>
                  <a:lnTo>
                    <a:pt x="12742" y="1003"/>
                  </a:lnTo>
                  <a:cubicBezTo>
                    <a:pt x="12742" y="443"/>
                    <a:pt x="12288" y="1"/>
                    <a:pt x="11739" y="1"/>
                  </a:cubicBezTo>
                  <a:lnTo>
                    <a:pt x="9334" y="1"/>
                  </a:lnTo>
                  <a:lnTo>
                    <a:pt x="9334" y="315"/>
                  </a:lnTo>
                  <a:cubicBezTo>
                    <a:pt x="9334" y="609"/>
                    <a:pt x="9101" y="841"/>
                    <a:pt x="8810" y="841"/>
                  </a:cubicBezTo>
                  <a:lnTo>
                    <a:pt x="3932" y="841"/>
                  </a:lnTo>
                  <a:cubicBezTo>
                    <a:pt x="3641" y="841"/>
                    <a:pt x="3408" y="609"/>
                    <a:pt x="3408" y="315"/>
                  </a:cubicBezTo>
                  <a:lnTo>
                    <a:pt x="3408" y="1"/>
                  </a:lnTo>
                  <a:close/>
                </a:path>
              </a:pathLst>
            </a:custGeom>
            <a:gradFill>
              <a:gsLst>
                <a:gs pos="0">
                  <a:schemeClr val="lt1"/>
                </a:gs>
                <a:gs pos="100000">
                  <a:srgbClr val="66BEE9">
                    <a:alpha val="34509"/>
                  </a:srgbClr>
                </a:gs>
              </a:gsLst>
              <a:lin ang="10801400"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5"/>
            <p:cNvSpPr/>
            <p:nvPr/>
          </p:nvSpPr>
          <p:spPr>
            <a:xfrm>
              <a:off x="7199429" y="4294498"/>
              <a:ext cx="276948" cy="276948"/>
            </a:xfrm>
            <a:custGeom>
              <a:avLst/>
              <a:gdLst/>
              <a:ahLst/>
              <a:cxnLst/>
              <a:rect l="l" t="t" r="r" b="b"/>
              <a:pathLst>
                <a:path w="2219" h="2219" extrusionOk="0">
                  <a:moveTo>
                    <a:pt x="1109" y="0"/>
                  </a:moveTo>
                  <a:cubicBezTo>
                    <a:pt x="501" y="0"/>
                    <a:pt x="0" y="504"/>
                    <a:pt x="0" y="1109"/>
                  </a:cubicBezTo>
                  <a:cubicBezTo>
                    <a:pt x="0" y="1728"/>
                    <a:pt x="501" y="2218"/>
                    <a:pt x="1109" y="2218"/>
                  </a:cubicBezTo>
                  <a:cubicBezTo>
                    <a:pt x="1728" y="2218"/>
                    <a:pt x="2218" y="1728"/>
                    <a:pt x="2218" y="1109"/>
                  </a:cubicBezTo>
                  <a:cubicBezTo>
                    <a:pt x="2218" y="504"/>
                    <a:pt x="1728" y="0"/>
                    <a:pt x="1109" y="0"/>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5"/>
            <p:cNvSpPr/>
            <p:nvPr/>
          </p:nvSpPr>
          <p:spPr>
            <a:xfrm>
              <a:off x="6683854" y="1771162"/>
              <a:ext cx="555144" cy="553396"/>
            </a:xfrm>
            <a:custGeom>
              <a:avLst/>
              <a:gdLst/>
              <a:ahLst/>
              <a:cxnLst/>
              <a:rect l="l" t="t" r="r" b="b"/>
              <a:pathLst>
                <a:path w="4448" h="4434" extrusionOk="0">
                  <a:moveTo>
                    <a:pt x="306" y="1"/>
                  </a:moveTo>
                  <a:cubicBezTo>
                    <a:pt x="141" y="1"/>
                    <a:pt x="1" y="141"/>
                    <a:pt x="1" y="303"/>
                  </a:cubicBezTo>
                  <a:lnTo>
                    <a:pt x="1" y="4142"/>
                  </a:lnTo>
                  <a:cubicBezTo>
                    <a:pt x="1" y="4305"/>
                    <a:pt x="141" y="4433"/>
                    <a:pt x="306" y="4433"/>
                  </a:cubicBezTo>
                  <a:lnTo>
                    <a:pt x="4142" y="4433"/>
                  </a:lnTo>
                  <a:cubicBezTo>
                    <a:pt x="4308" y="4433"/>
                    <a:pt x="4448" y="4305"/>
                    <a:pt x="4448" y="4142"/>
                  </a:cubicBezTo>
                  <a:lnTo>
                    <a:pt x="4448" y="303"/>
                  </a:lnTo>
                  <a:cubicBezTo>
                    <a:pt x="4448" y="141"/>
                    <a:pt x="4308" y="1"/>
                    <a:pt x="4142"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5"/>
            <p:cNvSpPr/>
            <p:nvPr/>
          </p:nvSpPr>
          <p:spPr>
            <a:xfrm>
              <a:off x="7334969" y="1890352"/>
              <a:ext cx="656862" cy="38191"/>
            </a:xfrm>
            <a:custGeom>
              <a:avLst/>
              <a:gdLst/>
              <a:ahLst/>
              <a:cxnLst/>
              <a:rect l="l" t="t" r="r" b="b"/>
              <a:pathLst>
                <a:path w="5263" h="306" extrusionOk="0">
                  <a:moveTo>
                    <a:pt x="141" y="1"/>
                  </a:moveTo>
                  <a:cubicBezTo>
                    <a:pt x="60" y="1"/>
                    <a:pt x="1" y="71"/>
                    <a:pt x="1" y="152"/>
                  </a:cubicBezTo>
                  <a:cubicBezTo>
                    <a:pt x="1" y="236"/>
                    <a:pt x="60" y="306"/>
                    <a:pt x="141" y="306"/>
                  </a:cubicBezTo>
                  <a:lnTo>
                    <a:pt x="5111" y="306"/>
                  </a:lnTo>
                  <a:cubicBezTo>
                    <a:pt x="5192" y="306"/>
                    <a:pt x="5262" y="236"/>
                    <a:pt x="5262" y="152"/>
                  </a:cubicBezTo>
                  <a:cubicBezTo>
                    <a:pt x="5262" y="71"/>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5"/>
            <p:cNvSpPr/>
            <p:nvPr/>
          </p:nvSpPr>
          <p:spPr>
            <a:xfrm>
              <a:off x="7334969" y="1983707"/>
              <a:ext cx="656862" cy="36444"/>
            </a:xfrm>
            <a:custGeom>
              <a:avLst/>
              <a:gdLst/>
              <a:ahLst/>
              <a:cxnLst/>
              <a:rect l="l" t="t" r="r" b="b"/>
              <a:pathLst>
                <a:path w="5263" h="292" extrusionOk="0">
                  <a:moveTo>
                    <a:pt x="141" y="0"/>
                  </a:moveTo>
                  <a:cubicBezTo>
                    <a:pt x="60" y="0"/>
                    <a:pt x="1" y="59"/>
                    <a:pt x="1" y="140"/>
                  </a:cubicBezTo>
                  <a:cubicBezTo>
                    <a:pt x="1" y="221"/>
                    <a:pt x="60" y="291"/>
                    <a:pt x="141" y="291"/>
                  </a:cubicBezTo>
                  <a:lnTo>
                    <a:pt x="5111" y="291"/>
                  </a:lnTo>
                  <a:cubicBezTo>
                    <a:pt x="5192" y="291"/>
                    <a:pt x="5262" y="221"/>
                    <a:pt x="5262" y="140"/>
                  </a:cubicBezTo>
                  <a:cubicBezTo>
                    <a:pt x="5262" y="59"/>
                    <a:pt x="5192" y="0"/>
                    <a:pt x="5111" y="0"/>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5"/>
            <p:cNvSpPr/>
            <p:nvPr/>
          </p:nvSpPr>
          <p:spPr>
            <a:xfrm>
              <a:off x="7334969" y="2075190"/>
              <a:ext cx="656862" cy="38316"/>
            </a:xfrm>
            <a:custGeom>
              <a:avLst/>
              <a:gdLst/>
              <a:ahLst/>
              <a:cxnLst/>
              <a:rect l="l" t="t" r="r" b="b"/>
              <a:pathLst>
                <a:path w="5263" h="307" extrusionOk="0">
                  <a:moveTo>
                    <a:pt x="141" y="1"/>
                  </a:moveTo>
                  <a:cubicBezTo>
                    <a:pt x="60" y="1"/>
                    <a:pt x="1" y="71"/>
                    <a:pt x="1" y="155"/>
                  </a:cubicBezTo>
                  <a:cubicBezTo>
                    <a:pt x="1" y="236"/>
                    <a:pt x="60" y="306"/>
                    <a:pt x="141" y="306"/>
                  </a:cubicBezTo>
                  <a:lnTo>
                    <a:pt x="5111" y="306"/>
                  </a:lnTo>
                  <a:cubicBezTo>
                    <a:pt x="5192" y="306"/>
                    <a:pt x="5262" y="236"/>
                    <a:pt x="5262" y="155"/>
                  </a:cubicBezTo>
                  <a:cubicBezTo>
                    <a:pt x="5262" y="71"/>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5"/>
            <p:cNvSpPr/>
            <p:nvPr/>
          </p:nvSpPr>
          <p:spPr>
            <a:xfrm>
              <a:off x="7334969" y="2168545"/>
              <a:ext cx="656862" cy="36444"/>
            </a:xfrm>
            <a:custGeom>
              <a:avLst/>
              <a:gdLst/>
              <a:ahLst/>
              <a:cxnLst/>
              <a:rect l="l" t="t" r="r" b="b"/>
              <a:pathLst>
                <a:path w="5263" h="292" extrusionOk="0">
                  <a:moveTo>
                    <a:pt x="141" y="1"/>
                  </a:moveTo>
                  <a:cubicBezTo>
                    <a:pt x="60" y="1"/>
                    <a:pt x="1" y="59"/>
                    <a:pt x="1" y="141"/>
                  </a:cubicBezTo>
                  <a:cubicBezTo>
                    <a:pt x="1" y="222"/>
                    <a:pt x="60" y="292"/>
                    <a:pt x="141" y="292"/>
                  </a:cubicBezTo>
                  <a:lnTo>
                    <a:pt x="5111" y="292"/>
                  </a:lnTo>
                  <a:cubicBezTo>
                    <a:pt x="5192" y="292"/>
                    <a:pt x="5262" y="222"/>
                    <a:pt x="5262" y="141"/>
                  </a:cubicBezTo>
                  <a:cubicBezTo>
                    <a:pt x="5262" y="59"/>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5"/>
            <p:cNvSpPr/>
            <p:nvPr/>
          </p:nvSpPr>
          <p:spPr>
            <a:xfrm>
              <a:off x="6829628" y="1870133"/>
              <a:ext cx="257727" cy="355452"/>
            </a:xfrm>
            <a:custGeom>
              <a:avLst/>
              <a:gdLst/>
              <a:ahLst/>
              <a:cxnLst/>
              <a:rect l="l" t="t" r="r" b="b"/>
              <a:pathLst>
                <a:path w="2065" h="2848" extrusionOk="0">
                  <a:moveTo>
                    <a:pt x="1039" y="0"/>
                  </a:moveTo>
                  <a:cubicBezTo>
                    <a:pt x="689" y="0"/>
                    <a:pt x="421" y="280"/>
                    <a:pt x="421" y="619"/>
                  </a:cubicBezTo>
                  <a:cubicBezTo>
                    <a:pt x="421" y="910"/>
                    <a:pt x="619" y="1143"/>
                    <a:pt x="888" y="1213"/>
                  </a:cubicBezTo>
                  <a:cubicBezTo>
                    <a:pt x="384" y="1330"/>
                    <a:pt x="1" y="1983"/>
                    <a:pt x="1" y="2789"/>
                  </a:cubicBezTo>
                  <a:lnTo>
                    <a:pt x="1" y="2848"/>
                  </a:lnTo>
                  <a:lnTo>
                    <a:pt x="2064" y="2848"/>
                  </a:lnTo>
                  <a:lnTo>
                    <a:pt x="2064" y="2789"/>
                  </a:lnTo>
                  <a:cubicBezTo>
                    <a:pt x="2064" y="1983"/>
                    <a:pt x="1681" y="1330"/>
                    <a:pt x="1180" y="1213"/>
                  </a:cubicBezTo>
                  <a:cubicBezTo>
                    <a:pt x="1448" y="1143"/>
                    <a:pt x="1644" y="910"/>
                    <a:pt x="1644" y="619"/>
                  </a:cubicBezTo>
                  <a:cubicBezTo>
                    <a:pt x="1644" y="280"/>
                    <a:pt x="1378" y="0"/>
                    <a:pt x="103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5"/>
            <p:cNvSpPr/>
            <p:nvPr/>
          </p:nvSpPr>
          <p:spPr>
            <a:xfrm>
              <a:off x="6235425" y="3399826"/>
              <a:ext cx="1003452" cy="636518"/>
            </a:xfrm>
            <a:custGeom>
              <a:avLst/>
              <a:gdLst/>
              <a:ahLst/>
              <a:cxnLst/>
              <a:rect l="l" t="t" r="r" b="b"/>
              <a:pathLst>
                <a:path w="8040" h="5100" extrusionOk="0">
                  <a:moveTo>
                    <a:pt x="468" y="1"/>
                  </a:moveTo>
                  <a:cubicBezTo>
                    <a:pt x="210" y="1"/>
                    <a:pt x="0" y="211"/>
                    <a:pt x="0" y="480"/>
                  </a:cubicBezTo>
                  <a:lnTo>
                    <a:pt x="0" y="4635"/>
                  </a:lnTo>
                  <a:cubicBezTo>
                    <a:pt x="0" y="4890"/>
                    <a:pt x="210" y="5100"/>
                    <a:pt x="468" y="5100"/>
                  </a:cubicBezTo>
                  <a:lnTo>
                    <a:pt x="7572" y="5100"/>
                  </a:lnTo>
                  <a:cubicBezTo>
                    <a:pt x="7830" y="5100"/>
                    <a:pt x="8040" y="4890"/>
                    <a:pt x="8040" y="4635"/>
                  </a:cubicBezTo>
                  <a:lnTo>
                    <a:pt x="8040" y="480"/>
                  </a:lnTo>
                  <a:cubicBezTo>
                    <a:pt x="8040" y="211"/>
                    <a:pt x="7830" y="1"/>
                    <a:pt x="7572" y="1"/>
                  </a:cubicBezTo>
                  <a:close/>
                </a:path>
              </a:pathLst>
            </a:custGeom>
            <a:solidFill>
              <a:schemeClr val="accent6"/>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5"/>
            <p:cNvSpPr/>
            <p:nvPr/>
          </p:nvSpPr>
          <p:spPr>
            <a:xfrm>
              <a:off x="6516364" y="3497674"/>
              <a:ext cx="441569" cy="441195"/>
            </a:xfrm>
            <a:custGeom>
              <a:avLst/>
              <a:gdLst/>
              <a:ahLst/>
              <a:cxnLst/>
              <a:rect l="l" t="t" r="r" b="b"/>
              <a:pathLst>
                <a:path w="3538" h="3535" extrusionOk="0">
                  <a:moveTo>
                    <a:pt x="1762" y="1"/>
                  </a:moveTo>
                  <a:cubicBezTo>
                    <a:pt x="796" y="1"/>
                    <a:pt x="1" y="793"/>
                    <a:pt x="1" y="1773"/>
                  </a:cubicBezTo>
                  <a:cubicBezTo>
                    <a:pt x="1" y="2742"/>
                    <a:pt x="796" y="3535"/>
                    <a:pt x="1762" y="3535"/>
                  </a:cubicBezTo>
                  <a:cubicBezTo>
                    <a:pt x="2742" y="3535"/>
                    <a:pt x="3537" y="2742"/>
                    <a:pt x="3537" y="1773"/>
                  </a:cubicBezTo>
                  <a:cubicBezTo>
                    <a:pt x="3537" y="793"/>
                    <a:pt x="2742" y="1"/>
                    <a:pt x="1762" y="1"/>
                  </a:cubicBezTo>
                  <a:close/>
                </a:path>
              </a:pathLst>
            </a:custGeom>
            <a:solidFill>
              <a:schemeClr val="accen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5"/>
            <p:cNvSpPr/>
            <p:nvPr/>
          </p:nvSpPr>
          <p:spPr>
            <a:xfrm>
              <a:off x="6638675" y="3605382"/>
              <a:ext cx="196946" cy="225902"/>
            </a:xfrm>
            <a:custGeom>
              <a:avLst/>
              <a:gdLst/>
              <a:ahLst/>
              <a:cxnLst/>
              <a:rect l="l" t="t" r="r" b="b"/>
              <a:pathLst>
                <a:path w="1578" h="1810" extrusionOk="0">
                  <a:moveTo>
                    <a:pt x="1" y="0"/>
                  </a:moveTo>
                  <a:lnTo>
                    <a:pt x="1" y="1809"/>
                  </a:lnTo>
                  <a:lnTo>
                    <a:pt x="1577" y="910"/>
                  </a:lnTo>
                  <a:lnTo>
                    <a:pt x="1" y="0"/>
                  </a:ln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5"/>
            <p:cNvSpPr/>
            <p:nvPr/>
          </p:nvSpPr>
          <p:spPr>
            <a:xfrm>
              <a:off x="7476250" y="2817913"/>
              <a:ext cx="589715" cy="590090"/>
            </a:xfrm>
            <a:custGeom>
              <a:avLst/>
              <a:gdLst/>
              <a:ahLst/>
              <a:cxnLst/>
              <a:rect l="l" t="t" r="r" b="b"/>
              <a:pathLst>
                <a:path w="4725" h="4728" extrusionOk="0">
                  <a:moveTo>
                    <a:pt x="2358" y="0"/>
                  </a:moveTo>
                  <a:cubicBezTo>
                    <a:pt x="1050" y="0"/>
                    <a:pt x="0" y="1064"/>
                    <a:pt x="0" y="2358"/>
                  </a:cubicBezTo>
                  <a:cubicBezTo>
                    <a:pt x="0" y="3666"/>
                    <a:pt x="1050" y="4727"/>
                    <a:pt x="2358" y="4727"/>
                  </a:cubicBezTo>
                  <a:cubicBezTo>
                    <a:pt x="3663" y="4727"/>
                    <a:pt x="4724" y="3666"/>
                    <a:pt x="4724" y="2358"/>
                  </a:cubicBezTo>
                  <a:cubicBezTo>
                    <a:pt x="4724" y="1064"/>
                    <a:pt x="3663" y="0"/>
                    <a:pt x="2358" y="0"/>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5"/>
            <p:cNvSpPr/>
            <p:nvPr/>
          </p:nvSpPr>
          <p:spPr>
            <a:xfrm>
              <a:off x="7387388" y="2729176"/>
              <a:ext cx="765944" cy="766193"/>
            </a:xfrm>
            <a:custGeom>
              <a:avLst/>
              <a:gdLst/>
              <a:ahLst/>
              <a:cxnLst/>
              <a:rect l="l" t="t" r="r" b="b"/>
              <a:pathLst>
                <a:path w="6137" h="6139" extrusionOk="0">
                  <a:moveTo>
                    <a:pt x="3070" y="851"/>
                  </a:moveTo>
                  <a:cubicBezTo>
                    <a:pt x="4294" y="851"/>
                    <a:pt x="5285" y="1845"/>
                    <a:pt x="5285" y="3069"/>
                  </a:cubicBezTo>
                  <a:cubicBezTo>
                    <a:pt x="5285" y="4296"/>
                    <a:pt x="4294" y="5298"/>
                    <a:pt x="3070" y="5298"/>
                  </a:cubicBezTo>
                  <a:cubicBezTo>
                    <a:pt x="2580" y="5298"/>
                    <a:pt x="2123" y="5136"/>
                    <a:pt x="1751" y="4856"/>
                  </a:cubicBezTo>
                  <a:cubicBezTo>
                    <a:pt x="1202" y="4458"/>
                    <a:pt x="852" y="3806"/>
                    <a:pt x="852" y="3069"/>
                  </a:cubicBezTo>
                  <a:cubicBezTo>
                    <a:pt x="852" y="2347"/>
                    <a:pt x="1202" y="1691"/>
                    <a:pt x="1751" y="1285"/>
                  </a:cubicBezTo>
                  <a:cubicBezTo>
                    <a:pt x="2123" y="1017"/>
                    <a:pt x="2580" y="851"/>
                    <a:pt x="3070" y="851"/>
                  </a:cubicBezTo>
                  <a:close/>
                  <a:moveTo>
                    <a:pt x="3070" y="0"/>
                  </a:moveTo>
                  <a:cubicBezTo>
                    <a:pt x="2345" y="0"/>
                    <a:pt x="1670" y="258"/>
                    <a:pt x="1143" y="689"/>
                  </a:cubicBezTo>
                  <a:cubicBezTo>
                    <a:pt x="443" y="1249"/>
                    <a:pt x="1" y="2111"/>
                    <a:pt x="1" y="3069"/>
                  </a:cubicBezTo>
                  <a:cubicBezTo>
                    <a:pt x="1" y="4038"/>
                    <a:pt x="443" y="4901"/>
                    <a:pt x="1143" y="5461"/>
                  </a:cubicBezTo>
                  <a:cubicBezTo>
                    <a:pt x="1670" y="5892"/>
                    <a:pt x="2345" y="6138"/>
                    <a:pt x="3070" y="6138"/>
                  </a:cubicBezTo>
                  <a:cubicBezTo>
                    <a:pt x="4761" y="6138"/>
                    <a:pt x="6136" y="4772"/>
                    <a:pt x="6136" y="3069"/>
                  </a:cubicBezTo>
                  <a:cubicBezTo>
                    <a:pt x="6136" y="1378"/>
                    <a:pt x="4761" y="0"/>
                    <a:pt x="3070" y="0"/>
                  </a:cubicBezTo>
                  <a:close/>
                </a:path>
              </a:pathLst>
            </a:custGeom>
            <a:solidFill>
              <a:schemeClr val="accent5"/>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5"/>
            <p:cNvSpPr/>
            <p:nvPr/>
          </p:nvSpPr>
          <p:spPr>
            <a:xfrm>
              <a:off x="7946645" y="3600075"/>
              <a:ext cx="757082" cy="237384"/>
            </a:xfrm>
            <a:custGeom>
              <a:avLst/>
              <a:gdLst/>
              <a:ahLst/>
              <a:cxnLst/>
              <a:rect l="l" t="t" r="r" b="b"/>
              <a:pathLst>
                <a:path w="6066" h="1902" extrusionOk="0">
                  <a:moveTo>
                    <a:pt x="944" y="0"/>
                  </a:moveTo>
                  <a:cubicBezTo>
                    <a:pt x="420" y="0"/>
                    <a:pt x="0" y="420"/>
                    <a:pt x="0" y="944"/>
                  </a:cubicBezTo>
                  <a:cubicBezTo>
                    <a:pt x="0" y="1470"/>
                    <a:pt x="420" y="1902"/>
                    <a:pt x="944" y="1902"/>
                  </a:cubicBezTo>
                  <a:lnTo>
                    <a:pt x="5122" y="1902"/>
                  </a:lnTo>
                  <a:cubicBezTo>
                    <a:pt x="5645" y="1902"/>
                    <a:pt x="6065" y="1470"/>
                    <a:pt x="6065" y="944"/>
                  </a:cubicBezTo>
                  <a:cubicBezTo>
                    <a:pt x="6065" y="420"/>
                    <a:pt x="5645" y="0"/>
                    <a:pt x="5122" y="0"/>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5"/>
            <p:cNvSpPr/>
            <p:nvPr/>
          </p:nvSpPr>
          <p:spPr>
            <a:xfrm>
              <a:off x="8023776" y="3635021"/>
              <a:ext cx="166244" cy="166119"/>
            </a:xfrm>
            <a:custGeom>
              <a:avLst/>
              <a:gdLst/>
              <a:ahLst/>
              <a:cxnLst/>
              <a:rect l="l" t="t" r="r" b="b"/>
              <a:pathLst>
                <a:path w="1332" h="1331" extrusionOk="0">
                  <a:moveTo>
                    <a:pt x="665" y="0"/>
                  </a:moveTo>
                  <a:cubicBezTo>
                    <a:pt x="292" y="0"/>
                    <a:pt x="1" y="303"/>
                    <a:pt x="1" y="664"/>
                  </a:cubicBezTo>
                  <a:cubicBezTo>
                    <a:pt x="1" y="1039"/>
                    <a:pt x="292" y="1330"/>
                    <a:pt x="665" y="1330"/>
                  </a:cubicBezTo>
                  <a:cubicBezTo>
                    <a:pt x="1026" y="1330"/>
                    <a:pt x="1331" y="1039"/>
                    <a:pt x="1331" y="664"/>
                  </a:cubicBezTo>
                  <a:cubicBezTo>
                    <a:pt x="1331" y="303"/>
                    <a:pt x="1026" y="0"/>
                    <a:pt x="665"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5"/>
            <p:cNvSpPr/>
            <p:nvPr/>
          </p:nvSpPr>
          <p:spPr>
            <a:xfrm>
              <a:off x="7946645" y="3889751"/>
              <a:ext cx="757082" cy="237509"/>
            </a:xfrm>
            <a:custGeom>
              <a:avLst/>
              <a:gdLst/>
              <a:ahLst/>
              <a:cxnLst/>
              <a:rect l="l" t="t" r="r" b="b"/>
              <a:pathLst>
                <a:path w="6066" h="1903" extrusionOk="0">
                  <a:moveTo>
                    <a:pt x="944" y="1"/>
                  </a:moveTo>
                  <a:cubicBezTo>
                    <a:pt x="420" y="1"/>
                    <a:pt x="0" y="432"/>
                    <a:pt x="0" y="958"/>
                  </a:cubicBezTo>
                  <a:cubicBezTo>
                    <a:pt x="0" y="1482"/>
                    <a:pt x="420" y="1902"/>
                    <a:pt x="944" y="1902"/>
                  </a:cubicBezTo>
                  <a:lnTo>
                    <a:pt x="5122" y="1902"/>
                  </a:lnTo>
                  <a:cubicBezTo>
                    <a:pt x="5645" y="1902"/>
                    <a:pt x="6065" y="1482"/>
                    <a:pt x="6065" y="958"/>
                  </a:cubicBezTo>
                  <a:cubicBezTo>
                    <a:pt x="6065" y="432"/>
                    <a:pt x="5645" y="1"/>
                    <a:pt x="5122" y="1"/>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5"/>
            <p:cNvSpPr/>
            <p:nvPr/>
          </p:nvSpPr>
          <p:spPr>
            <a:xfrm>
              <a:off x="8462096" y="3926069"/>
              <a:ext cx="166119" cy="166244"/>
            </a:xfrm>
            <a:custGeom>
              <a:avLst/>
              <a:gdLst/>
              <a:ahLst/>
              <a:cxnLst/>
              <a:rect l="l" t="t" r="r" b="b"/>
              <a:pathLst>
                <a:path w="1331" h="1332" extrusionOk="0">
                  <a:moveTo>
                    <a:pt x="664" y="1"/>
                  </a:moveTo>
                  <a:cubicBezTo>
                    <a:pt x="292" y="1"/>
                    <a:pt x="0" y="292"/>
                    <a:pt x="0" y="667"/>
                  </a:cubicBezTo>
                  <a:cubicBezTo>
                    <a:pt x="0" y="1029"/>
                    <a:pt x="292" y="1331"/>
                    <a:pt x="664" y="1331"/>
                  </a:cubicBezTo>
                  <a:cubicBezTo>
                    <a:pt x="1025" y="1331"/>
                    <a:pt x="1331" y="1029"/>
                    <a:pt x="1331" y="667"/>
                  </a:cubicBezTo>
                  <a:cubicBezTo>
                    <a:pt x="1331" y="292"/>
                    <a:pt x="1025" y="1"/>
                    <a:pt x="664"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5"/>
            <p:cNvSpPr/>
            <p:nvPr/>
          </p:nvSpPr>
          <p:spPr>
            <a:xfrm>
              <a:off x="7642243" y="2983906"/>
              <a:ext cx="257603" cy="258102"/>
            </a:xfrm>
            <a:custGeom>
              <a:avLst/>
              <a:gdLst/>
              <a:ahLst/>
              <a:cxnLst/>
              <a:rect l="l" t="t" r="r" b="b"/>
              <a:pathLst>
                <a:path w="2064" h="2068" extrusionOk="0">
                  <a:moveTo>
                    <a:pt x="1028" y="737"/>
                  </a:moveTo>
                  <a:cubicBezTo>
                    <a:pt x="1190" y="737"/>
                    <a:pt x="1330" y="866"/>
                    <a:pt x="1330" y="1039"/>
                  </a:cubicBezTo>
                  <a:cubicBezTo>
                    <a:pt x="1330" y="1205"/>
                    <a:pt x="1190" y="1345"/>
                    <a:pt x="1028" y="1345"/>
                  </a:cubicBezTo>
                  <a:cubicBezTo>
                    <a:pt x="863" y="1345"/>
                    <a:pt x="723" y="1205"/>
                    <a:pt x="723" y="1039"/>
                  </a:cubicBezTo>
                  <a:cubicBezTo>
                    <a:pt x="723" y="866"/>
                    <a:pt x="863" y="737"/>
                    <a:pt x="1028" y="737"/>
                  </a:cubicBezTo>
                  <a:close/>
                  <a:moveTo>
                    <a:pt x="899" y="0"/>
                  </a:moveTo>
                  <a:cubicBezTo>
                    <a:pt x="874" y="0"/>
                    <a:pt x="851" y="26"/>
                    <a:pt x="840" y="48"/>
                  </a:cubicBezTo>
                  <a:lnTo>
                    <a:pt x="781" y="281"/>
                  </a:lnTo>
                  <a:cubicBezTo>
                    <a:pt x="748" y="306"/>
                    <a:pt x="700" y="317"/>
                    <a:pt x="664" y="339"/>
                  </a:cubicBezTo>
                  <a:lnTo>
                    <a:pt x="454" y="211"/>
                  </a:lnTo>
                  <a:cubicBezTo>
                    <a:pt x="445" y="206"/>
                    <a:pt x="436" y="203"/>
                    <a:pt x="427" y="203"/>
                  </a:cubicBezTo>
                  <a:cubicBezTo>
                    <a:pt x="413" y="203"/>
                    <a:pt x="399" y="209"/>
                    <a:pt x="384" y="225"/>
                  </a:cubicBezTo>
                  <a:lnTo>
                    <a:pt x="210" y="398"/>
                  </a:lnTo>
                  <a:cubicBezTo>
                    <a:pt x="188" y="409"/>
                    <a:pt x="188" y="446"/>
                    <a:pt x="199" y="468"/>
                  </a:cubicBezTo>
                  <a:lnTo>
                    <a:pt x="328" y="678"/>
                  </a:lnTo>
                  <a:cubicBezTo>
                    <a:pt x="303" y="715"/>
                    <a:pt x="291" y="759"/>
                    <a:pt x="280" y="796"/>
                  </a:cubicBezTo>
                  <a:lnTo>
                    <a:pt x="48" y="855"/>
                  </a:lnTo>
                  <a:cubicBezTo>
                    <a:pt x="11" y="866"/>
                    <a:pt x="0" y="888"/>
                    <a:pt x="0" y="911"/>
                  </a:cubicBezTo>
                  <a:lnTo>
                    <a:pt x="0" y="1157"/>
                  </a:lnTo>
                  <a:cubicBezTo>
                    <a:pt x="0" y="1179"/>
                    <a:pt x="11" y="1216"/>
                    <a:pt x="48" y="1216"/>
                  </a:cubicBezTo>
                  <a:lnTo>
                    <a:pt x="280" y="1275"/>
                  </a:lnTo>
                  <a:cubicBezTo>
                    <a:pt x="291" y="1319"/>
                    <a:pt x="303" y="1356"/>
                    <a:pt x="328" y="1401"/>
                  </a:cubicBezTo>
                  <a:lnTo>
                    <a:pt x="199" y="1599"/>
                  </a:lnTo>
                  <a:cubicBezTo>
                    <a:pt x="188" y="1625"/>
                    <a:pt x="188" y="1658"/>
                    <a:pt x="210" y="1681"/>
                  </a:cubicBezTo>
                  <a:lnTo>
                    <a:pt x="384" y="1846"/>
                  </a:lnTo>
                  <a:cubicBezTo>
                    <a:pt x="399" y="1859"/>
                    <a:pt x="412" y="1864"/>
                    <a:pt x="426" y="1864"/>
                  </a:cubicBezTo>
                  <a:cubicBezTo>
                    <a:pt x="435" y="1864"/>
                    <a:pt x="445" y="1862"/>
                    <a:pt x="454" y="1857"/>
                  </a:cubicBezTo>
                  <a:lnTo>
                    <a:pt x="664" y="1739"/>
                  </a:lnTo>
                  <a:cubicBezTo>
                    <a:pt x="700" y="1751"/>
                    <a:pt x="748" y="1776"/>
                    <a:pt x="781" y="1787"/>
                  </a:cubicBezTo>
                  <a:lnTo>
                    <a:pt x="840" y="2019"/>
                  </a:lnTo>
                  <a:cubicBezTo>
                    <a:pt x="851" y="2045"/>
                    <a:pt x="874" y="2067"/>
                    <a:pt x="899" y="2067"/>
                  </a:cubicBezTo>
                  <a:lnTo>
                    <a:pt x="1143" y="2067"/>
                  </a:lnTo>
                  <a:cubicBezTo>
                    <a:pt x="1179" y="2067"/>
                    <a:pt x="1201" y="2045"/>
                    <a:pt x="1201" y="2019"/>
                  </a:cubicBezTo>
                  <a:lnTo>
                    <a:pt x="1260" y="1787"/>
                  </a:lnTo>
                  <a:cubicBezTo>
                    <a:pt x="1308" y="1776"/>
                    <a:pt x="1341" y="1751"/>
                    <a:pt x="1389" y="1739"/>
                  </a:cubicBezTo>
                  <a:lnTo>
                    <a:pt x="1588" y="1857"/>
                  </a:lnTo>
                  <a:cubicBezTo>
                    <a:pt x="1602" y="1862"/>
                    <a:pt x="1614" y="1864"/>
                    <a:pt x="1625" y="1864"/>
                  </a:cubicBezTo>
                  <a:cubicBezTo>
                    <a:pt x="1641" y="1864"/>
                    <a:pt x="1654" y="1859"/>
                    <a:pt x="1669" y="1846"/>
                  </a:cubicBezTo>
                  <a:lnTo>
                    <a:pt x="1843" y="1681"/>
                  </a:lnTo>
                  <a:cubicBezTo>
                    <a:pt x="1854" y="1658"/>
                    <a:pt x="1868" y="1625"/>
                    <a:pt x="1843" y="1599"/>
                  </a:cubicBezTo>
                  <a:lnTo>
                    <a:pt x="1728" y="1401"/>
                  </a:lnTo>
                  <a:cubicBezTo>
                    <a:pt x="1739" y="1356"/>
                    <a:pt x="1761" y="1319"/>
                    <a:pt x="1773" y="1275"/>
                  </a:cubicBezTo>
                  <a:lnTo>
                    <a:pt x="2019" y="1216"/>
                  </a:lnTo>
                  <a:cubicBezTo>
                    <a:pt x="2042" y="1216"/>
                    <a:pt x="2064" y="1179"/>
                    <a:pt x="2064" y="1157"/>
                  </a:cubicBezTo>
                  <a:lnTo>
                    <a:pt x="2064" y="911"/>
                  </a:lnTo>
                  <a:cubicBezTo>
                    <a:pt x="2064" y="888"/>
                    <a:pt x="2042" y="866"/>
                    <a:pt x="2019" y="855"/>
                  </a:cubicBezTo>
                  <a:lnTo>
                    <a:pt x="1773" y="796"/>
                  </a:lnTo>
                  <a:cubicBezTo>
                    <a:pt x="1761" y="759"/>
                    <a:pt x="1739" y="715"/>
                    <a:pt x="1728" y="678"/>
                  </a:cubicBezTo>
                  <a:lnTo>
                    <a:pt x="1843" y="468"/>
                  </a:lnTo>
                  <a:cubicBezTo>
                    <a:pt x="1868" y="446"/>
                    <a:pt x="1854" y="409"/>
                    <a:pt x="1843" y="398"/>
                  </a:cubicBezTo>
                  <a:lnTo>
                    <a:pt x="1669" y="225"/>
                  </a:lnTo>
                  <a:cubicBezTo>
                    <a:pt x="1654" y="209"/>
                    <a:pt x="1640" y="203"/>
                    <a:pt x="1624" y="203"/>
                  </a:cubicBezTo>
                  <a:cubicBezTo>
                    <a:pt x="1613" y="203"/>
                    <a:pt x="1601" y="206"/>
                    <a:pt x="1588" y="211"/>
                  </a:cubicBezTo>
                  <a:lnTo>
                    <a:pt x="1389" y="339"/>
                  </a:lnTo>
                  <a:cubicBezTo>
                    <a:pt x="1341" y="317"/>
                    <a:pt x="1308" y="306"/>
                    <a:pt x="1260" y="281"/>
                  </a:cubicBezTo>
                  <a:lnTo>
                    <a:pt x="1201" y="48"/>
                  </a:lnTo>
                  <a:cubicBezTo>
                    <a:pt x="1201" y="26"/>
                    <a:pt x="1179" y="0"/>
                    <a:pt x="1143"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5"/>
            <p:cNvSpPr/>
            <p:nvPr/>
          </p:nvSpPr>
          <p:spPr>
            <a:xfrm>
              <a:off x="6183319" y="2362120"/>
              <a:ext cx="632025" cy="630652"/>
            </a:xfrm>
            <a:custGeom>
              <a:avLst/>
              <a:gdLst/>
              <a:ahLst/>
              <a:cxnLst/>
              <a:rect l="l" t="t" r="r" b="b"/>
              <a:pathLst>
                <a:path w="5064" h="5053" extrusionOk="0">
                  <a:moveTo>
                    <a:pt x="2532" y="1"/>
                  </a:moveTo>
                  <a:cubicBezTo>
                    <a:pt x="1132" y="1"/>
                    <a:pt x="1" y="1132"/>
                    <a:pt x="1" y="2521"/>
                  </a:cubicBezTo>
                  <a:cubicBezTo>
                    <a:pt x="1" y="3921"/>
                    <a:pt x="1132" y="5052"/>
                    <a:pt x="2532" y="5052"/>
                  </a:cubicBezTo>
                  <a:cubicBezTo>
                    <a:pt x="3932" y="5052"/>
                    <a:pt x="5063" y="3921"/>
                    <a:pt x="5063" y="2521"/>
                  </a:cubicBezTo>
                  <a:cubicBezTo>
                    <a:pt x="5063" y="1132"/>
                    <a:pt x="3932" y="1"/>
                    <a:pt x="2532" y="1"/>
                  </a:cubicBezTo>
                  <a:close/>
                </a:path>
              </a:pathLst>
            </a:custGeom>
            <a:solidFill>
              <a:schemeClr val="l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5"/>
            <p:cNvSpPr/>
            <p:nvPr/>
          </p:nvSpPr>
          <p:spPr>
            <a:xfrm>
              <a:off x="6302509" y="2481685"/>
              <a:ext cx="393268" cy="391896"/>
            </a:xfrm>
            <a:custGeom>
              <a:avLst/>
              <a:gdLst/>
              <a:ahLst/>
              <a:cxnLst/>
              <a:rect l="l" t="t" r="r" b="b"/>
              <a:pathLst>
                <a:path w="3151" h="3140" extrusionOk="0">
                  <a:moveTo>
                    <a:pt x="1577" y="1"/>
                  </a:moveTo>
                  <a:cubicBezTo>
                    <a:pt x="701" y="1"/>
                    <a:pt x="1" y="701"/>
                    <a:pt x="1" y="1563"/>
                  </a:cubicBezTo>
                  <a:cubicBezTo>
                    <a:pt x="1" y="2440"/>
                    <a:pt x="701" y="3140"/>
                    <a:pt x="1577" y="3140"/>
                  </a:cubicBezTo>
                  <a:cubicBezTo>
                    <a:pt x="2440" y="3140"/>
                    <a:pt x="3151" y="2440"/>
                    <a:pt x="3151" y="1563"/>
                  </a:cubicBezTo>
                  <a:cubicBezTo>
                    <a:pt x="3151" y="701"/>
                    <a:pt x="2440" y="1"/>
                    <a:pt x="1577" y="1"/>
                  </a:cubicBez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5"/>
            <p:cNvSpPr/>
            <p:nvPr/>
          </p:nvSpPr>
          <p:spPr>
            <a:xfrm>
              <a:off x="6471622" y="2769987"/>
              <a:ext cx="55415" cy="26334"/>
            </a:xfrm>
            <a:custGeom>
              <a:avLst/>
              <a:gdLst/>
              <a:ahLst/>
              <a:cxnLst/>
              <a:rect l="l" t="t" r="r" b="b"/>
              <a:pathLst>
                <a:path w="444" h="211" extrusionOk="0">
                  <a:moveTo>
                    <a:pt x="1" y="1"/>
                  </a:moveTo>
                  <a:lnTo>
                    <a:pt x="1" y="1"/>
                  </a:lnTo>
                  <a:cubicBezTo>
                    <a:pt x="12" y="118"/>
                    <a:pt x="104" y="211"/>
                    <a:pt x="222" y="211"/>
                  </a:cubicBezTo>
                  <a:cubicBezTo>
                    <a:pt x="337" y="211"/>
                    <a:pt x="432" y="118"/>
                    <a:pt x="443" y="1"/>
                  </a:cubicBezTo>
                  <a:lnTo>
                    <a:pt x="443" y="1"/>
                  </a:lnTo>
                  <a:cubicBezTo>
                    <a:pt x="351" y="12"/>
                    <a:pt x="267" y="12"/>
                    <a:pt x="222" y="12"/>
                  </a:cubicBezTo>
                  <a:cubicBezTo>
                    <a:pt x="174" y="12"/>
                    <a:pt x="93" y="12"/>
                    <a:pt x="1"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5"/>
            <p:cNvSpPr/>
            <p:nvPr/>
          </p:nvSpPr>
          <p:spPr>
            <a:xfrm>
              <a:off x="6427940" y="2558940"/>
              <a:ext cx="141407" cy="141282"/>
            </a:xfrm>
            <a:custGeom>
              <a:avLst/>
              <a:gdLst/>
              <a:ahLst/>
              <a:cxnLst/>
              <a:rect l="l" t="t" r="r" b="b"/>
              <a:pathLst>
                <a:path w="1133" h="1132" extrusionOk="0">
                  <a:moveTo>
                    <a:pt x="572" y="0"/>
                  </a:moveTo>
                  <a:cubicBezTo>
                    <a:pt x="303" y="0"/>
                    <a:pt x="93" y="210"/>
                    <a:pt x="93" y="479"/>
                  </a:cubicBezTo>
                  <a:cubicBezTo>
                    <a:pt x="93" y="675"/>
                    <a:pt x="71" y="874"/>
                    <a:pt x="1" y="1062"/>
                  </a:cubicBezTo>
                  <a:cubicBezTo>
                    <a:pt x="152" y="1095"/>
                    <a:pt x="337" y="1132"/>
                    <a:pt x="572" y="1132"/>
                  </a:cubicBezTo>
                  <a:cubicBezTo>
                    <a:pt x="804" y="1132"/>
                    <a:pt x="992" y="1095"/>
                    <a:pt x="1132" y="1062"/>
                  </a:cubicBezTo>
                  <a:cubicBezTo>
                    <a:pt x="1073" y="874"/>
                    <a:pt x="1037" y="675"/>
                    <a:pt x="1037" y="479"/>
                  </a:cubicBezTo>
                  <a:cubicBezTo>
                    <a:pt x="1037" y="210"/>
                    <a:pt x="827" y="0"/>
                    <a:pt x="57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5"/>
            <p:cNvSpPr/>
            <p:nvPr/>
          </p:nvSpPr>
          <p:spPr>
            <a:xfrm>
              <a:off x="6410467" y="2706087"/>
              <a:ext cx="177726" cy="49424"/>
            </a:xfrm>
            <a:custGeom>
              <a:avLst/>
              <a:gdLst/>
              <a:ahLst/>
              <a:cxnLst/>
              <a:rect l="l" t="t" r="r" b="b"/>
              <a:pathLst>
                <a:path w="1424" h="396" extrusionOk="0">
                  <a:moveTo>
                    <a:pt x="104" y="0"/>
                  </a:moveTo>
                  <a:cubicBezTo>
                    <a:pt x="71" y="56"/>
                    <a:pt x="46" y="126"/>
                    <a:pt x="12" y="185"/>
                  </a:cubicBezTo>
                  <a:cubicBezTo>
                    <a:pt x="1" y="210"/>
                    <a:pt x="1" y="222"/>
                    <a:pt x="1" y="222"/>
                  </a:cubicBezTo>
                  <a:cubicBezTo>
                    <a:pt x="1" y="314"/>
                    <a:pt x="314" y="395"/>
                    <a:pt x="712" y="395"/>
                  </a:cubicBezTo>
                  <a:cubicBezTo>
                    <a:pt x="1107" y="395"/>
                    <a:pt x="1423" y="314"/>
                    <a:pt x="1423" y="222"/>
                  </a:cubicBezTo>
                  <a:cubicBezTo>
                    <a:pt x="1423" y="222"/>
                    <a:pt x="1412" y="210"/>
                    <a:pt x="1401" y="185"/>
                  </a:cubicBezTo>
                  <a:cubicBezTo>
                    <a:pt x="1376" y="126"/>
                    <a:pt x="1342" y="56"/>
                    <a:pt x="1317" y="0"/>
                  </a:cubicBezTo>
                  <a:cubicBezTo>
                    <a:pt x="1143" y="45"/>
                    <a:pt x="933" y="82"/>
                    <a:pt x="712" y="82"/>
                  </a:cubicBezTo>
                  <a:cubicBezTo>
                    <a:pt x="491" y="82"/>
                    <a:pt x="281" y="45"/>
                    <a:pt x="104"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5"/>
            <p:cNvSpPr/>
            <p:nvPr/>
          </p:nvSpPr>
          <p:spPr>
            <a:xfrm>
              <a:off x="7519932" y="2282132"/>
              <a:ext cx="1182426" cy="369929"/>
            </a:xfrm>
            <a:custGeom>
              <a:avLst/>
              <a:gdLst/>
              <a:ahLst/>
              <a:cxnLst/>
              <a:rect l="l" t="t" r="r" b="b"/>
              <a:pathLst>
                <a:path w="9474" h="2964" extrusionOk="0">
                  <a:moveTo>
                    <a:pt x="339" y="1"/>
                  </a:moveTo>
                  <a:cubicBezTo>
                    <a:pt x="151" y="1"/>
                    <a:pt x="0" y="152"/>
                    <a:pt x="0" y="351"/>
                  </a:cubicBezTo>
                  <a:lnTo>
                    <a:pt x="0" y="2625"/>
                  </a:lnTo>
                  <a:cubicBezTo>
                    <a:pt x="0" y="2812"/>
                    <a:pt x="151" y="2964"/>
                    <a:pt x="339" y="2964"/>
                  </a:cubicBezTo>
                  <a:lnTo>
                    <a:pt x="9134" y="2964"/>
                  </a:lnTo>
                  <a:cubicBezTo>
                    <a:pt x="9322" y="2964"/>
                    <a:pt x="9473" y="2812"/>
                    <a:pt x="9473" y="2625"/>
                  </a:cubicBezTo>
                  <a:lnTo>
                    <a:pt x="9473" y="351"/>
                  </a:lnTo>
                  <a:cubicBezTo>
                    <a:pt x="9473" y="152"/>
                    <a:pt x="9322" y="1"/>
                    <a:pt x="9134" y="1"/>
                  </a:cubicBezTo>
                  <a:close/>
                </a:path>
              </a:pathLst>
            </a:custGeom>
            <a:gradFill>
              <a:gsLst>
                <a:gs pos="0">
                  <a:schemeClr val="lt1"/>
                </a:gs>
                <a:gs pos="100000">
                  <a:srgbClr val="4EB3E4">
                    <a:alpha val="57647"/>
                  </a:srgbClr>
                </a:gs>
              </a:gsLst>
              <a:lin ang="5400700"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5"/>
            <p:cNvSpPr/>
            <p:nvPr/>
          </p:nvSpPr>
          <p:spPr>
            <a:xfrm>
              <a:off x="7768671" y="2367874"/>
              <a:ext cx="684819" cy="64401"/>
            </a:xfrm>
            <a:custGeom>
              <a:avLst/>
              <a:gdLst/>
              <a:ahLst/>
              <a:cxnLst/>
              <a:rect l="l" t="t" r="r" b="b"/>
              <a:pathLst>
                <a:path w="5487" h="516" extrusionOk="0">
                  <a:moveTo>
                    <a:pt x="258" y="0"/>
                  </a:moveTo>
                  <a:cubicBezTo>
                    <a:pt x="118" y="0"/>
                    <a:pt x="1" y="118"/>
                    <a:pt x="1" y="258"/>
                  </a:cubicBezTo>
                  <a:cubicBezTo>
                    <a:pt x="1" y="398"/>
                    <a:pt x="118" y="515"/>
                    <a:pt x="258" y="515"/>
                  </a:cubicBezTo>
                  <a:lnTo>
                    <a:pt x="5229" y="515"/>
                  </a:lnTo>
                  <a:cubicBezTo>
                    <a:pt x="5369" y="515"/>
                    <a:pt x="5486" y="398"/>
                    <a:pt x="5486" y="258"/>
                  </a:cubicBezTo>
                  <a:cubicBezTo>
                    <a:pt x="5486" y="118"/>
                    <a:pt x="5369" y="0"/>
                    <a:pt x="522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5"/>
            <p:cNvSpPr/>
            <p:nvPr/>
          </p:nvSpPr>
          <p:spPr>
            <a:xfrm>
              <a:off x="7933291" y="2506160"/>
              <a:ext cx="355577" cy="64525"/>
            </a:xfrm>
            <a:custGeom>
              <a:avLst/>
              <a:gdLst/>
              <a:ahLst/>
              <a:cxnLst/>
              <a:rect l="l" t="t" r="r" b="b"/>
              <a:pathLst>
                <a:path w="2849" h="517" extrusionOk="0">
                  <a:moveTo>
                    <a:pt x="258" y="1"/>
                  </a:moveTo>
                  <a:cubicBezTo>
                    <a:pt x="118" y="1"/>
                    <a:pt x="1" y="119"/>
                    <a:pt x="1" y="259"/>
                  </a:cubicBezTo>
                  <a:cubicBezTo>
                    <a:pt x="1" y="399"/>
                    <a:pt x="118" y="516"/>
                    <a:pt x="258" y="516"/>
                  </a:cubicBezTo>
                  <a:lnTo>
                    <a:pt x="2591" y="516"/>
                  </a:lnTo>
                  <a:cubicBezTo>
                    <a:pt x="2731" y="516"/>
                    <a:pt x="2849" y="399"/>
                    <a:pt x="2849" y="259"/>
                  </a:cubicBezTo>
                  <a:cubicBezTo>
                    <a:pt x="2849" y="119"/>
                    <a:pt x="2731" y="1"/>
                    <a:pt x="2591"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5"/>
            <p:cNvSpPr/>
            <p:nvPr/>
          </p:nvSpPr>
          <p:spPr>
            <a:xfrm>
              <a:off x="7387388" y="2815043"/>
              <a:ext cx="218538" cy="595706"/>
            </a:xfrm>
            <a:custGeom>
              <a:avLst/>
              <a:gdLst/>
              <a:ahLst/>
              <a:cxnLst/>
              <a:rect l="l" t="t" r="r" b="b"/>
              <a:pathLst>
                <a:path w="1751" h="4773" extrusionOk="0">
                  <a:moveTo>
                    <a:pt x="1143" y="1"/>
                  </a:moveTo>
                  <a:cubicBezTo>
                    <a:pt x="443" y="561"/>
                    <a:pt x="1" y="1423"/>
                    <a:pt x="1" y="2381"/>
                  </a:cubicBezTo>
                  <a:cubicBezTo>
                    <a:pt x="1" y="3350"/>
                    <a:pt x="443" y="4213"/>
                    <a:pt x="1143" y="4773"/>
                  </a:cubicBezTo>
                  <a:cubicBezTo>
                    <a:pt x="1353" y="4574"/>
                    <a:pt x="1552" y="4378"/>
                    <a:pt x="1751" y="4168"/>
                  </a:cubicBezTo>
                  <a:cubicBezTo>
                    <a:pt x="1202" y="3770"/>
                    <a:pt x="852" y="3118"/>
                    <a:pt x="852" y="2381"/>
                  </a:cubicBezTo>
                  <a:cubicBezTo>
                    <a:pt x="852" y="1659"/>
                    <a:pt x="1202" y="1003"/>
                    <a:pt x="1751" y="597"/>
                  </a:cubicBezTo>
                  <a:cubicBezTo>
                    <a:pt x="1552" y="399"/>
                    <a:pt x="1353" y="200"/>
                    <a:pt x="1143" y="1"/>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85"/>
          <p:cNvGrpSpPr/>
          <p:nvPr/>
        </p:nvGrpSpPr>
        <p:grpSpPr>
          <a:xfrm>
            <a:off x="5054450" y="1018150"/>
            <a:ext cx="396150" cy="360700"/>
            <a:chOff x="1615925" y="2456425"/>
            <a:chExt cx="396150" cy="360700"/>
          </a:xfrm>
        </p:grpSpPr>
        <p:sp>
          <p:nvSpPr>
            <p:cNvPr id="1945" name="Google Shape;1945;p85"/>
            <p:cNvSpPr/>
            <p:nvPr/>
          </p:nvSpPr>
          <p:spPr>
            <a:xfrm>
              <a:off x="1615925" y="2456425"/>
              <a:ext cx="396150" cy="360700"/>
            </a:xfrm>
            <a:custGeom>
              <a:avLst/>
              <a:gdLst/>
              <a:ahLst/>
              <a:cxnLst/>
              <a:rect l="l" t="t" r="r" b="b"/>
              <a:pathLst>
                <a:path w="15846" h="14428" extrusionOk="0">
                  <a:moveTo>
                    <a:pt x="7919" y="1"/>
                  </a:moveTo>
                  <a:cubicBezTo>
                    <a:pt x="6072" y="1"/>
                    <a:pt x="4221" y="709"/>
                    <a:pt x="2803" y="2127"/>
                  </a:cubicBezTo>
                  <a:cubicBezTo>
                    <a:pt x="1" y="4929"/>
                    <a:pt x="1" y="9499"/>
                    <a:pt x="2803" y="12301"/>
                  </a:cubicBezTo>
                  <a:cubicBezTo>
                    <a:pt x="4221" y="13719"/>
                    <a:pt x="6072" y="14428"/>
                    <a:pt x="7919" y="14428"/>
                  </a:cubicBezTo>
                  <a:cubicBezTo>
                    <a:pt x="9766" y="14428"/>
                    <a:pt x="11609" y="13719"/>
                    <a:pt x="13010" y="12301"/>
                  </a:cubicBezTo>
                  <a:cubicBezTo>
                    <a:pt x="15846" y="9499"/>
                    <a:pt x="15846" y="4929"/>
                    <a:pt x="13010" y="2127"/>
                  </a:cubicBezTo>
                  <a:cubicBezTo>
                    <a:pt x="11609" y="709"/>
                    <a:pt x="9766" y="1"/>
                    <a:pt x="7919" y="1"/>
                  </a:cubicBezTo>
                  <a:close/>
                </a:path>
              </a:pathLst>
            </a:custGeom>
            <a:solidFill>
              <a:schemeClr val="accent6"/>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5"/>
            <p:cNvSpPr/>
            <p:nvPr/>
          </p:nvSpPr>
          <p:spPr>
            <a:xfrm>
              <a:off x="1658475" y="2554575"/>
              <a:ext cx="311075" cy="191050"/>
            </a:xfrm>
            <a:custGeom>
              <a:avLst/>
              <a:gdLst/>
              <a:ahLst/>
              <a:cxnLst/>
              <a:rect l="l" t="t" r="r" b="b"/>
              <a:pathLst>
                <a:path w="12443" h="7642" extrusionOk="0">
                  <a:moveTo>
                    <a:pt x="3916" y="1"/>
                  </a:moveTo>
                  <a:cubicBezTo>
                    <a:pt x="3438" y="1"/>
                    <a:pt x="2905" y="200"/>
                    <a:pt x="2335" y="736"/>
                  </a:cubicBezTo>
                  <a:cubicBezTo>
                    <a:pt x="0" y="2971"/>
                    <a:pt x="6238" y="7641"/>
                    <a:pt x="6238" y="7641"/>
                  </a:cubicBezTo>
                  <a:cubicBezTo>
                    <a:pt x="6238" y="7641"/>
                    <a:pt x="12442" y="2971"/>
                    <a:pt x="10107" y="736"/>
                  </a:cubicBezTo>
                  <a:cubicBezTo>
                    <a:pt x="9546" y="200"/>
                    <a:pt x="9019" y="1"/>
                    <a:pt x="8546" y="1"/>
                  </a:cubicBezTo>
                  <a:cubicBezTo>
                    <a:pt x="7164" y="1"/>
                    <a:pt x="6238" y="1704"/>
                    <a:pt x="6238" y="1704"/>
                  </a:cubicBezTo>
                  <a:cubicBezTo>
                    <a:pt x="6238" y="1704"/>
                    <a:pt x="5312" y="1"/>
                    <a:pt x="3916" y="1"/>
                  </a:cubicBezTo>
                  <a:close/>
                </a:path>
              </a:pathLst>
            </a:custGeom>
            <a:solidFill>
              <a:srgbClr val="FFFFFF"/>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7" name="Google Shape;1947;p85"/>
          <p:cNvSpPr/>
          <p:nvPr/>
        </p:nvSpPr>
        <p:spPr>
          <a:xfrm>
            <a:off x="1650573" y="3863150"/>
            <a:ext cx="299275" cy="2992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2"/>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3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911"/>
                                        </p:tgtEl>
                                        <p:attrNameLst>
                                          <p:attrName>style.visibility</p:attrName>
                                        </p:attrNameLst>
                                      </p:cBhvr>
                                      <p:to>
                                        <p:strVal val="visible"/>
                                      </p:to>
                                    </p:set>
                                    <p:anim calcmode="lin" valueType="num">
                                      <p:cBhvr additive="base">
                                        <p:cTn id="7" dur="800"/>
                                        <p:tgtEl>
                                          <p:spTgt spid="1911"/>
                                        </p:tgtEl>
                                        <p:attrNameLst>
                                          <p:attrName>ppt_w</p:attrName>
                                        </p:attrNameLst>
                                      </p:cBhvr>
                                      <p:tavLst>
                                        <p:tav tm="0">
                                          <p:val>
                                            <p:strVal val="0"/>
                                          </p:val>
                                        </p:tav>
                                        <p:tav tm="100000">
                                          <p:val>
                                            <p:strVal val="#ppt_w"/>
                                          </p:val>
                                        </p:tav>
                                      </p:tavLst>
                                    </p:anim>
                                    <p:anim calcmode="lin" valueType="num">
                                      <p:cBhvr additive="base">
                                        <p:cTn id="8" dur="800"/>
                                        <p:tgtEl>
                                          <p:spTgt spid="1911"/>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4" fill="hold" nodeType="afterEffect">
                                  <p:stCondLst>
                                    <p:cond delay="0"/>
                                  </p:stCondLst>
                                  <p:childTnLst>
                                    <p:set>
                                      <p:cBhvr>
                                        <p:cTn id="11" dur="1" fill="hold">
                                          <p:stCondLst>
                                            <p:cond delay="0"/>
                                          </p:stCondLst>
                                        </p:cTn>
                                        <p:tgtEl>
                                          <p:spTgt spid="1915"/>
                                        </p:tgtEl>
                                        <p:attrNameLst>
                                          <p:attrName>style.visibility</p:attrName>
                                        </p:attrNameLst>
                                      </p:cBhvr>
                                      <p:to>
                                        <p:strVal val="visible"/>
                                      </p:to>
                                    </p:set>
                                    <p:anim calcmode="lin" valueType="num">
                                      <p:cBhvr additive="base">
                                        <p:cTn id="12" dur="800"/>
                                        <p:tgtEl>
                                          <p:spTgt spid="1915"/>
                                        </p:tgtEl>
                                        <p:attrNameLst>
                                          <p:attrName>ppt_y</p:attrName>
                                        </p:attrNameLst>
                                      </p:cBhvr>
                                      <p:tavLst>
                                        <p:tav tm="0">
                                          <p:val>
                                            <p:strVal val="#ppt_y+1"/>
                                          </p:val>
                                        </p:tav>
                                        <p:tav tm="100000">
                                          <p:val>
                                            <p:strVal val="#ppt_y"/>
                                          </p:val>
                                        </p:tav>
                                      </p:tavLst>
                                    </p:anim>
                                  </p:childTnLst>
                                </p:cTn>
                              </p:par>
                            </p:childTnLst>
                          </p:cTn>
                        </p:par>
                        <p:par>
                          <p:cTn id="13" fill="hold">
                            <p:stCondLst>
                              <p:cond delay="1600"/>
                            </p:stCondLst>
                            <p:childTnLst>
                              <p:par>
                                <p:cTn id="14" presetID="8" presetClass="emph" presetSubtype="0" fill="hold" nodeType="afterEffect">
                                  <p:stCondLst>
                                    <p:cond delay="0"/>
                                  </p:stCondLst>
                                  <p:childTnLst>
                                    <p:animRot by="-21600000">
                                      <p:cBhvr>
                                        <p:cTn id="15" dur="800" fill="hold"/>
                                        <p:tgtEl>
                                          <p:spTgt spid="1947"/>
                                        </p:tgtEl>
                                        <p:attrNameLst>
                                          <p:attrName>r</p:attrName>
                                        </p:attrNameLst>
                                      </p:cBhvr>
                                    </p:animRot>
                                  </p:childTnLst>
                                </p:cTn>
                              </p:par>
                              <p:par>
                                <p:cTn id="16" presetID="8" presetClass="emph" presetSubtype="0" fill="hold" nodeType="withEffect">
                                  <p:stCondLst>
                                    <p:cond delay="0"/>
                                  </p:stCondLst>
                                  <p:childTnLst>
                                    <p:animRot by="-21600000">
                                      <p:cBhvr>
                                        <p:cTn id="17" dur="800" fill="hold"/>
                                        <p:tgtEl>
                                          <p:spTgt spid="19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8" name="Google Shape;2398;p95"/>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SCREENSHOTS</a:t>
            </a:r>
            <a:endParaRPr dirty="0"/>
          </a:p>
        </p:txBody>
      </p:sp>
      <p:sp>
        <p:nvSpPr>
          <p:cNvPr id="2406" name="Google Shape;2406;p95"/>
          <p:cNvSpPr/>
          <p:nvPr/>
        </p:nvSpPr>
        <p:spPr>
          <a:xfrm>
            <a:off x="8325700" y="1261133"/>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95"/>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Graphical user interface, application&#10;&#10;Description automatically generated">
            <a:extLst>
              <a:ext uri="{FF2B5EF4-FFF2-40B4-BE49-F238E27FC236}">
                <a16:creationId xmlns:a16="http://schemas.microsoft.com/office/drawing/2014/main" id="{B862A5F8-BEDD-6BFA-01D5-CE07E3DE697E}"/>
              </a:ext>
            </a:extLst>
          </p:cNvPr>
          <p:cNvPicPr>
            <a:picLocks noChangeAspect="1"/>
          </p:cNvPicPr>
          <p:nvPr/>
        </p:nvPicPr>
        <p:blipFill rotWithShape="1">
          <a:blip r:embed="rId3"/>
          <a:srcRect t="2780" r="595" b="296"/>
          <a:stretch/>
        </p:blipFill>
        <p:spPr>
          <a:xfrm>
            <a:off x="3737394" y="1262659"/>
            <a:ext cx="1680009" cy="3323498"/>
          </a:xfrm>
          <a:prstGeom prst="rect">
            <a:avLst/>
          </a:prstGeom>
        </p:spPr>
      </p:pic>
    </p:spTree>
    <p:extLst>
      <p:ext uri="{BB962C8B-B14F-4D97-AF65-F5344CB8AC3E}">
        <p14:creationId xmlns:p14="http://schemas.microsoft.com/office/powerpoint/2010/main" val="292956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07"/>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76"/>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6"/>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6"/>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LOOKING FOR</a:t>
            </a:r>
            <a:endParaRPr dirty="0"/>
          </a:p>
        </p:txBody>
      </p:sp>
      <p:sp>
        <p:nvSpPr>
          <p:cNvPr id="1592" name="Google Shape;1592;p76"/>
          <p:cNvSpPr txBox="1">
            <a:spLocks noGrp="1"/>
          </p:cNvSpPr>
          <p:nvPr>
            <p:ph type="subTitle" idx="1"/>
          </p:nvPr>
        </p:nvSpPr>
        <p:spPr>
          <a:xfrm>
            <a:off x="3204287" y="3261678"/>
            <a:ext cx="2751300" cy="713400"/>
          </a:xfrm>
          <a:prstGeom prst="rect">
            <a:avLst/>
          </a:prstGeom>
        </p:spPr>
        <p:txBody>
          <a:bodyPr spcFirstLastPara="1" wrap="square" lIns="91425" tIns="91425" rIns="91425" bIns="91425" anchor="ctr" anchorCtr="0">
            <a:noAutofit/>
          </a:bodyPr>
          <a:lstStyle/>
          <a:p>
            <a:pPr marL="0" indent="0">
              <a:spcAft>
                <a:spcPts val="1200"/>
              </a:spcAft>
            </a:pPr>
            <a:r>
              <a:rPr lang="en" sz="1500" dirty="0"/>
              <a:t>Have an option to search player for join the team as per requirements.</a:t>
            </a:r>
            <a:endParaRPr lang="en-US" sz="1500"/>
          </a:p>
        </p:txBody>
      </p:sp>
      <p:grpSp>
        <p:nvGrpSpPr>
          <p:cNvPr id="1593" name="Google Shape;1593;p76"/>
          <p:cNvGrpSpPr/>
          <p:nvPr/>
        </p:nvGrpSpPr>
        <p:grpSpPr>
          <a:xfrm>
            <a:off x="6782222" y="3381976"/>
            <a:ext cx="1514782" cy="1006855"/>
            <a:chOff x="4981963" y="3755000"/>
            <a:chExt cx="1001575" cy="735575"/>
          </a:xfrm>
        </p:grpSpPr>
        <p:sp>
          <p:nvSpPr>
            <p:cNvPr id="1594" name="Google Shape;1594;p76"/>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6"/>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6"/>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6"/>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6"/>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6"/>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76"/>
          <p:cNvGrpSpPr/>
          <p:nvPr/>
        </p:nvGrpSpPr>
        <p:grpSpPr>
          <a:xfrm flipH="1">
            <a:off x="7908792" y="2620556"/>
            <a:ext cx="789081" cy="515055"/>
            <a:chOff x="4842900" y="2922987"/>
            <a:chExt cx="436632" cy="284986"/>
          </a:xfrm>
        </p:grpSpPr>
        <p:sp>
          <p:nvSpPr>
            <p:cNvPr id="1601" name="Google Shape;1601;p76"/>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D2BBF6"/>
                </a:gs>
                <a:gs pos="100000">
                  <a:srgbClr val="864EE0"/>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6"/>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76"/>
          <p:cNvSpPr/>
          <p:nvPr/>
        </p:nvSpPr>
        <p:spPr>
          <a:xfrm>
            <a:off x="847750" y="41251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6"/>
          <p:cNvSpPr/>
          <p:nvPr/>
        </p:nvSpPr>
        <p:spPr>
          <a:xfrm>
            <a:off x="8077075" y="8011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6"/>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301832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1"/>
                                        </p:tgtEl>
                                        <p:attrNameLst>
                                          <p:attrName>style.visibility</p:attrName>
                                        </p:attrNameLst>
                                      </p:cBhvr>
                                      <p:to>
                                        <p:strVal val="visible"/>
                                      </p:to>
                                    </p:set>
                                    <p:anim calcmode="lin" valueType="num">
                                      <p:cBhvr additive="base">
                                        <p:cTn id="7" dur="800"/>
                                        <p:tgtEl>
                                          <p:spTgt spid="1591"/>
                                        </p:tgtEl>
                                        <p:attrNameLst>
                                          <p:attrName>ppt_w</p:attrName>
                                        </p:attrNameLst>
                                      </p:cBhvr>
                                      <p:tavLst>
                                        <p:tav tm="0">
                                          <p:val>
                                            <p:strVal val="0"/>
                                          </p:val>
                                        </p:tav>
                                        <p:tav tm="100000">
                                          <p:val>
                                            <p:strVal val="#ppt_w"/>
                                          </p:val>
                                        </p:tav>
                                      </p:tavLst>
                                    </p:anim>
                                    <p:anim calcmode="lin" valueType="num">
                                      <p:cBhvr additive="base">
                                        <p:cTn id="8" dur="800"/>
                                        <p:tgtEl>
                                          <p:spTgt spid="1591"/>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0"/>
                                        </p:tgtEl>
                                        <p:attrNameLst>
                                          <p:attrName>style.visibility</p:attrName>
                                        </p:attrNameLst>
                                      </p:cBhvr>
                                      <p:to>
                                        <p:strVal val="visible"/>
                                      </p:to>
                                    </p:set>
                                    <p:anim calcmode="lin" valueType="num">
                                      <p:cBhvr additive="base">
                                        <p:cTn id="12" dur="800"/>
                                        <p:tgtEl>
                                          <p:spTgt spid="1600"/>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3"/>
                                        </p:tgtEl>
                                        <p:attrNameLst>
                                          <p:attrName>style.visibility</p:attrName>
                                        </p:attrNameLst>
                                      </p:cBhvr>
                                      <p:to>
                                        <p:strVal val="visible"/>
                                      </p:to>
                                    </p:set>
                                    <p:anim calcmode="lin" valueType="num">
                                      <p:cBhvr additive="base">
                                        <p:cTn id="15" dur="800"/>
                                        <p:tgtEl>
                                          <p:spTgt spid="1593"/>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4"/>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8" name="Google Shape;2398;p95"/>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SCREENSHOTS</a:t>
            </a:r>
            <a:endParaRPr dirty="0"/>
          </a:p>
        </p:txBody>
      </p:sp>
      <p:sp>
        <p:nvSpPr>
          <p:cNvPr id="2406" name="Google Shape;2406;p95"/>
          <p:cNvSpPr/>
          <p:nvPr/>
        </p:nvSpPr>
        <p:spPr>
          <a:xfrm>
            <a:off x="8325700" y="1261133"/>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95"/>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Graphical user interface, application&#10;&#10;Description automatically generated">
            <a:extLst>
              <a:ext uri="{FF2B5EF4-FFF2-40B4-BE49-F238E27FC236}">
                <a16:creationId xmlns:a16="http://schemas.microsoft.com/office/drawing/2014/main" id="{770E00C9-1D1E-B133-29BA-79BF36985F6D}"/>
              </a:ext>
            </a:extLst>
          </p:cNvPr>
          <p:cNvPicPr>
            <a:picLocks noChangeAspect="1"/>
          </p:cNvPicPr>
          <p:nvPr/>
        </p:nvPicPr>
        <p:blipFill>
          <a:blip r:embed="rId3"/>
          <a:stretch>
            <a:fillRect/>
          </a:stretch>
        </p:blipFill>
        <p:spPr>
          <a:xfrm>
            <a:off x="2605178" y="1236812"/>
            <a:ext cx="1626080" cy="3219810"/>
          </a:xfrm>
          <a:prstGeom prst="rect">
            <a:avLst/>
          </a:prstGeom>
        </p:spPr>
      </p:pic>
      <p:pic>
        <p:nvPicPr>
          <p:cNvPr id="3" name="Picture 3" descr="A picture containing shape&#10;&#10;Description automatically generated">
            <a:extLst>
              <a:ext uri="{FF2B5EF4-FFF2-40B4-BE49-F238E27FC236}">
                <a16:creationId xmlns:a16="http://schemas.microsoft.com/office/drawing/2014/main" id="{20996E96-7DC2-6C4D-C3DA-D5FACB8F0A1F}"/>
              </a:ext>
            </a:extLst>
          </p:cNvPr>
          <p:cNvPicPr>
            <a:picLocks noChangeAspect="1"/>
          </p:cNvPicPr>
          <p:nvPr/>
        </p:nvPicPr>
        <p:blipFill>
          <a:blip r:embed="rId4"/>
          <a:stretch>
            <a:fillRect/>
          </a:stretch>
        </p:blipFill>
        <p:spPr>
          <a:xfrm>
            <a:off x="4848045" y="1236812"/>
            <a:ext cx="1626080" cy="3198244"/>
          </a:xfrm>
          <a:prstGeom prst="rect">
            <a:avLst/>
          </a:prstGeom>
        </p:spPr>
      </p:pic>
    </p:spTree>
    <p:extLst>
      <p:ext uri="{BB962C8B-B14F-4D97-AF65-F5344CB8AC3E}">
        <p14:creationId xmlns:p14="http://schemas.microsoft.com/office/powerpoint/2010/main" val="14292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07"/>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65;p127">
            <a:extLst>
              <a:ext uri="{FF2B5EF4-FFF2-40B4-BE49-F238E27FC236}">
                <a16:creationId xmlns:a16="http://schemas.microsoft.com/office/drawing/2014/main" id="{6886A461-788D-24CA-9517-43FD5392D862}"/>
              </a:ext>
            </a:extLst>
          </p:cNvPr>
          <p:cNvSpPr/>
          <p:nvPr/>
        </p:nvSpPr>
        <p:spPr>
          <a:xfrm>
            <a:off x="4572196" y="3682250"/>
            <a:ext cx="38520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66;p127">
            <a:extLst>
              <a:ext uri="{FF2B5EF4-FFF2-40B4-BE49-F238E27FC236}">
                <a16:creationId xmlns:a16="http://schemas.microsoft.com/office/drawing/2014/main" id="{F6DE1CB2-05B3-67E6-F98F-E5187A8202A3}"/>
              </a:ext>
            </a:extLst>
          </p:cNvPr>
          <p:cNvSpPr txBox="1">
            <a:spLocks/>
          </p:cNvSpPr>
          <p:nvPr/>
        </p:nvSpPr>
        <p:spPr>
          <a:xfrm>
            <a:off x="4572196" y="993025"/>
            <a:ext cx="3852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THANKS!</a:t>
            </a:r>
          </a:p>
        </p:txBody>
      </p:sp>
      <p:sp>
        <p:nvSpPr>
          <p:cNvPr id="6" name="Google Shape;4167;p127">
            <a:extLst>
              <a:ext uri="{FF2B5EF4-FFF2-40B4-BE49-F238E27FC236}">
                <a16:creationId xmlns:a16="http://schemas.microsoft.com/office/drawing/2014/main" id="{D3502A46-05CC-C005-B61B-021F12AE2D0C}"/>
              </a:ext>
            </a:extLst>
          </p:cNvPr>
          <p:cNvSpPr txBox="1">
            <a:spLocks/>
          </p:cNvSpPr>
          <p:nvPr/>
        </p:nvSpPr>
        <p:spPr>
          <a:xfrm>
            <a:off x="4850896" y="1875358"/>
            <a:ext cx="3294600" cy="1196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9pPr>
          </a:lstStyle>
          <a:p>
            <a:pPr marL="0" indent="0" algn="ctr">
              <a:buSzPts val="1100"/>
              <a:buFont typeface="Arial"/>
              <a:buNone/>
            </a:pPr>
            <a:r>
              <a:rPr lang="en-US" b="1" dirty="0"/>
              <a:t>Do you have any questions?</a:t>
            </a:r>
          </a:p>
        </p:txBody>
      </p:sp>
      <p:sp>
        <p:nvSpPr>
          <p:cNvPr id="7" name="Google Shape;4168;p127">
            <a:extLst>
              <a:ext uri="{FF2B5EF4-FFF2-40B4-BE49-F238E27FC236}">
                <a16:creationId xmlns:a16="http://schemas.microsoft.com/office/drawing/2014/main" id="{4FB9EE66-8F7B-8077-109A-933830D628F4}"/>
              </a:ext>
            </a:extLst>
          </p:cNvPr>
          <p:cNvSpPr txBox="1">
            <a:spLocks/>
          </p:cNvSpPr>
          <p:nvPr/>
        </p:nvSpPr>
        <p:spPr>
          <a:xfrm>
            <a:off x="4643300" y="3705230"/>
            <a:ext cx="3709800" cy="33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300"/>
              </a:spcBef>
              <a:spcAft>
                <a:spcPts val="1200"/>
              </a:spcAft>
            </a:pPr>
            <a:r>
              <a:rPr lang="en-US" dirty="0">
                <a:solidFill>
                  <a:schemeClr val="bg1"/>
                </a:solidFill>
              </a:rPr>
              <a:t>Be a Champion!</a:t>
            </a:r>
          </a:p>
        </p:txBody>
      </p:sp>
      <p:grpSp>
        <p:nvGrpSpPr>
          <p:cNvPr id="8" name="Google Shape;4169;p127">
            <a:extLst>
              <a:ext uri="{FF2B5EF4-FFF2-40B4-BE49-F238E27FC236}">
                <a16:creationId xmlns:a16="http://schemas.microsoft.com/office/drawing/2014/main" id="{1439D521-8979-454F-3D03-6E138FD709F7}"/>
              </a:ext>
            </a:extLst>
          </p:cNvPr>
          <p:cNvGrpSpPr/>
          <p:nvPr/>
        </p:nvGrpSpPr>
        <p:grpSpPr>
          <a:xfrm>
            <a:off x="6601069" y="3094306"/>
            <a:ext cx="356865" cy="356498"/>
            <a:chOff x="3763184" y="3817357"/>
            <a:chExt cx="356865" cy="356498"/>
          </a:xfrm>
        </p:grpSpPr>
        <p:sp>
          <p:nvSpPr>
            <p:cNvPr id="9" name="Google Shape;4170;p127">
              <a:extLst>
                <a:ext uri="{FF2B5EF4-FFF2-40B4-BE49-F238E27FC236}">
                  <a16:creationId xmlns:a16="http://schemas.microsoft.com/office/drawing/2014/main" id="{6B425A31-1485-FE41-261E-36C1228E1900}"/>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71;p127">
              <a:extLst>
                <a:ext uri="{FF2B5EF4-FFF2-40B4-BE49-F238E27FC236}">
                  <a16:creationId xmlns:a16="http://schemas.microsoft.com/office/drawing/2014/main" id="{974961EB-16AC-A750-211C-72B6668EECF1}"/>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2;p127">
              <a:extLst>
                <a:ext uri="{FF2B5EF4-FFF2-40B4-BE49-F238E27FC236}">
                  <a16:creationId xmlns:a16="http://schemas.microsoft.com/office/drawing/2014/main" id="{B6D7623A-7422-0F39-9534-832268314B4A}"/>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73;p127">
              <a:extLst>
                <a:ext uri="{FF2B5EF4-FFF2-40B4-BE49-F238E27FC236}">
                  <a16:creationId xmlns:a16="http://schemas.microsoft.com/office/drawing/2014/main" id="{561050DD-AA10-BB57-6159-E94F9BD7FF47}"/>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174;p127">
            <a:extLst>
              <a:ext uri="{FF2B5EF4-FFF2-40B4-BE49-F238E27FC236}">
                <a16:creationId xmlns:a16="http://schemas.microsoft.com/office/drawing/2014/main" id="{EC856425-2BD5-D662-5721-828CA172315E}"/>
              </a:ext>
            </a:extLst>
          </p:cNvPr>
          <p:cNvGrpSpPr/>
          <p:nvPr/>
        </p:nvGrpSpPr>
        <p:grpSpPr>
          <a:xfrm>
            <a:off x="5974898" y="3094156"/>
            <a:ext cx="356865" cy="356498"/>
            <a:chOff x="3314750" y="3817357"/>
            <a:chExt cx="356865" cy="356498"/>
          </a:xfrm>
        </p:grpSpPr>
        <p:sp>
          <p:nvSpPr>
            <p:cNvPr id="14" name="Google Shape;4175;p127">
              <a:extLst>
                <a:ext uri="{FF2B5EF4-FFF2-40B4-BE49-F238E27FC236}">
                  <a16:creationId xmlns:a16="http://schemas.microsoft.com/office/drawing/2014/main" id="{0E148C46-B827-A6FD-0206-314FD3C5A251}"/>
                </a:ext>
              </a:extLst>
            </p:cNvPr>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dk2"/>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4176;p127">
              <a:extLst>
                <a:ext uri="{FF2B5EF4-FFF2-40B4-BE49-F238E27FC236}">
                  <a16:creationId xmlns:a16="http://schemas.microsoft.com/office/drawing/2014/main" id="{DED9FA9A-4D11-3AE2-1E43-558845919E74}"/>
                </a:ext>
              </a:extLst>
            </p:cNvPr>
            <p:cNvGrpSpPr/>
            <p:nvPr/>
          </p:nvGrpSpPr>
          <p:grpSpPr>
            <a:xfrm>
              <a:off x="3394986" y="3894612"/>
              <a:ext cx="202339" cy="202323"/>
              <a:chOff x="935197" y="1793977"/>
              <a:chExt cx="256451" cy="256430"/>
            </a:xfrm>
          </p:grpSpPr>
          <p:sp>
            <p:nvSpPr>
              <p:cNvPr id="16" name="Google Shape;4177;p127">
                <a:extLst>
                  <a:ext uri="{FF2B5EF4-FFF2-40B4-BE49-F238E27FC236}">
                    <a16:creationId xmlns:a16="http://schemas.microsoft.com/office/drawing/2014/main" id="{7ADFF6C7-D461-9EA2-D234-F768A7FF17D5}"/>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78;p127">
                <a:extLst>
                  <a:ext uri="{FF2B5EF4-FFF2-40B4-BE49-F238E27FC236}">
                    <a16:creationId xmlns:a16="http://schemas.microsoft.com/office/drawing/2014/main" id="{30A5ADDC-36CE-17DE-1699-DA452A18F737}"/>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oogle Shape;4179;p127">
            <a:extLst>
              <a:ext uri="{FF2B5EF4-FFF2-40B4-BE49-F238E27FC236}">
                <a16:creationId xmlns:a16="http://schemas.microsoft.com/office/drawing/2014/main" id="{D037D446-2169-4769-F995-F4A8FA62F723}"/>
              </a:ext>
            </a:extLst>
          </p:cNvPr>
          <p:cNvGrpSpPr/>
          <p:nvPr/>
        </p:nvGrpSpPr>
        <p:grpSpPr>
          <a:xfrm>
            <a:off x="5405814" y="3094156"/>
            <a:ext cx="356865" cy="356865"/>
            <a:chOff x="2866317" y="3817357"/>
            <a:chExt cx="356865" cy="356865"/>
          </a:xfrm>
        </p:grpSpPr>
        <p:sp>
          <p:nvSpPr>
            <p:cNvPr id="19" name="Google Shape;4180;p127">
              <a:extLst>
                <a:ext uri="{FF2B5EF4-FFF2-40B4-BE49-F238E27FC236}">
                  <a16:creationId xmlns:a16="http://schemas.microsoft.com/office/drawing/2014/main" id="{23FC8331-A739-7FF4-29FD-8A82B64AA94B}"/>
                </a:ext>
              </a:extLst>
            </p:cNvPr>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dk2"/>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81;p127">
              <a:extLst>
                <a:ext uri="{FF2B5EF4-FFF2-40B4-BE49-F238E27FC236}">
                  <a16:creationId xmlns:a16="http://schemas.microsoft.com/office/drawing/2014/main" id="{BA6A074B-0D18-0228-4CB2-CB96BD8D1B37}"/>
                </a:ext>
              </a:extLst>
            </p:cNvPr>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182;p127">
            <a:extLst>
              <a:ext uri="{FF2B5EF4-FFF2-40B4-BE49-F238E27FC236}">
                <a16:creationId xmlns:a16="http://schemas.microsoft.com/office/drawing/2014/main" id="{0A775190-83BF-5A0F-34DF-807D4F6CD8C3}"/>
              </a:ext>
            </a:extLst>
          </p:cNvPr>
          <p:cNvGrpSpPr/>
          <p:nvPr/>
        </p:nvGrpSpPr>
        <p:grpSpPr>
          <a:xfrm>
            <a:off x="7227632" y="3094319"/>
            <a:ext cx="356498" cy="356498"/>
            <a:chOff x="4211985" y="3817357"/>
            <a:chExt cx="356498" cy="356498"/>
          </a:xfrm>
        </p:grpSpPr>
        <p:sp>
          <p:nvSpPr>
            <p:cNvPr id="22" name="Google Shape;4183;p127">
              <a:extLst>
                <a:ext uri="{FF2B5EF4-FFF2-40B4-BE49-F238E27FC236}">
                  <a16:creationId xmlns:a16="http://schemas.microsoft.com/office/drawing/2014/main" id="{250FC60F-716E-8B4D-C4B6-9A3FEC25BAA8}"/>
                </a:ext>
              </a:extLst>
            </p:cNvPr>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dk2"/>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84;p127">
              <a:extLst>
                <a:ext uri="{FF2B5EF4-FFF2-40B4-BE49-F238E27FC236}">
                  <a16:creationId xmlns:a16="http://schemas.microsoft.com/office/drawing/2014/main" id="{2DB8D214-6EE5-34AC-AB0F-FC2849C20975}"/>
                </a:ext>
              </a:extLst>
            </p:cNvPr>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4185;p127">
            <a:extLst>
              <a:ext uri="{FF2B5EF4-FFF2-40B4-BE49-F238E27FC236}">
                <a16:creationId xmlns:a16="http://schemas.microsoft.com/office/drawing/2014/main" id="{88C7982B-410E-6E80-C7CE-26A02C143A58}"/>
              </a:ext>
            </a:extLst>
          </p:cNvPr>
          <p:cNvGrpSpPr/>
          <p:nvPr/>
        </p:nvGrpSpPr>
        <p:grpSpPr>
          <a:xfrm>
            <a:off x="3797177" y="1525419"/>
            <a:ext cx="185624" cy="185096"/>
            <a:chOff x="5318975" y="803525"/>
            <a:chExt cx="298575" cy="297725"/>
          </a:xfrm>
        </p:grpSpPr>
        <p:sp>
          <p:nvSpPr>
            <p:cNvPr id="25" name="Google Shape;4186;p127">
              <a:extLst>
                <a:ext uri="{FF2B5EF4-FFF2-40B4-BE49-F238E27FC236}">
                  <a16:creationId xmlns:a16="http://schemas.microsoft.com/office/drawing/2014/main" id="{DD61C9B8-4608-CF23-8E10-3ED4C35AE7FD}"/>
                </a:ext>
              </a:extLst>
            </p:cNvPr>
            <p:cNvSpPr/>
            <p:nvPr/>
          </p:nvSpPr>
          <p:spPr>
            <a:xfrm>
              <a:off x="5354000" y="837700"/>
              <a:ext cx="229350" cy="229375"/>
            </a:xfrm>
            <a:custGeom>
              <a:avLst/>
              <a:gdLst/>
              <a:ahLst/>
              <a:cxnLst/>
              <a:rect l="l" t="t" r="r" b="b"/>
              <a:pathLst>
                <a:path w="9174" h="9175" extrusionOk="0">
                  <a:moveTo>
                    <a:pt x="4570" y="2202"/>
                  </a:moveTo>
                  <a:cubicBezTo>
                    <a:pt x="5871" y="2202"/>
                    <a:pt x="6939" y="3236"/>
                    <a:pt x="6939" y="4571"/>
                  </a:cubicBezTo>
                  <a:cubicBezTo>
                    <a:pt x="6939" y="5872"/>
                    <a:pt x="5904" y="6972"/>
                    <a:pt x="4570" y="6972"/>
                  </a:cubicBezTo>
                  <a:cubicBezTo>
                    <a:pt x="3269" y="6972"/>
                    <a:pt x="2202" y="5905"/>
                    <a:pt x="2202" y="4571"/>
                  </a:cubicBezTo>
                  <a:cubicBezTo>
                    <a:pt x="2202" y="3270"/>
                    <a:pt x="3236" y="2202"/>
                    <a:pt x="4570" y="2202"/>
                  </a:cubicBezTo>
                  <a:close/>
                  <a:moveTo>
                    <a:pt x="4570" y="1"/>
                  </a:moveTo>
                  <a:cubicBezTo>
                    <a:pt x="2035" y="1"/>
                    <a:pt x="0" y="2036"/>
                    <a:pt x="0" y="4571"/>
                  </a:cubicBezTo>
                  <a:cubicBezTo>
                    <a:pt x="0" y="7106"/>
                    <a:pt x="2035" y="9174"/>
                    <a:pt x="4570" y="9174"/>
                  </a:cubicBezTo>
                  <a:cubicBezTo>
                    <a:pt x="7105" y="9174"/>
                    <a:pt x="9173" y="7106"/>
                    <a:pt x="9173" y="4571"/>
                  </a:cubicBezTo>
                  <a:cubicBezTo>
                    <a:pt x="9173" y="2036"/>
                    <a:pt x="7105" y="1"/>
                    <a:pt x="4570" y="1"/>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87;p127">
              <a:extLst>
                <a:ext uri="{FF2B5EF4-FFF2-40B4-BE49-F238E27FC236}">
                  <a16:creationId xmlns:a16="http://schemas.microsoft.com/office/drawing/2014/main" id="{DDAD2B8B-E35F-08C8-6520-367B50508AC1}"/>
                </a:ext>
              </a:extLst>
            </p:cNvPr>
            <p:cNvSpPr/>
            <p:nvPr/>
          </p:nvSpPr>
          <p:spPr>
            <a:xfrm>
              <a:off x="5439900" y="803525"/>
              <a:ext cx="55875" cy="64225"/>
            </a:xfrm>
            <a:custGeom>
              <a:avLst/>
              <a:gdLst/>
              <a:ahLst/>
              <a:cxnLst/>
              <a:rect l="l" t="t" r="r" b="b"/>
              <a:pathLst>
                <a:path w="2235" h="2569" extrusionOk="0">
                  <a:moveTo>
                    <a:pt x="0" y="0"/>
                  </a:moveTo>
                  <a:lnTo>
                    <a:pt x="0" y="2569"/>
                  </a:lnTo>
                  <a:lnTo>
                    <a:pt x="2235" y="2569"/>
                  </a:lnTo>
                  <a:lnTo>
                    <a:pt x="2235"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88;p127">
              <a:extLst>
                <a:ext uri="{FF2B5EF4-FFF2-40B4-BE49-F238E27FC236}">
                  <a16:creationId xmlns:a16="http://schemas.microsoft.com/office/drawing/2014/main" id="{9F7CD155-A1DB-ECAA-CA5B-E73FD7D303A9}"/>
                </a:ext>
              </a:extLst>
            </p:cNvPr>
            <p:cNvSpPr/>
            <p:nvPr/>
          </p:nvSpPr>
          <p:spPr>
            <a:xfrm>
              <a:off x="5439900" y="1036175"/>
              <a:ext cx="55875" cy="65075"/>
            </a:xfrm>
            <a:custGeom>
              <a:avLst/>
              <a:gdLst/>
              <a:ahLst/>
              <a:cxnLst/>
              <a:rect l="l" t="t" r="r" b="b"/>
              <a:pathLst>
                <a:path w="2235" h="2603" extrusionOk="0">
                  <a:moveTo>
                    <a:pt x="0" y="1"/>
                  </a:moveTo>
                  <a:lnTo>
                    <a:pt x="0" y="2603"/>
                  </a:lnTo>
                  <a:lnTo>
                    <a:pt x="2235" y="2603"/>
                  </a:lnTo>
                  <a:lnTo>
                    <a:pt x="2235"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89;p127">
              <a:extLst>
                <a:ext uri="{FF2B5EF4-FFF2-40B4-BE49-F238E27FC236}">
                  <a16:creationId xmlns:a16="http://schemas.microsoft.com/office/drawing/2014/main" id="{BF587E06-B3E3-27B4-00DB-C05163A1C670}"/>
                </a:ext>
              </a:extLst>
            </p:cNvPr>
            <p:cNvSpPr/>
            <p:nvPr/>
          </p:nvSpPr>
          <p:spPr>
            <a:xfrm>
              <a:off x="5318975" y="925275"/>
              <a:ext cx="65075" cy="55050"/>
            </a:xfrm>
            <a:custGeom>
              <a:avLst/>
              <a:gdLst/>
              <a:ahLst/>
              <a:cxnLst/>
              <a:rect l="l" t="t" r="r" b="b"/>
              <a:pathLst>
                <a:path w="2603" h="2202" extrusionOk="0">
                  <a:moveTo>
                    <a:pt x="0" y="0"/>
                  </a:moveTo>
                  <a:lnTo>
                    <a:pt x="0" y="2202"/>
                  </a:lnTo>
                  <a:lnTo>
                    <a:pt x="2602" y="2202"/>
                  </a:lnTo>
                  <a:lnTo>
                    <a:pt x="2602"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90;p127">
              <a:extLst>
                <a:ext uri="{FF2B5EF4-FFF2-40B4-BE49-F238E27FC236}">
                  <a16:creationId xmlns:a16="http://schemas.microsoft.com/office/drawing/2014/main" id="{8FBAC462-6218-D9F1-7496-E5A5F0E57EE3}"/>
                </a:ext>
              </a:extLst>
            </p:cNvPr>
            <p:cNvSpPr/>
            <p:nvPr/>
          </p:nvSpPr>
          <p:spPr>
            <a:xfrm>
              <a:off x="5552475" y="925275"/>
              <a:ext cx="65075" cy="55050"/>
            </a:xfrm>
            <a:custGeom>
              <a:avLst/>
              <a:gdLst/>
              <a:ahLst/>
              <a:cxnLst/>
              <a:rect l="l" t="t" r="r" b="b"/>
              <a:pathLst>
                <a:path w="2603" h="2202" extrusionOk="0">
                  <a:moveTo>
                    <a:pt x="0" y="0"/>
                  </a:moveTo>
                  <a:lnTo>
                    <a:pt x="0" y="2202"/>
                  </a:lnTo>
                  <a:lnTo>
                    <a:pt x="2602" y="2202"/>
                  </a:lnTo>
                  <a:lnTo>
                    <a:pt x="2602"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91;p127">
              <a:extLst>
                <a:ext uri="{FF2B5EF4-FFF2-40B4-BE49-F238E27FC236}">
                  <a16:creationId xmlns:a16="http://schemas.microsoft.com/office/drawing/2014/main" id="{872B0DB1-E98A-11E9-28FA-1B1A4846E104}"/>
                </a:ext>
              </a:extLst>
            </p:cNvPr>
            <p:cNvSpPr/>
            <p:nvPr/>
          </p:nvSpPr>
          <p:spPr>
            <a:xfrm>
              <a:off x="5343150" y="827700"/>
              <a:ext cx="85100" cy="84250"/>
            </a:xfrm>
            <a:custGeom>
              <a:avLst/>
              <a:gdLst/>
              <a:ahLst/>
              <a:cxnLst/>
              <a:rect l="l" t="t" r="r" b="b"/>
              <a:pathLst>
                <a:path w="3404" h="3370" extrusionOk="0">
                  <a:moveTo>
                    <a:pt x="1568" y="1"/>
                  </a:moveTo>
                  <a:lnTo>
                    <a:pt x="1" y="1535"/>
                  </a:lnTo>
                  <a:lnTo>
                    <a:pt x="1835" y="3370"/>
                  </a:lnTo>
                  <a:lnTo>
                    <a:pt x="3403" y="1802"/>
                  </a:lnTo>
                  <a:lnTo>
                    <a:pt x="1568"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92;p127">
              <a:extLst>
                <a:ext uri="{FF2B5EF4-FFF2-40B4-BE49-F238E27FC236}">
                  <a16:creationId xmlns:a16="http://schemas.microsoft.com/office/drawing/2014/main" id="{F8DF0F56-C508-3CCB-B94C-6FCE8870FC11}"/>
                </a:ext>
              </a:extLst>
            </p:cNvPr>
            <p:cNvSpPr/>
            <p:nvPr/>
          </p:nvSpPr>
          <p:spPr>
            <a:xfrm>
              <a:off x="5509100" y="992825"/>
              <a:ext cx="85100" cy="84250"/>
            </a:xfrm>
            <a:custGeom>
              <a:avLst/>
              <a:gdLst/>
              <a:ahLst/>
              <a:cxnLst/>
              <a:rect l="l" t="t" r="r" b="b"/>
              <a:pathLst>
                <a:path w="3404" h="3370" extrusionOk="0">
                  <a:moveTo>
                    <a:pt x="1568" y="0"/>
                  </a:moveTo>
                  <a:lnTo>
                    <a:pt x="1" y="1568"/>
                  </a:lnTo>
                  <a:lnTo>
                    <a:pt x="1835" y="3369"/>
                  </a:lnTo>
                  <a:lnTo>
                    <a:pt x="3403" y="1835"/>
                  </a:lnTo>
                  <a:lnTo>
                    <a:pt x="1568"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93;p127">
              <a:extLst>
                <a:ext uri="{FF2B5EF4-FFF2-40B4-BE49-F238E27FC236}">
                  <a16:creationId xmlns:a16="http://schemas.microsoft.com/office/drawing/2014/main" id="{7B36D6CF-14BF-32CE-B0F7-B855D5C5F39D}"/>
                </a:ext>
              </a:extLst>
            </p:cNvPr>
            <p:cNvSpPr/>
            <p:nvPr/>
          </p:nvSpPr>
          <p:spPr>
            <a:xfrm>
              <a:off x="5343150" y="991975"/>
              <a:ext cx="85100" cy="85100"/>
            </a:xfrm>
            <a:custGeom>
              <a:avLst/>
              <a:gdLst/>
              <a:ahLst/>
              <a:cxnLst/>
              <a:rect l="l" t="t" r="r" b="b"/>
              <a:pathLst>
                <a:path w="3404" h="3404" extrusionOk="0">
                  <a:moveTo>
                    <a:pt x="1835" y="1"/>
                  </a:moveTo>
                  <a:lnTo>
                    <a:pt x="1" y="1836"/>
                  </a:lnTo>
                  <a:lnTo>
                    <a:pt x="1568" y="3403"/>
                  </a:lnTo>
                  <a:lnTo>
                    <a:pt x="3403" y="1569"/>
                  </a:lnTo>
                  <a:lnTo>
                    <a:pt x="1835"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94;p127">
              <a:extLst>
                <a:ext uri="{FF2B5EF4-FFF2-40B4-BE49-F238E27FC236}">
                  <a16:creationId xmlns:a16="http://schemas.microsoft.com/office/drawing/2014/main" id="{1634B3A6-79FC-6694-D6EC-A9B5E72FE20C}"/>
                </a:ext>
              </a:extLst>
            </p:cNvPr>
            <p:cNvSpPr/>
            <p:nvPr/>
          </p:nvSpPr>
          <p:spPr>
            <a:xfrm>
              <a:off x="5508275" y="826875"/>
              <a:ext cx="85075" cy="85075"/>
            </a:xfrm>
            <a:custGeom>
              <a:avLst/>
              <a:gdLst/>
              <a:ahLst/>
              <a:cxnLst/>
              <a:rect l="l" t="t" r="r" b="b"/>
              <a:pathLst>
                <a:path w="3403" h="3403" extrusionOk="0">
                  <a:moveTo>
                    <a:pt x="1835" y="0"/>
                  </a:moveTo>
                  <a:lnTo>
                    <a:pt x="0" y="1835"/>
                  </a:lnTo>
                  <a:lnTo>
                    <a:pt x="1568" y="3403"/>
                  </a:lnTo>
                  <a:lnTo>
                    <a:pt x="3403" y="1568"/>
                  </a:lnTo>
                  <a:lnTo>
                    <a:pt x="1835"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195;p127">
            <a:extLst>
              <a:ext uri="{FF2B5EF4-FFF2-40B4-BE49-F238E27FC236}">
                <a16:creationId xmlns:a16="http://schemas.microsoft.com/office/drawing/2014/main" id="{9C0F34F3-7DC2-FFBD-781E-ED20D5BDA508}"/>
              </a:ext>
            </a:extLst>
          </p:cNvPr>
          <p:cNvGrpSpPr/>
          <p:nvPr/>
        </p:nvGrpSpPr>
        <p:grpSpPr>
          <a:xfrm>
            <a:off x="1642733" y="4003776"/>
            <a:ext cx="213103" cy="213103"/>
            <a:chOff x="2215075" y="3684750"/>
            <a:chExt cx="342775" cy="342775"/>
          </a:xfrm>
        </p:grpSpPr>
        <p:sp>
          <p:nvSpPr>
            <p:cNvPr id="35" name="Google Shape;4196;p127">
              <a:extLst>
                <a:ext uri="{FF2B5EF4-FFF2-40B4-BE49-F238E27FC236}">
                  <a16:creationId xmlns:a16="http://schemas.microsoft.com/office/drawing/2014/main" id="{89AC3C76-0CDD-E7E5-FE00-94238447A2A1}"/>
                </a:ext>
              </a:extLst>
            </p:cNvPr>
            <p:cNvSpPr/>
            <p:nvPr/>
          </p:nvSpPr>
          <p:spPr>
            <a:xfrm>
              <a:off x="2254275" y="3723950"/>
              <a:ext cx="265225" cy="263550"/>
            </a:xfrm>
            <a:custGeom>
              <a:avLst/>
              <a:gdLst/>
              <a:ahLst/>
              <a:cxnLst/>
              <a:rect l="l" t="t" r="r" b="b"/>
              <a:pathLst>
                <a:path w="10609" h="10542" extrusionOk="0">
                  <a:moveTo>
                    <a:pt x="5305" y="2535"/>
                  </a:moveTo>
                  <a:cubicBezTo>
                    <a:pt x="6806" y="2535"/>
                    <a:pt x="8073" y="3770"/>
                    <a:pt x="8073" y="5304"/>
                  </a:cubicBezTo>
                  <a:cubicBezTo>
                    <a:pt x="8073" y="6805"/>
                    <a:pt x="6806" y="8039"/>
                    <a:pt x="5305" y="8039"/>
                  </a:cubicBezTo>
                  <a:cubicBezTo>
                    <a:pt x="3803" y="8039"/>
                    <a:pt x="2569" y="6805"/>
                    <a:pt x="2569" y="5304"/>
                  </a:cubicBezTo>
                  <a:cubicBezTo>
                    <a:pt x="2569" y="3803"/>
                    <a:pt x="3803" y="2535"/>
                    <a:pt x="5305" y="2535"/>
                  </a:cubicBezTo>
                  <a:close/>
                  <a:moveTo>
                    <a:pt x="5305" y="0"/>
                  </a:moveTo>
                  <a:cubicBezTo>
                    <a:pt x="2402" y="0"/>
                    <a:pt x="1" y="2335"/>
                    <a:pt x="1" y="5271"/>
                  </a:cubicBezTo>
                  <a:cubicBezTo>
                    <a:pt x="1" y="8173"/>
                    <a:pt x="2402" y="10541"/>
                    <a:pt x="5305" y="10541"/>
                  </a:cubicBezTo>
                  <a:cubicBezTo>
                    <a:pt x="8240" y="10541"/>
                    <a:pt x="10575" y="8173"/>
                    <a:pt x="10608" y="5271"/>
                  </a:cubicBezTo>
                  <a:cubicBezTo>
                    <a:pt x="10608" y="2369"/>
                    <a:pt x="8240" y="0"/>
                    <a:pt x="5305" y="0"/>
                  </a:cubicBez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97;p127">
              <a:extLst>
                <a:ext uri="{FF2B5EF4-FFF2-40B4-BE49-F238E27FC236}">
                  <a16:creationId xmlns:a16="http://schemas.microsoft.com/office/drawing/2014/main" id="{11015EED-D2F8-FD8D-3BA4-34272045B15A}"/>
                </a:ext>
              </a:extLst>
            </p:cNvPr>
            <p:cNvSpPr/>
            <p:nvPr/>
          </p:nvSpPr>
          <p:spPr>
            <a:xfrm>
              <a:off x="2354350" y="3684750"/>
              <a:ext cx="63400" cy="73400"/>
            </a:xfrm>
            <a:custGeom>
              <a:avLst/>
              <a:gdLst/>
              <a:ahLst/>
              <a:cxnLst/>
              <a:rect l="l" t="t" r="r" b="b"/>
              <a:pathLst>
                <a:path w="2536" h="2936" extrusionOk="0">
                  <a:moveTo>
                    <a:pt x="1" y="0"/>
                  </a:moveTo>
                  <a:lnTo>
                    <a:pt x="1" y="2936"/>
                  </a:lnTo>
                  <a:lnTo>
                    <a:pt x="2536" y="2936"/>
                  </a:lnTo>
                  <a:lnTo>
                    <a:pt x="2536"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98;p127">
              <a:extLst>
                <a:ext uri="{FF2B5EF4-FFF2-40B4-BE49-F238E27FC236}">
                  <a16:creationId xmlns:a16="http://schemas.microsoft.com/office/drawing/2014/main" id="{DEB7DA2B-4066-B8B2-6F57-E18A25E0F5C6}"/>
                </a:ext>
              </a:extLst>
            </p:cNvPr>
            <p:cNvSpPr/>
            <p:nvPr/>
          </p:nvSpPr>
          <p:spPr>
            <a:xfrm>
              <a:off x="2354350" y="3953275"/>
              <a:ext cx="63400" cy="74250"/>
            </a:xfrm>
            <a:custGeom>
              <a:avLst/>
              <a:gdLst/>
              <a:ahLst/>
              <a:cxnLst/>
              <a:rect l="l" t="t" r="r" b="b"/>
              <a:pathLst>
                <a:path w="2536" h="2970" extrusionOk="0">
                  <a:moveTo>
                    <a:pt x="1" y="0"/>
                  </a:moveTo>
                  <a:lnTo>
                    <a:pt x="1" y="2969"/>
                  </a:lnTo>
                  <a:lnTo>
                    <a:pt x="2536" y="2969"/>
                  </a:lnTo>
                  <a:lnTo>
                    <a:pt x="2536"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99;p127">
              <a:extLst>
                <a:ext uri="{FF2B5EF4-FFF2-40B4-BE49-F238E27FC236}">
                  <a16:creationId xmlns:a16="http://schemas.microsoft.com/office/drawing/2014/main" id="{91493317-82FD-0E53-2265-05DB41644892}"/>
                </a:ext>
              </a:extLst>
            </p:cNvPr>
            <p:cNvSpPr/>
            <p:nvPr/>
          </p:nvSpPr>
          <p:spPr>
            <a:xfrm>
              <a:off x="2215075" y="3824025"/>
              <a:ext cx="74250" cy="63400"/>
            </a:xfrm>
            <a:custGeom>
              <a:avLst/>
              <a:gdLst/>
              <a:ahLst/>
              <a:cxnLst/>
              <a:rect l="l" t="t" r="r" b="b"/>
              <a:pathLst>
                <a:path w="2970" h="2536" extrusionOk="0">
                  <a:moveTo>
                    <a:pt x="1" y="0"/>
                  </a:moveTo>
                  <a:lnTo>
                    <a:pt x="1" y="2535"/>
                  </a:lnTo>
                  <a:lnTo>
                    <a:pt x="2970" y="2535"/>
                  </a:lnTo>
                  <a:lnTo>
                    <a:pt x="2970"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00;p127">
              <a:extLst>
                <a:ext uri="{FF2B5EF4-FFF2-40B4-BE49-F238E27FC236}">
                  <a16:creationId xmlns:a16="http://schemas.microsoft.com/office/drawing/2014/main" id="{D8CA82A5-7FAC-4410-8E95-FBAF77A5D815}"/>
                </a:ext>
              </a:extLst>
            </p:cNvPr>
            <p:cNvSpPr/>
            <p:nvPr/>
          </p:nvSpPr>
          <p:spPr>
            <a:xfrm>
              <a:off x="2483600" y="3824025"/>
              <a:ext cx="74250" cy="63400"/>
            </a:xfrm>
            <a:custGeom>
              <a:avLst/>
              <a:gdLst/>
              <a:ahLst/>
              <a:cxnLst/>
              <a:rect l="l" t="t" r="r" b="b"/>
              <a:pathLst>
                <a:path w="2970" h="2536" extrusionOk="0">
                  <a:moveTo>
                    <a:pt x="1" y="0"/>
                  </a:moveTo>
                  <a:lnTo>
                    <a:pt x="1" y="2535"/>
                  </a:lnTo>
                  <a:lnTo>
                    <a:pt x="2970" y="2535"/>
                  </a:lnTo>
                  <a:lnTo>
                    <a:pt x="2970"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01;p127">
              <a:extLst>
                <a:ext uri="{FF2B5EF4-FFF2-40B4-BE49-F238E27FC236}">
                  <a16:creationId xmlns:a16="http://schemas.microsoft.com/office/drawing/2014/main" id="{1303EAAC-880C-8F0B-980C-08109C4033ED}"/>
                </a:ext>
              </a:extLst>
            </p:cNvPr>
            <p:cNvSpPr/>
            <p:nvPr/>
          </p:nvSpPr>
          <p:spPr>
            <a:xfrm>
              <a:off x="2242600" y="3712275"/>
              <a:ext cx="97600" cy="97575"/>
            </a:xfrm>
            <a:custGeom>
              <a:avLst/>
              <a:gdLst/>
              <a:ahLst/>
              <a:cxnLst/>
              <a:rect l="l" t="t" r="r" b="b"/>
              <a:pathLst>
                <a:path w="3904" h="3903" extrusionOk="0">
                  <a:moveTo>
                    <a:pt x="1802" y="0"/>
                  </a:moveTo>
                  <a:lnTo>
                    <a:pt x="1" y="1801"/>
                  </a:lnTo>
                  <a:lnTo>
                    <a:pt x="2102" y="3903"/>
                  </a:lnTo>
                  <a:lnTo>
                    <a:pt x="3904" y="2102"/>
                  </a:lnTo>
                  <a:lnTo>
                    <a:pt x="1802"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02;p127">
              <a:extLst>
                <a:ext uri="{FF2B5EF4-FFF2-40B4-BE49-F238E27FC236}">
                  <a16:creationId xmlns:a16="http://schemas.microsoft.com/office/drawing/2014/main" id="{51123956-B4B4-A087-78FA-38456FF2AFBF}"/>
                </a:ext>
              </a:extLst>
            </p:cNvPr>
            <p:cNvSpPr/>
            <p:nvPr/>
          </p:nvSpPr>
          <p:spPr>
            <a:xfrm>
              <a:off x="2434400" y="3902400"/>
              <a:ext cx="96775" cy="97600"/>
            </a:xfrm>
            <a:custGeom>
              <a:avLst/>
              <a:gdLst/>
              <a:ahLst/>
              <a:cxnLst/>
              <a:rect l="l" t="t" r="r" b="b"/>
              <a:pathLst>
                <a:path w="3871" h="3904" extrusionOk="0">
                  <a:moveTo>
                    <a:pt x="1802" y="1"/>
                  </a:moveTo>
                  <a:lnTo>
                    <a:pt x="1" y="1802"/>
                  </a:lnTo>
                  <a:lnTo>
                    <a:pt x="2069" y="3903"/>
                  </a:lnTo>
                  <a:lnTo>
                    <a:pt x="3870" y="2102"/>
                  </a:lnTo>
                  <a:lnTo>
                    <a:pt x="1802" y="1"/>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03;p127">
              <a:extLst>
                <a:ext uri="{FF2B5EF4-FFF2-40B4-BE49-F238E27FC236}">
                  <a16:creationId xmlns:a16="http://schemas.microsoft.com/office/drawing/2014/main" id="{B2079D01-74E6-EEF6-A087-4A755793E8E5}"/>
                </a:ext>
              </a:extLst>
            </p:cNvPr>
            <p:cNvSpPr/>
            <p:nvPr/>
          </p:nvSpPr>
          <p:spPr>
            <a:xfrm>
              <a:off x="2243450" y="3903225"/>
              <a:ext cx="96750" cy="96775"/>
            </a:xfrm>
            <a:custGeom>
              <a:avLst/>
              <a:gdLst/>
              <a:ahLst/>
              <a:cxnLst/>
              <a:rect l="l" t="t" r="r" b="b"/>
              <a:pathLst>
                <a:path w="3870" h="3871" extrusionOk="0">
                  <a:moveTo>
                    <a:pt x="2102" y="1"/>
                  </a:moveTo>
                  <a:lnTo>
                    <a:pt x="0" y="2069"/>
                  </a:lnTo>
                  <a:lnTo>
                    <a:pt x="1801" y="3870"/>
                  </a:lnTo>
                  <a:lnTo>
                    <a:pt x="3870" y="1769"/>
                  </a:lnTo>
                  <a:lnTo>
                    <a:pt x="2102" y="1"/>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04;p127">
              <a:extLst>
                <a:ext uri="{FF2B5EF4-FFF2-40B4-BE49-F238E27FC236}">
                  <a16:creationId xmlns:a16="http://schemas.microsoft.com/office/drawing/2014/main" id="{B279663E-758B-73AA-656B-662880D6E37C}"/>
                </a:ext>
              </a:extLst>
            </p:cNvPr>
            <p:cNvSpPr/>
            <p:nvPr/>
          </p:nvSpPr>
          <p:spPr>
            <a:xfrm>
              <a:off x="2433575" y="3712275"/>
              <a:ext cx="96750" cy="96750"/>
            </a:xfrm>
            <a:custGeom>
              <a:avLst/>
              <a:gdLst/>
              <a:ahLst/>
              <a:cxnLst/>
              <a:rect l="l" t="t" r="r" b="b"/>
              <a:pathLst>
                <a:path w="3870" h="3870" extrusionOk="0">
                  <a:moveTo>
                    <a:pt x="2102" y="0"/>
                  </a:moveTo>
                  <a:lnTo>
                    <a:pt x="1" y="2068"/>
                  </a:lnTo>
                  <a:lnTo>
                    <a:pt x="1802" y="3870"/>
                  </a:lnTo>
                  <a:lnTo>
                    <a:pt x="3870" y="1801"/>
                  </a:lnTo>
                  <a:lnTo>
                    <a:pt x="2102"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205;p127">
            <a:extLst>
              <a:ext uri="{FF2B5EF4-FFF2-40B4-BE49-F238E27FC236}">
                <a16:creationId xmlns:a16="http://schemas.microsoft.com/office/drawing/2014/main" id="{04EA957D-FA6D-77E8-4F5A-3DF9E650E4B1}"/>
              </a:ext>
            </a:extLst>
          </p:cNvPr>
          <p:cNvGrpSpPr/>
          <p:nvPr/>
        </p:nvGrpSpPr>
        <p:grpSpPr>
          <a:xfrm>
            <a:off x="1350086" y="1253123"/>
            <a:ext cx="2909559" cy="3059943"/>
            <a:chOff x="1350086" y="1253123"/>
            <a:chExt cx="2909559" cy="3059943"/>
          </a:xfrm>
        </p:grpSpPr>
        <p:grpSp>
          <p:nvGrpSpPr>
            <p:cNvPr id="45" name="Google Shape;4206;p127">
              <a:extLst>
                <a:ext uri="{FF2B5EF4-FFF2-40B4-BE49-F238E27FC236}">
                  <a16:creationId xmlns:a16="http://schemas.microsoft.com/office/drawing/2014/main" id="{CDBDFF3B-7B56-CBB3-3B77-0D6AFA158388}"/>
                </a:ext>
              </a:extLst>
            </p:cNvPr>
            <p:cNvGrpSpPr/>
            <p:nvPr/>
          </p:nvGrpSpPr>
          <p:grpSpPr>
            <a:xfrm>
              <a:off x="2029651" y="1358495"/>
              <a:ext cx="1460701" cy="2954571"/>
              <a:chOff x="6269288" y="1253120"/>
              <a:chExt cx="1460701" cy="2954571"/>
            </a:xfrm>
          </p:grpSpPr>
          <p:sp>
            <p:nvSpPr>
              <p:cNvPr id="108" name="Google Shape;4207;p127">
                <a:extLst>
                  <a:ext uri="{FF2B5EF4-FFF2-40B4-BE49-F238E27FC236}">
                    <a16:creationId xmlns:a16="http://schemas.microsoft.com/office/drawing/2014/main" id="{199F3938-8E9C-7B61-1360-DBEAED891017}"/>
                  </a:ext>
                </a:extLst>
              </p:cNvPr>
              <p:cNvSpPr/>
              <p:nvPr/>
            </p:nvSpPr>
            <p:spPr>
              <a:xfrm>
                <a:off x="6269288" y="1253120"/>
                <a:ext cx="1460701" cy="2954571"/>
              </a:xfrm>
              <a:custGeom>
                <a:avLst/>
                <a:gdLst/>
                <a:ahLst/>
                <a:cxnLst/>
                <a:rect l="l" t="t" r="r" b="b"/>
                <a:pathLst>
                  <a:path w="50732" h="102616" extrusionOk="0">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208;p127">
                <a:extLst>
                  <a:ext uri="{FF2B5EF4-FFF2-40B4-BE49-F238E27FC236}">
                    <a16:creationId xmlns:a16="http://schemas.microsoft.com/office/drawing/2014/main" id="{548EDD3B-502C-E00F-4238-0620973AA803}"/>
                  </a:ext>
                </a:extLst>
              </p:cNvPr>
              <p:cNvSpPr/>
              <p:nvPr/>
            </p:nvSpPr>
            <p:spPr>
              <a:xfrm>
                <a:off x="6299500" y="1501676"/>
                <a:ext cx="1400294" cy="2665804"/>
              </a:xfrm>
              <a:custGeom>
                <a:avLst/>
                <a:gdLst/>
                <a:ahLst/>
                <a:cxnLst/>
                <a:rect l="l" t="t" r="r" b="b"/>
                <a:pathLst>
                  <a:path w="48634" h="46384" extrusionOk="0">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209;p127">
                <a:extLst>
                  <a:ext uri="{FF2B5EF4-FFF2-40B4-BE49-F238E27FC236}">
                    <a16:creationId xmlns:a16="http://schemas.microsoft.com/office/drawing/2014/main" id="{7B4EB627-D673-48DE-F983-E4D95BC7D1F6}"/>
                  </a:ext>
                </a:extLst>
              </p:cNvPr>
              <p:cNvSpPr/>
              <p:nvPr/>
            </p:nvSpPr>
            <p:spPr>
              <a:xfrm>
                <a:off x="6299492" y="1294265"/>
                <a:ext cx="1400294" cy="207421"/>
              </a:xfrm>
              <a:custGeom>
                <a:avLst/>
                <a:gdLst/>
                <a:ahLst/>
                <a:cxnLst/>
                <a:rect l="l" t="t" r="r" b="b"/>
                <a:pathLst>
                  <a:path w="48634" h="7204" extrusionOk="0">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4210;p127">
                <a:extLst>
                  <a:ext uri="{FF2B5EF4-FFF2-40B4-BE49-F238E27FC236}">
                    <a16:creationId xmlns:a16="http://schemas.microsoft.com/office/drawing/2014/main" id="{5E177930-5CDB-EF00-5292-DA3C1312DCA8}"/>
                  </a:ext>
                </a:extLst>
              </p:cNvPr>
              <p:cNvGrpSpPr/>
              <p:nvPr/>
            </p:nvGrpSpPr>
            <p:grpSpPr>
              <a:xfrm>
                <a:off x="6411609" y="2294954"/>
                <a:ext cx="945544" cy="338113"/>
                <a:chOff x="3983904" y="1784897"/>
                <a:chExt cx="945544" cy="338113"/>
              </a:xfrm>
            </p:grpSpPr>
            <p:sp>
              <p:nvSpPr>
                <p:cNvPr id="156" name="Google Shape;4211;p127">
                  <a:extLst>
                    <a:ext uri="{FF2B5EF4-FFF2-40B4-BE49-F238E27FC236}">
                      <a16:creationId xmlns:a16="http://schemas.microsoft.com/office/drawing/2014/main" id="{ADD479E9-3A79-11C8-40EE-2573AD009391}"/>
                    </a:ext>
                  </a:extLst>
                </p:cNvPr>
                <p:cNvSpPr/>
                <p:nvPr/>
              </p:nvSpPr>
              <p:spPr>
                <a:xfrm>
                  <a:off x="3983904" y="1784897"/>
                  <a:ext cx="338622" cy="338113"/>
                </a:xfrm>
                <a:custGeom>
                  <a:avLst/>
                  <a:gdLst/>
                  <a:ahLst/>
                  <a:cxnLst/>
                  <a:rect l="l" t="t" r="r" b="b"/>
                  <a:pathLst>
                    <a:path w="20610" h="20579" extrusionOk="0">
                      <a:moveTo>
                        <a:pt x="10305" y="1"/>
                      </a:moveTo>
                      <a:cubicBezTo>
                        <a:pt x="4651" y="1"/>
                        <a:pt x="1" y="4621"/>
                        <a:pt x="1" y="10305"/>
                      </a:cubicBezTo>
                      <a:cubicBezTo>
                        <a:pt x="1" y="15958"/>
                        <a:pt x="4651" y="20579"/>
                        <a:pt x="10305" y="20579"/>
                      </a:cubicBezTo>
                      <a:cubicBezTo>
                        <a:pt x="16019" y="20579"/>
                        <a:pt x="20609" y="15958"/>
                        <a:pt x="20609" y="10305"/>
                      </a:cubicBezTo>
                      <a:cubicBezTo>
                        <a:pt x="20609" y="4621"/>
                        <a:pt x="15959" y="1"/>
                        <a:pt x="10305"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12;p127">
                  <a:extLst>
                    <a:ext uri="{FF2B5EF4-FFF2-40B4-BE49-F238E27FC236}">
                      <a16:creationId xmlns:a16="http://schemas.microsoft.com/office/drawing/2014/main" id="{B04C744F-6417-0F19-FA39-A61B5A2ADFB1}"/>
                    </a:ext>
                  </a:extLst>
                </p:cNvPr>
                <p:cNvSpPr/>
                <p:nvPr/>
              </p:nvSpPr>
              <p:spPr>
                <a:xfrm>
                  <a:off x="4086786" y="1833084"/>
                  <a:ext cx="133362" cy="121204"/>
                </a:xfrm>
                <a:custGeom>
                  <a:avLst/>
                  <a:gdLst/>
                  <a:ahLst/>
                  <a:cxnLst/>
                  <a:rect l="l" t="t" r="r" b="b"/>
                  <a:pathLst>
                    <a:path w="8117" h="7377" extrusionOk="0">
                      <a:moveTo>
                        <a:pt x="4017" y="0"/>
                      </a:moveTo>
                      <a:cubicBezTo>
                        <a:pt x="2363" y="0"/>
                        <a:pt x="870" y="1135"/>
                        <a:pt x="456" y="2843"/>
                      </a:cubicBezTo>
                      <a:cubicBezTo>
                        <a:pt x="0" y="4819"/>
                        <a:pt x="1216" y="6794"/>
                        <a:pt x="3192" y="7281"/>
                      </a:cubicBezTo>
                      <a:cubicBezTo>
                        <a:pt x="3472" y="7345"/>
                        <a:pt x="3753" y="7376"/>
                        <a:pt x="4030" y="7376"/>
                      </a:cubicBezTo>
                      <a:cubicBezTo>
                        <a:pt x="5706" y="7376"/>
                        <a:pt x="7238" y="6241"/>
                        <a:pt x="7630" y="4545"/>
                      </a:cubicBezTo>
                      <a:cubicBezTo>
                        <a:pt x="8116" y="2539"/>
                        <a:pt x="6870" y="563"/>
                        <a:pt x="4894" y="107"/>
                      </a:cubicBezTo>
                      <a:cubicBezTo>
                        <a:pt x="4600" y="35"/>
                        <a:pt x="4306" y="0"/>
                        <a:pt x="401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13;p127">
                  <a:extLst>
                    <a:ext uri="{FF2B5EF4-FFF2-40B4-BE49-F238E27FC236}">
                      <a16:creationId xmlns:a16="http://schemas.microsoft.com/office/drawing/2014/main" id="{A8159CA6-519B-C412-FFD4-B45158662301}"/>
                    </a:ext>
                  </a:extLst>
                </p:cNvPr>
                <p:cNvSpPr/>
                <p:nvPr/>
              </p:nvSpPr>
              <p:spPr>
                <a:xfrm>
                  <a:off x="4037349" y="1979667"/>
                  <a:ext cx="232238" cy="132853"/>
                </a:xfrm>
                <a:custGeom>
                  <a:avLst/>
                  <a:gdLst/>
                  <a:ahLst/>
                  <a:cxnLst/>
                  <a:rect l="l" t="t" r="r" b="b"/>
                  <a:pathLst>
                    <a:path w="14135" h="8086" extrusionOk="0">
                      <a:moveTo>
                        <a:pt x="7052" y="0"/>
                      </a:moveTo>
                      <a:cubicBezTo>
                        <a:pt x="3800" y="0"/>
                        <a:pt x="1003" y="2097"/>
                        <a:pt x="0" y="5015"/>
                      </a:cubicBezTo>
                      <a:cubicBezTo>
                        <a:pt x="1763" y="6900"/>
                        <a:pt x="4286" y="8085"/>
                        <a:pt x="7052" y="8085"/>
                      </a:cubicBezTo>
                      <a:cubicBezTo>
                        <a:pt x="9818" y="8085"/>
                        <a:pt x="12341" y="6900"/>
                        <a:pt x="14134" y="5015"/>
                      </a:cubicBezTo>
                      <a:cubicBezTo>
                        <a:pt x="13101" y="2097"/>
                        <a:pt x="10335" y="0"/>
                        <a:pt x="705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14;p127">
                  <a:extLst>
                    <a:ext uri="{FF2B5EF4-FFF2-40B4-BE49-F238E27FC236}">
                      <a16:creationId xmlns:a16="http://schemas.microsoft.com/office/drawing/2014/main" id="{40C90182-5CC9-D586-2E11-810906B90EE7}"/>
                    </a:ext>
                  </a:extLst>
                </p:cNvPr>
                <p:cNvSpPr/>
                <p:nvPr/>
              </p:nvSpPr>
              <p:spPr>
                <a:xfrm>
                  <a:off x="4461224" y="1883910"/>
                  <a:ext cx="468224" cy="39417"/>
                </a:xfrm>
                <a:custGeom>
                  <a:avLst/>
                  <a:gdLst/>
                  <a:ahLst/>
                  <a:cxnLst/>
                  <a:rect l="l" t="t" r="r" b="b"/>
                  <a:pathLst>
                    <a:path w="16262" h="1369" extrusionOk="0">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15;p127">
                  <a:extLst>
                    <a:ext uri="{FF2B5EF4-FFF2-40B4-BE49-F238E27FC236}">
                      <a16:creationId xmlns:a16="http://schemas.microsoft.com/office/drawing/2014/main" id="{155753A1-1863-A022-B345-7662609D5F50}"/>
                    </a:ext>
                  </a:extLst>
                </p:cNvPr>
                <p:cNvSpPr/>
                <p:nvPr/>
              </p:nvSpPr>
              <p:spPr>
                <a:xfrm>
                  <a:off x="4461224" y="1983678"/>
                  <a:ext cx="280093" cy="40310"/>
                </a:xfrm>
                <a:custGeom>
                  <a:avLst/>
                  <a:gdLst/>
                  <a:ahLst/>
                  <a:cxnLst/>
                  <a:rect l="l" t="t" r="r" b="b"/>
                  <a:pathLst>
                    <a:path w="9728" h="1400" extrusionOk="0">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4216;p127">
                <a:extLst>
                  <a:ext uri="{FF2B5EF4-FFF2-40B4-BE49-F238E27FC236}">
                    <a16:creationId xmlns:a16="http://schemas.microsoft.com/office/drawing/2014/main" id="{2473DD11-E9F1-B91D-4778-06B1202985B0}"/>
                  </a:ext>
                </a:extLst>
              </p:cNvPr>
              <p:cNvGrpSpPr/>
              <p:nvPr/>
            </p:nvGrpSpPr>
            <p:grpSpPr>
              <a:xfrm>
                <a:off x="6374474" y="3331107"/>
                <a:ext cx="1250356" cy="572711"/>
                <a:chOff x="3946638" y="2450182"/>
                <a:chExt cx="1250356" cy="572711"/>
              </a:xfrm>
            </p:grpSpPr>
            <p:grpSp>
              <p:nvGrpSpPr>
                <p:cNvPr id="140" name="Google Shape;4217;p127">
                  <a:extLst>
                    <a:ext uri="{FF2B5EF4-FFF2-40B4-BE49-F238E27FC236}">
                      <a16:creationId xmlns:a16="http://schemas.microsoft.com/office/drawing/2014/main" id="{700D4A62-527D-4D0C-6C6E-804F5AFAA1D5}"/>
                    </a:ext>
                  </a:extLst>
                </p:cNvPr>
                <p:cNvGrpSpPr/>
                <p:nvPr/>
              </p:nvGrpSpPr>
              <p:grpSpPr>
                <a:xfrm>
                  <a:off x="3946638" y="2450182"/>
                  <a:ext cx="572731" cy="572711"/>
                  <a:chOff x="3169259" y="4128125"/>
                  <a:chExt cx="468223" cy="468207"/>
                </a:xfrm>
              </p:grpSpPr>
              <p:sp>
                <p:nvSpPr>
                  <p:cNvPr id="149" name="Google Shape;4218;p127">
                    <a:extLst>
                      <a:ext uri="{FF2B5EF4-FFF2-40B4-BE49-F238E27FC236}">
                        <a16:creationId xmlns:a16="http://schemas.microsoft.com/office/drawing/2014/main" id="{2F1FE808-57A7-8C2C-B1BB-49E67B938B69}"/>
                      </a:ext>
                    </a:extLst>
                  </p:cNvPr>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4219;p127">
                    <a:extLst>
                      <a:ext uri="{FF2B5EF4-FFF2-40B4-BE49-F238E27FC236}">
                        <a16:creationId xmlns:a16="http://schemas.microsoft.com/office/drawing/2014/main" id="{67DBA1BC-0706-FE06-779D-AC5BF8DB2BF8}"/>
                      </a:ext>
                    </a:extLst>
                  </p:cNvPr>
                  <p:cNvGrpSpPr/>
                  <p:nvPr/>
                </p:nvGrpSpPr>
                <p:grpSpPr>
                  <a:xfrm rot="10800000">
                    <a:off x="3197403" y="4206377"/>
                    <a:ext cx="416424" cy="228450"/>
                    <a:chOff x="5092913" y="4207125"/>
                    <a:chExt cx="779675" cy="189224"/>
                  </a:xfrm>
                </p:grpSpPr>
                <p:sp>
                  <p:nvSpPr>
                    <p:cNvPr id="153" name="Google Shape;4220;p127">
                      <a:extLst>
                        <a:ext uri="{FF2B5EF4-FFF2-40B4-BE49-F238E27FC236}">
                          <a16:creationId xmlns:a16="http://schemas.microsoft.com/office/drawing/2014/main" id="{334C22EF-E015-FDB9-F5F8-7DB2A0C2439D}"/>
                        </a:ext>
                      </a:extLst>
                    </p:cNvPr>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21;p127">
                      <a:extLst>
                        <a:ext uri="{FF2B5EF4-FFF2-40B4-BE49-F238E27FC236}">
                          <a16:creationId xmlns:a16="http://schemas.microsoft.com/office/drawing/2014/main" id="{DF395F36-7136-E2BF-4505-F3E58D2FF60E}"/>
                        </a:ext>
                      </a:extLst>
                    </p:cNvPr>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22;p127">
                      <a:extLst>
                        <a:ext uri="{FF2B5EF4-FFF2-40B4-BE49-F238E27FC236}">
                          <a16:creationId xmlns:a16="http://schemas.microsoft.com/office/drawing/2014/main" id="{14C7A1B3-5A00-9396-A61D-5911B676D516}"/>
                        </a:ext>
                      </a:extLst>
                    </p:cNvPr>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4223;p127">
                    <a:extLst>
                      <a:ext uri="{FF2B5EF4-FFF2-40B4-BE49-F238E27FC236}">
                        <a16:creationId xmlns:a16="http://schemas.microsoft.com/office/drawing/2014/main" id="{B5844348-20DB-E064-11CC-C22681AC4CCB}"/>
                      </a:ext>
                    </a:extLst>
                  </p:cNvPr>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24;p127">
                    <a:extLst>
                      <a:ext uri="{FF2B5EF4-FFF2-40B4-BE49-F238E27FC236}">
                        <a16:creationId xmlns:a16="http://schemas.microsoft.com/office/drawing/2014/main" id="{7D18E16E-E97C-E477-4DDC-19DE41D13D9F}"/>
                      </a:ext>
                    </a:extLst>
                  </p:cNvPr>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4225;p127">
                  <a:extLst>
                    <a:ext uri="{FF2B5EF4-FFF2-40B4-BE49-F238E27FC236}">
                      <a16:creationId xmlns:a16="http://schemas.microsoft.com/office/drawing/2014/main" id="{829CF2A0-E256-B628-4DE2-5B2D71D199C3}"/>
                    </a:ext>
                  </a:extLst>
                </p:cNvPr>
                <p:cNvGrpSpPr/>
                <p:nvPr/>
              </p:nvGrpSpPr>
              <p:grpSpPr>
                <a:xfrm>
                  <a:off x="4624263" y="2450182"/>
                  <a:ext cx="572731" cy="572711"/>
                  <a:chOff x="3169259" y="4128125"/>
                  <a:chExt cx="468223" cy="468207"/>
                </a:xfrm>
              </p:grpSpPr>
              <p:sp>
                <p:nvSpPr>
                  <p:cNvPr id="142" name="Google Shape;4226;p127">
                    <a:extLst>
                      <a:ext uri="{FF2B5EF4-FFF2-40B4-BE49-F238E27FC236}">
                        <a16:creationId xmlns:a16="http://schemas.microsoft.com/office/drawing/2014/main" id="{0158F19F-A844-1CF3-70AD-D39C57651FB1}"/>
                      </a:ext>
                    </a:extLst>
                  </p:cNvPr>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4227;p127">
                    <a:extLst>
                      <a:ext uri="{FF2B5EF4-FFF2-40B4-BE49-F238E27FC236}">
                        <a16:creationId xmlns:a16="http://schemas.microsoft.com/office/drawing/2014/main" id="{28FB268B-022D-284F-30E3-D66A43AE1A1F}"/>
                      </a:ext>
                    </a:extLst>
                  </p:cNvPr>
                  <p:cNvGrpSpPr/>
                  <p:nvPr/>
                </p:nvGrpSpPr>
                <p:grpSpPr>
                  <a:xfrm rot="10800000">
                    <a:off x="3197403" y="4206377"/>
                    <a:ext cx="416424" cy="228450"/>
                    <a:chOff x="5092913" y="4207125"/>
                    <a:chExt cx="779675" cy="189224"/>
                  </a:xfrm>
                </p:grpSpPr>
                <p:sp>
                  <p:nvSpPr>
                    <p:cNvPr id="146" name="Google Shape;4228;p127">
                      <a:extLst>
                        <a:ext uri="{FF2B5EF4-FFF2-40B4-BE49-F238E27FC236}">
                          <a16:creationId xmlns:a16="http://schemas.microsoft.com/office/drawing/2014/main" id="{B7023D50-568B-8B78-A4C4-BB5D767F53BC}"/>
                        </a:ext>
                      </a:extLst>
                    </p:cNvPr>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229;p127">
                      <a:extLst>
                        <a:ext uri="{FF2B5EF4-FFF2-40B4-BE49-F238E27FC236}">
                          <a16:creationId xmlns:a16="http://schemas.microsoft.com/office/drawing/2014/main" id="{8925F87A-6C84-9F60-AC14-5BEB3F99A062}"/>
                        </a:ext>
                      </a:extLst>
                    </p:cNvPr>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30;p127">
                      <a:extLst>
                        <a:ext uri="{FF2B5EF4-FFF2-40B4-BE49-F238E27FC236}">
                          <a16:creationId xmlns:a16="http://schemas.microsoft.com/office/drawing/2014/main" id="{806C71AB-B9C8-9823-54F8-DFC93E62C486}"/>
                        </a:ext>
                      </a:extLst>
                    </p:cNvPr>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4231;p127">
                    <a:extLst>
                      <a:ext uri="{FF2B5EF4-FFF2-40B4-BE49-F238E27FC236}">
                        <a16:creationId xmlns:a16="http://schemas.microsoft.com/office/drawing/2014/main" id="{1FEC9456-E971-EF17-85EB-73A6FA1BDB5B}"/>
                      </a:ext>
                    </a:extLst>
                  </p:cNvPr>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232;p127">
                    <a:extLst>
                      <a:ext uri="{FF2B5EF4-FFF2-40B4-BE49-F238E27FC236}">
                        <a16:creationId xmlns:a16="http://schemas.microsoft.com/office/drawing/2014/main" id="{AE1ED1ED-C935-A523-1918-31D23415862D}"/>
                      </a:ext>
                    </a:extLst>
                  </p:cNvPr>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 name="Google Shape;4233;p127">
                <a:extLst>
                  <a:ext uri="{FF2B5EF4-FFF2-40B4-BE49-F238E27FC236}">
                    <a16:creationId xmlns:a16="http://schemas.microsoft.com/office/drawing/2014/main" id="{682DC443-76D1-A698-B1E6-894553F3C327}"/>
                  </a:ext>
                </a:extLst>
              </p:cNvPr>
              <p:cNvGrpSpPr/>
              <p:nvPr/>
            </p:nvGrpSpPr>
            <p:grpSpPr>
              <a:xfrm>
                <a:off x="6367809" y="1547575"/>
                <a:ext cx="1263687" cy="691367"/>
                <a:chOff x="3933325" y="3072950"/>
                <a:chExt cx="1263687" cy="691367"/>
              </a:xfrm>
            </p:grpSpPr>
            <p:sp>
              <p:nvSpPr>
                <p:cNvPr id="133" name="Google Shape;4234;p127">
                  <a:extLst>
                    <a:ext uri="{FF2B5EF4-FFF2-40B4-BE49-F238E27FC236}">
                      <a16:creationId xmlns:a16="http://schemas.microsoft.com/office/drawing/2014/main" id="{9B7950B9-0BCC-EFAD-6B18-1A5703289CA1}"/>
                    </a:ext>
                  </a:extLst>
                </p:cNvPr>
                <p:cNvSpPr/>
                <p:nvPr/>
              </p:nvSpPr>
              <p:spPr>
                <a:xfrm>
                  <a:off x="3933325" y="3072950"/>
                  <a:ext cx="1263687" cy="691367"/>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gradFill>
                  <a:gsLst>
                    <a:gs pos="0">
                      <a:schemeClr val="lt1"/>
                    </a:gs>
                    <a:gs pos="100000">
                      <a:srgbClr val="F9F8FF">
                        <a:alpha val="86666"/>
                      </a:srgbClr>
                    </a:gs>
                  </a:gsLst>
                  <a:lin ang="5400700" scaled="0"/>
                </a:gra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235;p127">
                  <a:extLst>
                    <a:ext uri="{FF2B5EF4-FFF2-40B4-BE49-F238E27FC236}">
                      <a16:creationId xmlns:a16="http://schemas.microsoft.com/office/drawing/2014/main" id="{BDCDA912-0A49-E56D-A799-239340817562}"/>
                    </a:ext>
                  </a:extLst>
                </p:cNvPr>
                <p:cNvSpPr/>
                <p:nvPr/>
              </p:nvSpPr>
              <p:spPr>
                <a:xfrm>
                  <a:off x="3999600" y="3133752"/>
                  <a:ext cx="1116558" cy="454457"/>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236;p127">
                  <a:extLst>
                    <a:ext uri="{FF2B5EF4-FFF2-40B4-BE49-F238E27FC236}">
                      <a16:creationId xmlns:a16="http://schemas.microsoft.com/office/drawing/2014/main" id="{9EC13FF4-B54A-868E-E418-C1E004878FEE}"/>
                    </a:ext>
                  </a:extLst>
                </p:cNvPr>
                <p:cNvSpPr/>
                <p:nvPr/>
              </p:nvSpPr>
              <p:spPr>
                <a:xfrm>
                  <a:off x="3999630" y="3133752"/>
                  <a:ext cx="1116558" cy="454457"/>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237;p127">
                  <a:extLst>
                    <a:ext uri="{FF2B5EF4-FFF2-40B4-BE49-F238E27FC236}">
                      <a16:creationId xmlns:a16="http://schemas.microsoft.com/office/drawing/2014/main" id="{D58ECC7B-070A-794D-73BB-74489185FB85}"/>
                    </a:ext>
                  </a:extLst>
                </p:cNvPr>
                <p:cNvSpPr/>
                <p:nvPr/>
              </p:nvSpPr>
              <p:spPr>
                <a:xfrm>
                  <a:off x="4526038" y="3291562"/>
                  <a:ext cx="95896" cy="112717"/>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 name="Google Shape;4238;p127">
                  <a:extLst>
                    <a:ext uri="{FF2B5EF4-FFF2-40B4-BE49-F238E27FC236}">
                      <a16:creationId xmlns:a16="http://schemas.microsoft.com/office/drawing/2014/main" id="{CF98F6E1-9098-0EDB-5AC4-56896F92EB62}"/>
                    </a:ext>
                  </a:extLst>
                </p:cNvPr>
                <p:cNvCxnSpPr/>
                <p:nvPr/>
              </p:nvCxnSpPr>
              <p:spPr>
                <a:xfrm>
                  <a:off x="3999600" y="3655950"/>
                  <a:ext cx="1116600" cy="0"/>
                </a:xfrm>
                <a:prstGeom prst="straightConnector1">
                  <a:avLst/>
                </a:prstGeom>
                <a:noFill/>
                <a:ln w="19050" cap="rnd" cmpd="sng">
                  <a:solidFill>
                    <a:schemeClr val="lt1"/>
                  </a:solidFill>
                  <a:prstDash val="solid"/>
                  <a:round/>
                  <a:headEnd type="none" w="med" len="med"/>
                  <a:tailEnd type="none" w="med" len="med"/>
                </a:ln>
                <a:effectLst>
                  <a:outerShdw blurRad="57150" dist="28575" dir="5400000" algn="bl" rotWithShape="0">
                    <a:schemeClr val="dk1">
                      <a:alpha val="17000"/>
                    </a:schemeClr>
                  </a:outerShdw>
                </a:effectLst>
              </p:spPr>
            </p:cxnSp>
            <p:cxnSp>
              <p:nvCxnSpPr>
                <p:cNvPr id="138" name="Google Shape;4239;p127">
                  <a:extLst>
                    <a:ext uri="{FF2B5EF4-FFF2-40B4-BE49-F238E27FC236}">
                      <a16:creationId xmlns:a16="http://schemas.microsoft.com/office/drawing/2014/main" id="{FF9B7460-AF42-FFB6-D8E4-0525F4085DFB}"/>
                    </a:ext>
                  </a:extLst>
                </p:cNvPr>
                <p:cNvCxnSpPr/>
                <p:nvPr/>
              </p:nvCxnSpPr>
              <p:spPr>
                <a:xfrm>
                  <a:off x="3999600" y="3655950"/>
                  <a:ext cx="392100" cy="0"/>
                </a:xfrm>
                <a:prstGeom prst="straightConnector1">
                  <a:avLst/>
                </a:prstGeom>
                <a:noFill/>
                <a:ln w="19050" cap="rnd" cmpd="sng">
                  <a:solidFill>
                    <a:schemeClr val="accent3"/>
                  </a:solidFill>
                  <a:prstDash val="solid"/>
                  <a:round/>
                  <a:headEnd type="none" w="med" len="med"/>
                  <a:tailEnd type="none" w="med" len="med"/>
                </a:ln>
              </p:spPr>
            </p:cxnSp>
            <p:sp>
              <p:nvSpPr>
                <p:cNvPr id="139" name="Google Shape;4240;p127">
                  <a:extLst>
                    <a:ext uri="{FF2B5EF4-FFF2-40B4-BE49-F238E27FC236}">
                      <a16:creationId xmlns:a16="http://schemas.microsoft.com/office/drawing/2014/main" id="{ED3ADA2D-7738-6119-11C6-5D831E0C49E5}"/>
                    </a:ext>
                  </a:extLst>
                </p:cNvPr>
                <p:cNvSpPr/>
                <p:nvPr/>
              </p:nvSpPr>
              <p:spPr>
                <a:xfrm>
                  <a:off x="4352789" y="3621042"/>
                  <a:ext cx="69833" cy="69833"/>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chemeClr val="accent3"/>
                </a:solidFill>
                <a:ln>
                  <a:noFill/>
                </a:ln>
                <a:effectLst>
                  <a:outerShdw blurRad="57150" dist="28575" dir="5400000" algn="bl" rotWithShape="0">
                    <a:schemeClr val="dk1">
                      <a:alpha val="17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4241;p127">
                <a:extLst>
                  <a:ext uri="{FF2B5EF4-FFF2-40B4-BE49-F238E27FC236}">
                    <a16:creationId xmlns:a16="http://schemas.microsoft.com/office/drawing/2014/main" id="{76F573AA-9191-BA37-62AF-54E5779D3A76}"/>
                  </a:ext>
                </a:extLst>
              </p:cNvPr>
              <p:cNvGrpSpPr/>
              <p:nvPr/>
            </p:nvGrpSpPr>
            <p:grpSpPr>
              <a:xfrm>
                <a:off x="6368925" y="2725275"/>
                <a:ext cx="1261265" cy="278125"/>
                <a:chOff x="3941675" y="3805000"/>
                <a:chExt cx="1261265" cy="278125"/>
              </a:xfrm>
            </p:grpSpPr>
            <p:grpSp>
              <p:nvGrpSpPr>
                <p:cNvPr id="123" name="Google Shape;4242;p127">
                  <a:extLst>
                    <a:ext uri="{FF2B5EF4-FFF2-40B4-BE49-F238E27FC236}">
                      <a16:creationId xmlns:a16="http://schemas.microsoft.com/office/drawing/2014/main" id="{1C1A9743-58DB-1C26-C248-70030A5A5D48}"/>
                    </a:ext>
                  </a:extLst>
                </p:cNvPr>
                <p:cNvGrpSpPr/>
                <p:nvPr/>
              </p:nvGrpSpPr>
              <p:grpSpPr>
                <a:xfrm>
                  <a:off x="4603813" y="3813725"/>
                  <a:ext cx="599127" cy="260675"/>
                  <a:chOff x="3946650" y="3813725"/>
                  <a:chExt cx="572724" cy="260675"/>
                </a:xfrm>
              </p:grpSpPr>
              <p:sp>
                <p:nvSpPr>
                  <p:cNvPr id="129" name="Google Shape;4243;p127">
                    <a:extLst>
                      <a:ext uri="{FF2B5EF4-FFF2-40B4-BE49-F238E27FC236}">
                        <a16:creationId xmlns:a16="http://schemas.microsoft.com/office/drawing/2014/main" id="{724541BC-B6A6-00C5-DFA8-860653A2CD34}"/>
                      </a:ext>
                    </a:extLst>
                  </p:cNvPr>
                  <p:cNvSpPr/>
                  <p:nvPr/>
                </p:nvSpPr>
                <p:spPr>
                  <a:xfrm>
                    <a:off x="3946650" y="3813725"/>
                    <a:ext cx="270247" cy="30425"/>
                  </a:xfrm>
                  <a:custGeom>
                    <a:avLst/>
                    <a:gdLst/>
                    <a:ahLst/>
                    <a:cxnLst/>
                    <a:rect l="l" t="t" r="r" b="b"/>
                    <a:pathLst>
                      <a:path w="12737" h="1217" extrusionOk="0">
                        <a:moveTo>
                          <a:pt x="12098" y="1216"/>
                        </a:moveTo>
                        <a:lnTo>
                          <a:pt x="609" y="1216"/>
                        </a:lnTo>
                        <a:cubicBezTo>
                          <a:pt x="275" y="1216"/>
                          <a:pt x="1" y="943"/>
                          <a:pt x="1" y="608"/>
                        </a:cubicBezTo>
                        <a:lnTo>
                          <a:pt x="1" y="608"/>
                        </a:lnTo>
                        <a:cubicBezTo>
                          <a:pt x="1" y="244"/>
                          <a:pt x="275" y="1"/>
                          <a:pt x="609" y="1"/>
                        </a:cubicBezTo>
                        <a:lnTo>
                          <a:pt x="12098" y="1"/>
                        </a:lnTo>
                        <a:cubicBezTo>
                          <a:pt x="12433" y="1"/>
                          <a:pt x="12706" y="244"/>
                          <a:pt x="12706" y="608"/>
                        </a:cubicBezTo>
                        <a:lnTo>
                          <a:pt x="12706" y="608"/>
                        </a:lnTo>
                        <a:cubicBezTo>
                          <a:pt x="12737" y="943"/>
                          <a:pt x="12433" y="1216"/>
                          <a:pt x="12098"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244;p127">
                    <a:extLst>
                      <a:ext uri="{FF2B5EF4-FFF2-40B4-BE49-F238E27FC236}">
                        <a16:creationId xmlns:a16="http://schemas.microsoft.com/office/drawing/2014/main" id="{F61E14CF-5249-A446-33AC-C70FDB5672FC}"/>
                      </a:ext>
                    </a:extLst>
                  </p:cNvPr>
                  <p:cNvSpPr/>
                  <p:nvPr/>
                </p:nvSpPr>
                <p:spPr>
                  <a:xfrm>
                    <a:off x="3946650" y="3888200"/>
                    <a:ext cx="572724" cy="30425"/>
                  </a:xfrm>
                  <a:custGeom>
                    <a:avLst/>
                    <a:gdLst/>
                    <a:ahLst/>
                    <a:cxnLst/>
                    <a:rect l="l" t="t" r="r" b="b"/>
                    <a:pathLst>
                      <a:path w="26993" h="1217" extrusionOk="0">
                        <a:moveTo>
                          <a:pt x="26384" y="1216"/>
                        </a:moveTo>
                        <a:lnTo>
                          <a:pt x="609" y="1216"/>
                        </a:lnTo>
                        <a:cubicBezTo>
                          <a:pt x="275" y="1216"/>
                          <a:pt x="1" y="973"/>
                          <a:pt x="1" y="608"/>
                        </a:cubicBezTo>
                        <a:lnTo>
                          <a:pt x="1" y="608"/>
                        </a:lnTo>
                        <a:cubicBezTo>
                          <a:pt x="1" y="274"/>
                          <a:pt x="275" y="0"/>
                          <a:pt x="609" y="0"/>
                        </a:cubicBezTo>
                        <a:lnTo>
                          <a:pt x="26384" y="0"/>
                        </a:lnTo>
                        <a:cubicBezTo>
                          <a:pt x="26719" y="0"/>
                          <a:pt x="26992" y="274"/>
                          <a:pt x="26992" y="608"/>
                        </a:cubicBezTo>
                        <a:lnTo>
                          <a:pt x="26992" y="608"/>
                        </a:lnTo>
                        <a:cubicBezTo>
                          <a:pt x="26992" y="97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245;p127">
                    <a:extLst>
                      <a:ext uri="{FF2B5EF4-FFF2-40B4-BE49-F238E27FC236}">
                        <a16:creationId xmlns:a16="http://schemas.microsoft.com/office/drawing/2014/main" id="{69718F89-7251-8D64-4623-7F8768569EB7}"/>
                      </a:ext>
                    </a:extLst>
                  </p:cNvPr>
                  <p:cNvSpPr/>
                  <p:nvPr/>
                </p:nvSpPr>
                <p:spPr>
                  <a:xfrm>
                    <a:off x="3946650" y="3967225"/>
                    <a:ext cx="572724" cy="30425"/>
                  </a:xfrm>
                  <a:custGeom>
                    <a:avLst/>
                    <a:gdLst/>
                    <a:ahLst/>
                    <a:cxnLst/>
                    <a:rect l="l" t="t" r="r" b="b"/>
                    <a:pathLst>
                      <a:path w="26993" h="1217" extrusionOk="0">
                        <a:moveTo>
                          <a:pt x="26384" y="1216"/>
                        </a:moveTo>
                        <a:lnTo>
                          <a:pt x="609" y="1216"/>
                        </a:lnTo>
                        <a:cubicBezTo>
                          <a:pt x="275" y="1216"/>
                          <a:pt x="1" y="943"/>
                          <a:pt x="1" y="608"/>
                        </a:cubicBezTo>
                        <a:lnTo>
                          <a:pt x="1" y="608"/>
                        </a:lnTo>
                        <a:cubicBezTo>
                          <a:pt x="1" y="274"/>
                          <a:pt x="275" y="0"/>
                          <a:pt x="609" y="0"/>
                        </a:cubicBezTo>
                        <a:lnTo>
                          <a:pt x="26384" y="0"/>
                        </a:lnTo>
                        <a:cubicBezTo>
                          <a:pt x="26719" y="0"/>
                          <a:pt x="26992" y="274"/>
                          <a:pt x="26992" y="608"/>
                        </a:cubicBezTo>
                        <a:lnTo>
                          <a:pt x="26992" y="608"/>
                        </a:lnTo>
                        <a:cubicBezTo>
                          <a:pt x="26992" y="94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246;p127">
                    <a:extLst>
                      <a:ext uri="{FF2B5EF4-FFF2-40B4-BE49-F238E27FC236}">
                        <a16:creationId xmlns:a16="http://schemas.microsoft.com/office/drawing/2014/main" id="{84B4B287-A055-B821-AF7D-89DB5EA4D32D}"/>
                      </a:ext>
                    </a:extLst>
                  </p:cNvPr>
                  <p:cNvSpPr/>
                  <p:nvPr/>
                </p:nvSpPr>
                <p:spPr>
                  <a:xfrm>
                    <a:off x="3946650" y="4043975"/>
                    <a:ext cx="495323" cy="30425"/>
                  </a:xfrm>
                  <a:custGeom>
                    <a:avLst/>
                    <a:gdLst/>
                    <a:ahLst/>
                    <a:cxnLst/>
                    <a:rect l="l" t="t" r="r" b="b"/>
                    <a:pathLst>
                      <a:path w="23345" h="1217" extrusionOk="0">
                        <a:moveTo>
                          <a:pt x="22676" y="1216"/>
                        </a:moveTo>
                        <a:lnTo>
                          <a:pt x="609" y="1216"/>
                        </a:lnTo>
                        <a:cubicBezTo>
                          <a:pt x="275" y="1216"/>
                          <a:pt x="1" y="973"/>
                          <a:pt x="1" y="608"/>
                        </a:cubicBezTo>
                        <a:lnTo>
                          <a:pt x="1" y="608"/>
                        </a:lnTo>
                        <a:cubicBezTo>
                          <a:pt x="1" y="274"/>
                          <a:pt x="275" y="0"/>
                          <a:pt x="609" y="0"/>
                        </a:cubicBezTo>
                        <a:lnTo>
                          <a:pt x="22676" y="0"/>
                        </a:lnTo>
                        <a:cubicBezTo>
                          <a:pt x="23011" y="0"/>
                          <a:pt x="23284" y="274"/>
                          <a:pt x="23284" y="608"/>
                        </a:cubicBezTo>
                        <a:lnTo>
                          <a:pt x="23284" y="608"/>
                        </a:lnTo>
                        <a:cubicBezTo>
                          <a:pt x="23345" y="943"/>
                          <a:pt x="23071" y="1216"/>
                          <a:pt x="22676"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4247;p127">
                  <a:extLst>
                    <a:ext uri="{FF2B5EF4-FFF2-40B4-BE49-F238E27FC236}">
                      <a16:creationId xmlns:a16="http://schemas.microsoft.com/office/drawing/2014/main" id="{3E0589D8-BD4D-9699-AE1A-5D86F38116BD}"/>
                    </a:ext>
                  </a:extLst>
                </p:cNvPr>
                <p:cNvGrpSpPr/>
                <p:nvPr/>
              </p:nvGrpSpPr>
              <p:grpSpPr>
                <a:xfrm>
                  <a:off x="3941675" y="3805000"/>
                  <a:ext cx="599146" cy="278125"/>
                  <a:chOff x="4597860" y="3805000"/>
                  <a:chExt cx="599146" cy="278125"/>
                </a:xfrm>
              </p:grpSpPr>
              <p:sp>
                <p:nvSpPr>
                  <p:cNvPr id="125" name="Google Shape;4248;p127">
                    <a:extLst>
                      <a:ext uri="{FF2B5EF4-FFF2-40B4-BE49-F238E27FC236}">
                        <a16:creationId xmlns:a16="http://schemas.microsoft.com/office/drawing/2014/main" id="{FD9ABE1F-3722-DEC3-C89F-DA595AC56A4F}"/>
                      </a:ext>
                    </a:extLst>
                  </p:cNvPr>
                  <p:cNvSpPr/>
                  <p:nvPr/>
                </p:nvSpPr>
                <p:spPr>
                  <a:xfrm>
                    <a:off x="4597860" y="3805000"/>
                    <a:ext cx="258712" cy="278125"/>
                  </a:xfrm>
                  <a:custGeom>
                    <a:avLst/>
                    <a:gdLst/>
                    <a:ahLst/>
                    <a:cxnLst/>
                    <a:rect l="l" t="t" r="r" b="b"/>
                    <a:pathLst>
                      <a:path w="11125" h="11125" extrusionOk="0">
                        <a:moveTo>
                          <a:pt x="9301" y="11125"/>
                        </a:moveTo>
                        <a:lnTo>
                          <a:pt x="1824" y="11125"/>
                        </a:lnTo>
                        <a:cubicBezTo>
                          <a:pt x="821" y="11125"/>
                          <a:pt x="0" y="10335"/>
                          <a:pt x="0" y="9301"/>
                        </a:cubicBezTo>
                        <a:lnTo>
                          <a:pt x="0" y="1824"/>
                        </a:lnTo>
                        <a:cubicBezTo>
                          <a:pt x="0" y="821"/>
                          <a:pt x="790" y="0"/>
                          <a:pt x="1824" y="0"/>
                        </a:cubicBezTo>
                        <a:lnTo>
                          <a:pt x="9301" y="0"/>
                        </a:lnTo>
                        <a:cubicBezTo>
                          <a:pt x="10304" y="0"/>
                          <a:pt x="11125" y="790"/>
                          <a:pt x="11125" y="1824"/>
                        </a:cubicBezTo>
                        <a:lnTo>
                          <a:pt x="11125" y="9301"/>
                        </a:lnTo>
                        <a:cubicBezTo>
                          <a:pt x="11095" y="10335"/>
                          <a:pt x="10304" y="11125"/>
                          <a:pt x="9301" y="11125"/>
                        </a:cubicBezTo>
                        <a:close/>
                      </a:path>
                    </a:pathLst>
                  </a:custGeom>
                  <a:solidFill>
                    <a:schemeClr val="accen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49;p127">
                    <a:extLst>
                      <a:ext uri="{FF2B5EF4-FFF2-40B4-BE49-F238E27FC236}">
                        <a16:creationId xmlns:a16="http://schemas.microsoft.com/office/drawing/2014/main" id="{DDFDECA4-F8FC-3BEF-3C4D-51A77F39C7FA}"/>
                      </a:ext>
                    </a:extLst>
                  </p:cNvPr>
                  <p:cNvSpPr/>
                  <p:nvPr/>
                </p:nvSpPr>
                <p:spPr>
                  <a:xfrm>
                    <a:off x="4887389" y="3817900"/>
                    <a:ext cx="309617" cy="62350"/>
                  </a:xfrm>
                  <a:custGeom>
                    <a:avLst/>
                    <a:gdLst/>
                    <a:ahLst/>
                    <a:cxnLst/>
                    <a:rect l="l" t="t" r="r" b="b"/>
                    <a:pathLst>
                      <a:path w="13314" h="2494" extrusionOk="0">
                        <a:moveTo>
                          <a:pt x="12736" y="2493"/>
                        </a:moveTo>
                        <a:lnTo>
                          <a:pt x="547" y="2493"/>
                        </a:lnTo>
                        <a:cubicBezTo>
                          <a:pt x="243" y="2493"/>
                          <a:pt x="0" y="2250"/>
                          <a:pt x="0" y="1946"/>
                        </a:cubicBezTo>
                        <a:lnTo>
                          <a:pt x="0" y="548"/>
                        </a:lnTo>
                        <a:cubicBezTo>
                          <a:pt x="0" y="244"/>
                          <a:pt x="243" y="1"/>
                          <a:pt x="547" y="1"/>
                        </a:cubicBezTo>
                        <a:lnTo>
                          <a:pt x="12736" y="1"/>
                        </a:lnTo>
                        <a:cubicBezTo>
                          <a:pt x="13040" y="1"/>
                          <a:pt x="13253" y="244"/>
                          <a:pt x="13253" y="548"/>
                        </a:cubicBezTo>
                        <a:lnTo>
                          <a:pt x="13253" y="1946"/>
                        </a:lnTo>
                        <a:cubicBezTo>
                          <a:pt x="13313" y="2250"/>
                          <a:pt x="13040" y="2493"/>
                          <a:pt x="12736" y="2493"/>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50;p127">
                    <a:extLst>
                      <a:ext uri="{FF2B5EF4-FFF2-40B4-BE49-F238E27FC236}">
                        <a16:creationId xmlns:a16="http://schemas.microsoft.com/office/drawing/2014/main" id="{60BB0814-AA24-9EE0-6708-E0BBDEB125C5}"/>
                      </a:ext>
                    </a:extLst>
                  </p:cNvPr>
                  <p:cNvSpPr/>
                  <p:nvPr/>
                </p:nvSpPr>
                <p:spPr>
                  <a:xfrm>
                    <a:off x="4887389" y="3933400"/>
                    <a:ext cx="309617" cy="26625"/>
                  </a:xfrm>
                  <a:custGeom>
                    <a:avLst/>
                    <a:gdLst/>
                    <a:ahLst/>
                    <a:cxnLst/>
                    <a:rect l="l" t="t" r="r" b="b"/>
                    <a:pathLst>
                      <a:path w="13314" h="1065" extrusionOk="0">
                        <a:moveTo>
                          <a:pt x="12736" y="1065"/>
                        </a:moveTo>
                        <a:lnTo>
                          <a:pt x="547" y="1065"/>
                        </a:lnTo>
                        <a:cubicBezTo>
                          <a:pt x="243" y="1065"/>
                          <a:pt x="0" y="822"/>
                          <a:pt x="0" y="518"/>
                        </a:cubicBezTo>
                        <a:lnTo>
                          <a:pt x="0" y="518"/>
                        </a:lnTo>
                        <a:cubicBezTo>
                          <a:pt x="0" y="214"/>
                          <a:pt x="243" y="1"/>
                          <a:pt x="547" y="1"/>
                        </a:cubicBezTo>
                        <a:lnTo>
                          <a:pt x="12736" y="1"/>
                        </a:lnTo>
                        <a:cubicBezTo>
                          <a:pt x="13040" y="1"/>
                          <a:pt x="13253" y="214"/>
                          <a:pt x="13253" y="518"/>
                        </a:cubicBezTo>
                        <a:lnTo>
                          <a:pt x="13253" y="518"/>
                        </a:lnTo>
                        <a:cubicBezTo>
                          <a:pt x="13313" y="822"/>
                          <a:pt x="13040" y="1065"/>
                          <a:pt x="12736"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51;p127">
                    <a:extLst>
                      <a:ext uri="{FF2B5EF4-FFF2-40B4-BE49-F238E27FC236}">
                        <a16:creationId xmlns:a16="http://schemas.microsoft.com/office/drawing/2014/main" id="{6B8A38CE-AB7F-5B4C-8904-C26F6AE0F33F}"/>
                      </a:ext>
                    </a:extLst>
                  </p:cNvPr>
                  <p:cNvSpPr/>
                  <p:nvPr/>
                </p:nvSpPr>
                <p:spPr>
                  <a:xfrm>
                    <a:off x="4888784" y="3990400"/>
                    <a:ext cx="252387" cy="26625"/>
                  </a:xfrm>
                  <a:custGeom>
                    <a:avLst/>
                    <a:gdLst/>
                    <a:ahLst/>
                    <a:cxnLst/>
                    <a:rect l="l" t="t" r="r" b="b"/>
                    <a:pathLst>
                      <a:path w="10853" h="1065" extrusionOk="0">
                        <a:moveTo>
                          <a:pt x="10335" y="1065"/>
                        </a:moveTo>
                        <a:lnTo>
                          <a:pt x="518" y="1065"/>
                        </a:lnTo>
                        <a:cubicBezTo>
                          <a:pt x="214" y="1065"/>
                          <a:pt x="1" y="821"/>
                          <a:pt x="1" y="517"/>
                        </a:cubicBezTo>
                        <a:lnTo>
                          <a:pt x="1" y="517"/>
                        </a:lnTo>
                        <a:cubicBezTo>
                          <a:pt x="1" y="213"/>
                          <a:pt x="214" y="1"/>
                          <a:pt x="518" y="1"/>
                        </a:cubicBezTo>
                        <a:lnTo>
                          <a:pt x="10335" y="1"/>
                        </a:lnTo>
                        <a:cubicBezTo>
                          <a:pt x="10639" y="1"/>
                          <a:pt x="10852" y="213"/>
                          <a:pt x="10852" y="517"/>
                        </a:cubicBezTo>
                        <a:lnTo>
                          <a:pt x="10852" y="517"/>
                        </a:lnTo>
                        <a:cubicBezTo>
                          <a:pt x="10852" y="791"/>
                          <a:pt x="10639" y="1065"/>
                          <a:pt x="10335"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 name="Google Shape;4252;p127">
                <a:extLst>
                  <a:ext uri="{FF2B5EF4-FFF2-40B4-BE49-F238E27FC236}">
                    <a16:creationId xmlns:a16="http://schemas.microsoft.com/office/drawing/2014/main" id="{3665D1DD-72C5-423B-9D9A-CB5EEB339DE5}"/>
                  </a:ext>
                </a:extLst>
              </p:cNvPr>
              <p:cNvGrpSpPr/>
              <p:nvPr/>
            </p:nvGrpSpPr>
            <p:grpSpPr>
              <a:xfrm>
                <a:off x="6637177" y="3958450"/>
                <a:ext cx="724950" cy="152000"/>
                <a:chOff x="4209938" y="4123775"/>
                <a:chExt cx="724950" cy="152000"/>
              </a:xfrm>
            </p:grpSpPr>
            <p:sp>
              <p:nvSpPr>
                <p:cNvPr id="120" name="Google Shape;4253;p127">
                  <a:extLst>
                    <a:ext uri="{FF2B5EF4-FFF2-40B4-BE49-F238E27FC236}">
                      <a16:creationId xmlns:a16="http://schemas.microsoft.com/office/drawing/2014/main" id="{D14425BB-1DD0-4196-D305-85023308CBDE}"/>
                    </a:ext>
                  </a:extLst>
                </p:cNvPr>
                <p:cNvSpPr/>
                <p:nvPr/>
              </p:nvSpPr>
              <p:spPr>
                <a:xfrm>
                  <a:off x="4494138" y="4123775"/>
                  <a:ext cx="152750" cy="152000"/>
                </a:xfrm>
                <a:custGeom>
                  <a:avLst/>
                  <a:gdLst/>
                  <a:ahLst/>
                  <a:cxnLst/>
                  <a:rect l="l" t="t" r="r" b="b"/>
                  <a:pathLst>
                    <a:path w="6110" h="6080" extrusionOk="0">
                      <a:moveTo>
                        <a:pt x="4955" y="6079"/>
                      </a:moveTo>
                      <a:lnTo>
                        <a:pt x="1095" y="6079"/>
                      </a:lnTo>
                      <a:cubicBezTo>
                        <a:pt x="487" y="6079"/>
                        <a:pt x="0" y="5593"/>
                        <a:pt x="0" y="4985"/>
                      </a:cubicBezTo>
                      <a:lnTo>
                        <a:pt x="0" y="1094"/>
                      </a:lnTo>
                      <a:cubicBezTo>
                        <a:pt x="0" y="486"/>
                        <a:pt x="487" y="0"/>
                        <a:pt x="1095" y="0"/>
                      </a:cubicBezTo>
                      <a:lnTo>
                        <a:pt x="4955" y="0"/>
                      </a:lnTo>
                      <a:cubicBezTo>
                        <a:pt x="5563" y="0"/>
                        <a:pt x="6079" y="486"/>
                        <a:pt x="6079" y="1094"/>
                      </a:cubicBezTo>
                      <a:lnTo>
                        <a:pt x="6079" y="4985"/>
                      </a:lnTo>
                      <a:cubicBezTo>
                        <a:pt x="6110" y="5593"/>
                        <a:pt x="5563" y="6079"/>
                        <a:pt x="4955" y="6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54;p127">
                  <a:extLst>
                    <a:ext uri="{FF2B5EF4-FFF2-40B4-BE49-F238E27FC236}">
                      <a16:creationId xmlns:a16="http://schemas.microsoft.com/office/drawing/2014/main" id="{A5F82FAA-080E-93B6-E072-88189DA4E7F0}"/>
                    </a:ext>
                  </a:extLst>
                </p:cNvPr>
                <p:cNvSpPr/>
                <p:nvPr/>
              </p:nvSpPr>
              <p:spPr>
                <a:xfrm>
                  <a:off x="4886988" y="4164800"/>
                  <a:ext cx="47900" cy="79800"/>
                </a:xfrm>
                <a:custGeom>
                  <a:avLst/>
                  <a:gdLst/>
                  <a:ahLst/>
                  <a:cxnLst/>
                  <a:rect l="l" t="t" r="r" b="b"/>
                  <a:pathLst>
                    <a:path w="1916" h="3192" extrusionOk="0">
                      <a:moveTo>
                        <a:pt x="487" y="3192"/>
                      </a:moveTo>
                      <a:cubicBezTo>
                        <a:pt x="426" y="3192"/>
                        <a:pt x="396" y="3131"/>
                        <a:pt x="305" y="3101"/>
                      </a:cubicBezTo>
                      <a:cubicBezTo>
                        <a:pt x="183" y="3010"/>
                        <a:pt x="183" y="2858"/>
                        <a:pt x="274" y="2736"/>
                      </a:cubicBezTo>
                      <a:lnTo>
                        <a:pt x="1308" y="1551"/>
                      </a:lnTo>
                      <a:lnTo>
                        <a:pt x="1308" y="1520"/>
                      </a:lnTo>
                      <a:lnTo>
                        <a:pt x="122" y="487"/>
                      </a:lnTo>
                      <a:cubicBezTo>
                        <a:pt x="1" y="365"/>
                        <a:pt x="1" y="213"/>
                        <a:pt x="62" y="92"/>
                      </a:cubicBezTo>
                      <a:cubicBezTo>
                        <a:pt x="183" y="0"/>
                        <a:pt x="335" y="0"/>
                        <a:pt x="457" y="61"/>
                      </a:cubicBezTo>
                      <a:lnTo>
                        <a:pt x="1642" y="1095"/>
                      </a:lnTo>
                      <a:cubicBezTo>
                        <a:pt x="1855" y="1277"/>
                        <a:pt x="1916" y="1672"/>
                        <a:pt x="1673" y="1885"/>
                      </a:cubicBezTo>
                      <a:lnTo>
                        <a:pt x="639" y="3070"/>
                      </a:lnTo>
                      <a:cubicBezTo>
                        <a:pt x="639" y="3162"/>
                        <a:pt x="578" y="3192"/>
                        <a:pt x="487" y="3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55;p127">
                  <a:extLst>
                    <a:ext uri="{FF2B5EF4-FFF2-40B4-BE49-F238E27FC236}">
                      <a16:creationId xmlns:a16="http://schemas.microsoft.com/office/drawing/2014/main" id="{9CB4D819-A3E8-7238-25DE-B46A776CAD45}"/>
                    </a:ext>
                  </a:extLst>
                </p:cNvPr>
                <p:cNvSpPr/>
                <p:nvPr/>
              </p:nvSpPr>
              <p:spPr>
                <a:xfrm>
                  <a:off x="4209938" y="4164800"/>
                  <a:ext cx="47125" cy="79800"/>
                </a:xfrm>
                <a:custGeom>
                  <a:avLst/>
                  <a:gdLst/>
                  <a:ahLst/>
                  <a:cxnLst/>
                  <a:rect l="l" t="t" r="r" b="b"/>
                  <a:pathLst>
                    <a:path w="1885" h="3192" extrusionOk="0">
                      <a:moveTo>
                        <a:pt x="1399" y="0"/>
                      </a:moveTo>
                      <a:cubicBezTo>
                        <a:pt x="1490" y="0"/>
                        <a:pt x="1520" y="31"/>
                        <a:pt x="1581" y="61"/>
                      </a:cubicBezTo>
                      <a:cubicBezTo>
                        <a:pt x="1702" y="183"/>
                        <a:pt x="1702" y="335"/>
                        <a:pt x="1642" y="456"/>
                      </a:cubicBezTo>
                      <a:lnTo>
                        <a:pt x="608" y="1642"/>
                      </a:lnTo>
                      <a:lnTo>
                        <a:pt x="608" y="1672"/>
                      </a:lnTo>
                      <a:lnTo>
                        <a:pt x="1794" y="2706"/>
                      </a:lnTo>
                      <a:cubicBezTo>
                        <a:pt x="1885" y="2797"/>
                        <a:pt x="1885" y="2949"/>
                        <a:pt x="1824" y="3070"/>
                      </a:cubicBezTo>
                      <a:cubicBezTo>
                        <a:pt x="1702" y="3192"/>
                        <a:pt x="1550" y="3192"/>
                        <a:pt x="1429" y="3101"/>
                      </a:cubicBezTo>
                      <a:lnTo>
                        <a:pt x="274" y="2098"/>
                      </a:lnTo>
                      <a:cubicBezTo>
                        <a:pt x="31" y="1885"/>
                        <a:pt x="0" y="1520"/>
                        <a:pt x="213" y="1277"/>
                      </a:cubicBezTo>
                      <a:lnTo>
                        <a:pt x="1247" y="122"/>
                      </a:lnTo>
                      <a:cubicBezTo>
                        <a:pt x="1277" y="31"/>
                        <a:pt x="1338" y="0"/>
                        <a:pt x="1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4256;p127">
                <a:extLst>
                  <a:ext uri="{FF2B5EF4-FFF2-40B4-BE49-F238E27FC236}">
                    <a16:creationId xmlns:a16="http://schemas.microsoft.com/office/drawing/2014/main" id="{8E5F0A2D-967B-58F6-8214-9D8B08B33A52}"/>
                  </a:ext>
                </a:extLst>
              </p:cNvPr>
              <p:cNvSpPr/>
              <p:nvPr/>
            </p:nvSpPr>
            <p:spPr>
              <a:xfrm>
                <a:off x="6692737" y="3057895"/>
                <a:ext cx="295610" cy="233065"/>
              </a:xfrm>
              <a:custGeom>
                <a:avLst/>
                <a:gdLst/>
                <a:ahLst/>
                <a:cxnLst/>
                <a:rect l="l" t="t" r="r" b="b"/>
                <a:pathLst>
                  <a:path w="12610" h="9942" extrusionOk="0">
                    <a:moveTo>
                      <a:pt x="0" y="1"/>
                    </a:moveTo>
                    <a:lnTo>
                      <a:pt x="0" y="9941"/>
                    </a:lnTo>
                    <a:lnTo>
                      <a:pt x="12609" y="9941"/>
                    </a:lnTo>
                    <a:lnTo>
                      <a:pt x="12609"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257;p127">
                <a:extLst>
                  <a:ext uri="{FF2B5EF4-FFF2-40B4-BE49-F238E27FC236}">
                    <a16:creationId xmlns:a16="http://schemas.microsoft.com/office/drawing/2014/main" id="{E10D80AC-5D7F-4B22-F222-77E52521BD00}"/>
                  </a:ext>
                </a:extLst>
              </p:cNvPr>
              <p:cNvSpPr/>
              <p:nvPr/>
            </p:nvSpPr>
            <p:spPr>
              <a:xfrm>
                <a:off x="7011753" y="3057895"/>
                <a:ext cx="294836" cy="233065"/>
              </a:xfrm>
              <a:custGeom>
                <a:avLst/>
                <a:gdLst/>
                <a:ahLst/>
                <a:cxnLst/>
                <a:rect l="l" t="t" r="r" b="b"/>
                <a:pathLst>
                  <a:path w="12577" h="9942" extrusionOk="0">
                    <a:moveTo>
                      <a:pt x="1" y="1"/>
                    </a:moveTo>
                    <a:lnTo>
                      <a:pt x="1" y="9941"/>
                    </a:lnTo>
                    <a:lnTo>
                      <a:pt x="12577" y="9941"/>
                    </a:lnTo>
                    <a:lnTo>
                      <a:pt x="12577" y="1"/>
                    </a:ln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258;p127">
                <a:extLst>
                  <a:ext uri="{FF2B5EF4-FFF2-40B4-BE49-F238E27FC236}">
                    <a16:creationId xmlns:a16="http://schemas.microsoft.com/office/drawing/2014/main" id="{D02067C3-C808-3520-0B7F-393AD0C511A5}"/>
                  </a:ext>
                </a:extLst>
              </p:cNvPr>
              <p:cNvSpPr/>
              <p:nvPr/>
            </p:nvSpPr>
            <p:spPr>
              <a:xfrm>
                <a:off x="7330019" y="3057895"/>
                <a:ext cx="294813" cy="233065"/>
              </a:xfrm>
              <a:custGeom>
                <a:avLst/>
                <a:gdLst/>
                <a:ahLst/>
                <a:cxnLst/>
                <a:rect l="l" t="t" r="r" b="b"/>
                <a:pathLst>
                  <a:path w="12576" h="9942" extrusionOk="0">
                    <a:moveTo>
                      <a:pt x="0" y="1"/>
                    </a:moveTo>
                    <a:lnTo>
                      <a:pt x="0" y="9941"/>
                    </a:lnTo>
                    <a:lnTo>
                      <a:pt x="12576" y="9941"/>
                    </a:lnTo>
                    <a:lnTo>
                      <a:pt x="12576"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59;p127">
                <a:extLst>
                  <a:ext uri="{FF2B5EF4-FFF2-40B4-BE49-F238E27FC236}">
                    <a16:creationId xmlns:a16="http://schemas.microsoft.com/office/drawing/2014/main" id="{301A49AD-20BA-113A-7F6C-A2F6884577A8}"/>
                  </a:ext>
                </a:extLst>
              </p:cNvPr>
              <p:cNvSpPr/>
              <p:nvPr/>
            </p:nvSpPr>
            <p:spPr>
              <a:xfrm>
                <a:off x="6374471" y="3057895"/>
                <a:ext cx="294836" cy="233065"/>
              </a:xfrm>
              <a:custGeom>
                <a:avLst/>
                <a:gdLst/>
                <a:ahLst/>
                <a:cxnLst/>
                <a:rect l="l" t="t" r="r" b="b"/>
                <a:pathLst>
                  <a:path w="12577" h="9942" extrusionOk="0">
                    <a:moveTo>
                      <a:pt x="1" y="1"/>
                    </a:moveTo>
                    <a:lnTo>
                      <a:pt x="1" y="9941"/>
                    </a:lnTo>
                    <a:lnTo>
                      <a:pt x="12576" y="9941"/>
                    </a:lnTo>
                    <a:lnTo>
                      <a:pt x="12576" y="1"/>
                    </a:ln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260;p127">
              <a:extLst>
                <a:ext uri="{FF2B5EF4-FFF2-40B4-BE49-F238E27FC236}">
                  <a16:creationId xmlns:a16="http://schemas.microsoft.com/office/drawing/2014/main" id="{42592FB3-175E-9CF2-5BA3-65A2578C1B09}"/>
                </a:ext>
              </a:extLst>
            </p:cNvPr>
            <p:cNvGrpSpPr/>
            <p:nvPr/>
          </p:nvGrpSpPr>
          <p:grpSpPr>
            <a:xfrm>
              <a:off x="1507144" y="2138180"/>
              <a:ext cx="272724" cy="333371"/>
              <a:chOff x="1583800" y="3574675"/>
              <a:chExt cx="438675" cy="536225"/>
            </a:xfrm>
          </p:grpSpPr>
          <p:sp>
            <p:nvSpPr>
              <p:cNvPr id="103" name="Google Shape;4261;p127">
                <a:extLst>
                  <a:ext uri="{FF2B5EF4-FFF2-40B4-BE49-F238E27FC236}">
                    <a16:creationId xmlns:a16="http://schemas.microsoft.com/office/drawing/2014/main" id="{80A84C7D-A2AD-266F-B97C-6EFF68111909}"/>
                  </a:ext>
                </a:extLst>
              </p:cNvPr>
              <p:cNvSpPr/>
              <p:nvPr/>
            </p:nvSpPr>
            <p:spPr>
              <a:xfrm>
                <a:off x="1657200" y="3648050"/>
                <a:ext cx="291900" cy="194325"/>
              </a:xfrm>
              <a:custGeom>
                <a:avLst/>
                <a:gdLst/>
                <a:ahLst/>
                <a:cxnLst/>
                <a:rect l="l" t="t" r="r" b="b"/>
                <a:pathLst>
                  <a:path w="11676" h="7773" fill="none" extrusionOk="0">
                    <a:moveTo>
                      <a:pt x="0" y="7773"/>
                    </a:moveTo>
                    <a:lnTo>
                      <a:pt x="11675" y="1"/>
                    </a:lnTo>
                  </a:path>
                </a:pathLst>
              </a:custGeom>
              <a:noFill/>
              <a:ln w="48375"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262;p127">
                <a:extLst>
                  <a:ext uri="{FF2B5EF4-FFF2-40B4-BE49-F238E27FC236}">
                    <a16:creationId xmlns:a16="http://schemas.microsoft.com/office/drawing/2014/main" id="{E55CC3A0-F9C7-DE4F-5A1E-20E5AFAE4F28}"/>
                  </a:ext>
                </a:extLst>
              </p:cNvPr>
              <p:cNvSpPr/>
              <p:nvPr/>
            </p:nvSpPr>
            <p:spPr>
              <a:xfrm>
                <a:off x="1657200" y="3842350"/>
                <a:ext cx="291900" cy="195175"/>
              </a:xfrm>
              <a:custGeom>
                <a:avLst/>
                <a:gdLst/>
                <a:ahLst/>
                <a:cxnLst/>
                <a:rect l="l" t="t" r="r" b="b"/>
                <a:pathLst>
                  <a:path w="11676" h="7807" fill="none" extrusionOk="0">
                    <a:moveTo>
                      <a:pt x="0" y="1"/>
                    </a:moveTo>
                    <a:lnTo>
                      <a:pt x="11675" y="7806"/>
                    </a:lnTo>
                  </a:path>
                </a:pathLst>
              </a:custGeom>
              <a:noFill/>
              <a:ln w="48375"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263;p127">
                <a:extLst>
                  <a:ext uri="{FF2B5EF4-FFF2-40B4-BE49-F238E27FC236}">
                    <a16:creationId xmlns:a16="http://schemas.microsoft.com/office/drawing/2014/main" id="{C35BEC6E-7D22-C64A-B054-ABBAD4A7D820}"/>
                  </a:ext>
                </a:extLst>
              </p:cNvPr>
              <p:cNvSpPr/>
              <p:nvPr/>
            </p:nvSpPr>
            <p:spPr>
              <a:xfrm>
                <a:off x="1876500" y="3574675"/>
                <a:ext cx="145975" cy="145950"/>
              </a:xfrm>
              <a:custGeom>
                <a:avLst/>
                <a:gdLst/>
                <a:ahLst/>
                <a:cxnLst/>
                <a:rect l="l" t="t" r="r" b="b"/>
                <a:pathLst>
                  <a:path w="5839" h="5838" extrusionOk="0">
                    <a:moveTo>
                      <a:pt x="2903" y="0"/>
                    </a:moveTo>
                    <a:cubicBezTo>
                      <a:pt x="1269" y="0"/>
                      <a:pt x="1" y="1301"/>
                      <a:pt x="1" y="2936"/>
                    </a:cubicBezTo>
                    <a:cubicBezTo>
                      <a:pt x="1" y="4570"/>
                      <a:pt x="1269" y="5838"/>
                      <a:pt x="2903" y="5838"/>
                    </a:cubicBezTo>
                    <a:cubicBezTo>
                      <a:pt x="4538" y="5838"/>
                      <a:pt x="5838" y="4570"/>
                      <a:pt x="5838" y="2936"/>
                    </a:cubicBezTo>
                    <a:cubicBezTo>
                      <a:pt x="5838" y="1334"/>
                      <a:pt x="4538" y="0"/>
                      <a:pt x="2903" y="0"/>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264;p127">
                <a:extLst>
                  <a:ext uri="{FF2B5EF4-FFF2-40B4-BE49-F238E27FC236}">
                    <a16:creationId xmlns:a16="http://schemas.microsoft.com/office/drawing/2014/main" id="{3D317501-C48D-476C-631C-64AF9DB51872}"/>
                  </a:ext>
                </a:extLst>
              </p:cNvPr>
              <p:cNvSpPr/>
              <p:nvPr/>
            </p:nvSpPr>
            <p:spPr>
              <a:xfrm>
                <a:off x="1876500" y="3964950"/>
                <a:ext cx="145975" cy="145950"/>
              </a:xfrm>
              <a:custGeom>
                <a:avLst/>
                <a:gdLst/>
                <a:ahLst/>
                <a:cxnLst/>
                <a:rect l="l" t="t" r="r" b="b"/>
                <a:pathLst>
                  <a:path w="5839" h="5838" extrusionOk="0">
                    <a:moveTo>
                      <a:pt x="2903" y="0"/>
                    </a:moveTo>
                    <a:cubicBezTo>
                      <a:pt x="1269" y="0"/>
                      <a:pt x="1" y="1301"/>
                      <a:pt x="1" y="2902"/>
                    </a:cubicBezTo>
                    <a:cubicBezTo>
                      <a:pt x="1" y="4537"/>
                      <a:pt x="1269" y="5838"/>
                      <a:pt x="2903" y="5838"/>
                    </a:cubicBezTo>
                    <a:cubicBezTo>
                      <a:pt x="4538" y="5838"/>
                      <a:pt x="5838" y="4537"/>
                      <a:pt x="5838" y="2902"/>
                    </a:cubicBezTo>
                    <a:cubicBezTo>
                      <a:pt x="5838" y="1301"/>
                      <a:pt x="4538" y="0"/>
                      <a:pt x="2903" y="0"/>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265;p127">
                <a:extLst>
                  <a:ext uri="{FF2B5EF4-FFF2-40B4-BE49-F238E27FC236}">
                    <a16:creationId xmlns:a16="http://schemas.microsoft.com/office/drawing/2014/main" id="{FD63196F-076F-504F-3E2C-089BE49C7722}"/>
                  </a:ext>
                </a:extLst>
              </p:cNvPr>
              <p:cNvSpPr/>
              <p:nvPr/>
            </p:nvSpPr>
            <p:spPr>
              <a:xfrm>
                <a:off x="1583800" y="3769800"/>
                <a:ext cx="146800" cy="145975"/>
              </a:xfrm>
              <a:custGeom>
                <a:avLst/>
                <a:gdLst/>
                <a:ahLst/>
                <a:cxnLst/>
                <a:rect l="l" t="t" r="r" b="b"/>
                <a:pathLst>
                  <a:path w="5872" h="5839" extrusionOk="0">
                    <a:moveTo>
                      <a:pt x="2936" y="1"/>
                    </a:moveTo>
                    <a:cubicBezTo>
                      <a:pt x="1302" y="1"/>
                      <a:pt x="1" y="1302"/>
                      <a:pt x="1" y="2936"/>
                    </a:cubicBezTo>
                    <a:cubicBezTo>
                      <a:pt x="1" y="4537"/>
                      <a:pt x="1302" y="5838"/>
                      <a:pt x="2936" y="5838"/>
                    </a:cubicBezTo>
                    <a:cubicBezTo>
                      <a:pt x="4571" y="5838"/>
                      <a:pt x="5871" y="4537"/>
                      <a:pt x="5871" y="2936"/>
                    </a:cubicBezTo>
                    <a:cubicBezTo>
                      <a:pt x="5871" y="1335"/>
                      <a:pt x="4571" y="1"/>
                      <a:pt x="2936" y="1"/>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266;p127">
              <a:extLst>
                <a:ext uri="{FF2B5EF4-FFF2-40B4-BE49-F238E27FC236}">
                  <a16:creationId xmlns:a16="http://schemas.microsoft.com/office/drawing/2014/main" id="{DBD4F547-AD30-1DD9-3D32-62D77E97F00B}"/>
                </a:ext>
              </a:extLst>
            </p:cNvPr>
            <p:cNvGrpSpPr/>
            <p:nvPr/>
          </p:nvGrpSpPr>
          <p:grpSpPr>
            <a:xfrm>
              <a:off x="1350086" y="2578892"/>
              <a:ext cx="518980" cy="513804"/>
              <a:chOff x="1529600" y="2601475"/>
              <a:chExt cx="834775" cy="826450"/>
            </a:xfrm>
          </p:grpSpPr>
          <p:sp>
            <p:nvSpPr>
              <p:cNvPr id="96" name="Google Shape;4267;p127">
                <a:extLst>
                  <a:ext uri="{FF2B5EF4-FFF2-40B4-BE49-F238E27FC236}">
                    <a16:creationId xmlns:a16="http://schemas.microsoft.com/office/drawing/2014/main" id="{8C0000F6-F3A5-9F2D-1246-56BD8A79DE44}"/>
                  </a:ext>
                </a:extLst>
              </p:cNvPr>
              <p:cNvSpPr/>
              <p:nvPr/>
            </p:nvSpPr>
            <p:spPr>
              <a:xfrm>
                <a:off x="1529600" y="2601475"/>
                <a:ext cx="834775" cy="643825"/>
              </a:xfrm>
              <a:custGeom>
                <a:avLst/>
                <a:gdLst/>
                <a:ahLst/>
                <a:cxnLst/>
                <a:rect l="l" t="t" r="r" b="b"/>
                <a:pathLst>
                  <a:path w="33391" h="25753" extrusionOk="0">
                    <a:moveTo>
                      <a:pt x="3770" y="0"/>
                    </a:moveTo>
                    <a:cubicBezTo>
                      <a:pt x="1668" y="0"/>
                      <a:pt x="0" y="1668"/>
                      <a:pt x="0" y="3736"/>
                    </a:cubicBezTo>
                    <a:lnTo>
                      <a:pt x="0" y="22016"/>
                    </a:lnTo>
                    <a:cubicBezTo>
                      <a:pt x="0" y="24084"/>
                      <a:pt x="1668" y="25752"/>
                      <a:pt x="3770" y="25752"/>
                    </a:cubicBezTo>
                    <a:lnTo>
                      <a:pt x="29622" y="25752"/>
                    </a:lnTo>
                    <a:cubicBezTo>
                      <a:pt x="31723" y="25752"/>
                      <a:pt x="33391" y="24084"/>
                      <a:pt x="33391" y="22016"/>
                    </a:cubicBezTo>
                    <a:lnTo>
                      <a:pt x="33391" y="3736"/>
                    </a:lnTo>
                    <a:cubicBezTo>
                      <a:pt x="33391" y="1668"/>
                      <a:pt x="31723" y="0"/>
                      <a:pt x="29622" y="0"/>
                    </a:cubicBez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268;p127">
                <a:extLst>
                  <a:ext uri="{FF2B5EF4-FFF2-40B4-BE49-F238E27FC236}">
                    <a16:creationId xmlns:a16="http://schemas.microsoft.com/office/drawing/2014/main" id="{124EA5FD-86C8-A983-1EAF-0CEEC88FFB4A}"/>
                  </a:ext>
                </a:extLst>
              </p:cNvPr>
              <p:cNvSpPr/>
              <p:nvPr/>
            </p:nvSpPr>
            <p:spPr>
              <a:xfrm>
                <a:off x="2036625" y="3193550"/>
                <a:ext cx="225175" cy="234375"/>
              </a:xfrm>
              <a:custGeom>
                <a:avLst/>
                <a:gdLst/>
                <a:ahLst/>
                <a:cxnLst/>
                <a:rect l="l" t="t" r="r" b="b"/>
                <a:pathLst>
                  <a:path w="9007" h="9375" extrusionOk="0">
                    <a:moveTo>
                      <a:pt x="9007" y="1"/>
                    </a:moveTo>
                    <a:lnTo>
                      <a:pt x="1" y="335"/>
                    </a:lnTo>
                    <a:lnTo>
                      <a:pt x="9007" y="9374"/>
                    </a:lnTo>
                    <a:lnTo>
                      <a:pt x="9007"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269;p127">
                <a:extLst>
                  <a:ext uri="{FF2B5EF4-FFF2-40B4-BE49-F238E27FC236}">
                    <a16:creationId xmlns:a16="http://schemas.microsoft.com/office/drawing/2014/main" id="{40355B9B-7328-2A6F-D9C6-3EA4D5342CC3}"/>
                  </a:ext>
                </a:extLst>
              </p:cNvPr>
              <p:cNvSpPr/>
              <p:nvPr/>
            </p:nvSpPr>
            <p:spPr>
              <a:xfrm>
                <a:off x="1718075" y="2764925"/>
                <a:ext cx="458675" cy="316925"/>
              </a:xfrm>
              <a:custGeom>
                <a:avLst/>
                <a:gdLst/>
                <a:ahLst/>
                <a:cxnLst/>
                <a:rect l="l" t="t" r="r" b="b"/>
                <a:pathLst>
                  <a:path w="18347" h="12677" extrusionOk="0">
                    <a:moveTo>
                      <a:pt x="17012" y="1335"/>
                    </a:moveTo>
                    <a:lnTo>
                      <a:pt x="17012" y="11342"/>
                    </a:lnTo>
                    <a:lnTo>
                      <a:pt x="1334" y="11342"/>
                    </a:lnTo>
                    <a:lnTo>
                      <a:pt x="1334" y="1335"/>
                    </a:lnTo>
                    <a:close/>
                    <a:moveTo>
                      <a:pt x="667" y="0"/>
                    </a:moveTo>
                    <a:cubicBezTo>
                      <a:pt x="267" y="0"/>
                      <a:pt x="0" y="301"/>
                      <a:pt x="0" y="667"/>
                    </a:cubicBezTo>
                    <a:lnTo>
                      <a:pt x="0" y="12009"/>
                    </a:lnTo>
                    <a:cubicBezTo>
                      <a:pt x="0" y="12376"/>
                      <a:pt x="267" y="12676"/>
                      <a:pt x="667" y="12676"/>
                    </a:cubicBezTo>
                    <a:lnTo>
                      <a:pt x="17679" y="12676"/>
                    </a:lnTo>
                    <a:cubicBezTo>
                      <a:pt x="18013" y="12676"/>
                      <a:pt x="18347" y="12376"/>
                      <a:pt x="18347" y="12009"/>
                    </a:cubicBezTo>
                    <a:lnTo>
                      <a:pt x="18347" y="667"/>
                    </a:lnTo>
                    <a:cubicBezTo>
                      <a:pt x="18347" y="301"/>
                      <a:pt x="18046" y="0"/>
                      <a:pt x="17679"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270;p127">
                <a:extLst>
                  <a:ext uri="{FF2B5EF4-FFF2-40B4-BE49-F238E27FC236}">
                    <a16:creationId xmlns:a16="http://schemas.microsoft.com/office/drawing/2014/main" id="{D39A686A-03EC-7B74-27DB-94EB4C41A621}"/>
                  </a:ext>
                </a:extLst>
              </p:cNvPr>
              <p:cNvSpPr/>
              <p:nvPr/>
            </p:nvSpPr>
            <p:spPr>
              <a:xfrm>
                <a:off x="1715575" y="2764800"/>
                <a:ext cx="251025" cy="224475"/>
              </a:xfrm>
              <a:custGeom>
                <a:avLst/>
                <a:gdLst/>
                <a:ahLst/>
                <a:cxnLst/>
                <a:rect l="l" t="t" r="r" b="b"/>
                <a:pathLst>
                  <a:path w="10041" h="8979" extrusionOk="0">
                    <a:moveTo>
                      <a:pt x="738" y="1"/>
                    </a:moveTo>
                    <a:cubicBezTo>
                      <a:pt x="562" y="1"/>
                      <a:pt x="388" y="68"/>
                      <a:pt x="267" y="205"/>
                    </a:cubicBezTo>
                    <a:cubicBezTo>
                      <a:pt x="0" y="506"/>
                      <a:pt x="0" y="939"/>
                      <a:pt x="300" y="1173"/>
                    </a:cubicBezTo>
                    <a:lnTo>
                      <a:pt x="8840" y="8812"/>
                    </a:lnTo>
                    <a:cubicBezTo>
                      <a:pt x="8973" y="8912"/>
                      <a:pt x="9140" y="8978"/>
                      <a:pt x="9307" y="8978"/>
                    </a:cubicBezTo>
                    <a:cubicBezTo>
                      <a:pt x="9473" y="8978"/>
                      <a:pt x="9674" y="8878"/>
                      <a:pt x="9807" y="8712"/>
                    </a:cubicBezTo>
                    <a:cubicBezTo>
                      <a:pt x="10041" y="8445"/>
                      <a:pt x="10041" y="8011"/>
                      <a:pt x="9774" y="7778"/>
                    </a:cubicBezTo>
                    <a:lnTo>
                      <a:pt x="1201" y="172"/>
                    </a:lnTo>
                    <a:cubicBezTo>
                      <a:pt x="1072" y="59"/>
                      <a:pt x="904" y="1"/>
                      <a:pt x="738"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271;p127">
                <a:extLst>
                  <a:ext uri="{FF2B5EF4-FFF2-40B4-BE49-F238E27FC236}">
                    <a16:creationId xmlns:a16="http://schemas.microsoft.com/office/drawing/2014/main" id="{91CE3329-2A19-C644-0928-36DB4F504EE9}"/>
                  </a:ext>
                </a:extLst>
              </p:cNvPr>
              <p:cNvSpPr/>
              <p:nvPr/>
            </p:nvSpPr>
            <p:spPr>
              <a:xfrm>
                <a:off x="1929050" y="2764775"/>
                <a:ext cx="249375" cy="224500"/>
              </a:xfrm>
              <a:custGeom>
                <a:avLst/>
                <a:gdLst/>
                <a:ahLst/>
                <a:cxnLst/>
                <a:rect l="l" t="t" r="r" b="b"/>
                <a:pathLst>
                  <a:path w="9975" h="8980" extrusionOk="0">
                    <a:moveTo>
                      <a:pt x="9216" y="0"/>
                    </a:moveTo>
                    <a:cubicBezTo>
                      <a:pt x="9064" y="0"/>
                      <a:pt x="8909" y="53"/>
                      <a:pt x="8773" y="173"/>
                    </a:cubicBezTo>
                    <a:lnTo>
                      <a:pt x="301" y="7812"/>
                    </a:lnTo>
                    <a:cubicBezTo>
                      <a:pt x="67" y="8045"/>
                      <a:pt x="0" y="8479"/>
                      <a:pt x="267" y="8746"/>
                    </a:cubicBezTo>
                    <a:cubicBezTo>
                      <a:pt x="401" y="8879"/>
                      <a:pt x="601" y="8979"/>
                      <a:pt x="768" y="8979"/>
                    </a:cubicBezTo>
                    <a:cubicBezTo>
                      <a:pt x="934" y="8979"/>
                      <a:pt x="1101" y="8879"/>
                      <a:pt x="1235" y="8813"/>
                    </a:cubicBezTo>
                    <a:lnTo>
                      <a:pt x="9674" y="1174"/>
                    </a:lnTo>
                    <a:cubicBezTo>
                      <a:pt x="9941" y="907"/>
                      <a:pt x="9974" y="507"/>
                      <a:pt x="9707" y="206"/>
                    </a:cubicBezTo>
                    <a:cubicBezTo>
                      <a:pt x="9579" y="78"/>
                      <a:pt x="9401" y="0"/>
                      <a:pt x="921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72;p127">
                <a:extLst>
                  <a:ext uri="{FF2B5EF4-FFF2-40B4-BE49-F238E27FC236}">
                    <a16:creationId xmlns:a16="http://schemas.microsoft.com/office/drawing/2014/main" id="{98AC0D6B-3950-09F3-2031-D58FA91DDA5C}"/>
                  </a:ext>
                </a:extLst>
              </p:cNvPr>
              <p:cNvSpPr/>
              <p:nvPr/>
            </p:nvSpPr>
            <p:spPr>
              <a:xfrm>
                <a:off x="1715575" y="2902400"/>
                <a:ext cx="191825" cy="179450"/>
              </a:xfrm>
              <a:custGeom>
                <a:avLst/>
                <a:gdLst/>
                <a:ahLst/>
                <a:cxnLst/>
                <a:rect l="l" t="t" r="r" b="b"/>
                <a:pathLst>
                  <a:path w="7673" h="7178" extrusionOk="0">
                    <a:moveTo>
                      <a:pt x="6925" y="1"/>
                    </a:moveTo>
                    <a:cubicBezTo>
                      <a:pt x="6752" y="1"/>
                      <a:pt x="6584" y="59"/>
                      <a:pt x="6471" y="172"/>
                    </a:cubicBezTo>
                    <a:lnTo>
                      <a:pt x="300" y="6010"/>
                    </a:lnTo>
                    <a:cubicBezTo>
                      <a:pt x="0" y="6276"/>
                      <a:pt x="0" y="6710"/>
                      <a:pt x="267" y="6977"/>
                    </a:cubicBezTo>
                    <a:cubicBezTo>
                      <a:pt x="367" y="7110"/>
                      <a:pt x="600" y="7177"/>
                      <a:pt x="767" y="7177"/>
                    </a:cubicBezTo>
                    <a:cubicBezTo>
                      <a:pt x="934" y="7177"/>
                      <a:pt x="1101" y="7110"/>
                      <a:pt x="1201" y="7010"/>
                    </a:cubicBezTo>
                    <a:lnTo>
                      <a:pt x="7372" y="1173"/>
                    </a:lnTo>
                    <a:cubicBezTo>
                      <a:pt x="7672" y="939"/>
                      <a:pt x="7672" y="472"/>
                      <a:pt x="7439" y="205"/>
                    </a:cubicBezTo>
                    <a:cubicBezTo>
                      <a:pt x="7301" y="68"/>
                      <a:pt x="7109" y="1"/>
                      <a:pt x="6925"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273;p127">
                <a:extLst>
                  <a:ext uri="{FF2B5EF4-FFF2-40B4-BE49-F238E27FC236}">
                    <a16:creationId xmlns:a16="http://schemas.microsoft.com/office/drawing/2014/main" id="{CAEB51DB-D31D-2D1B-2432-9FDFE2C143ED}"/>
                  </a:ext>
                </a:extLst>
              </p:cNvPr>
              <p:cNvSpPr/>
              <p:nvPr/>
            </p:nvSpPr>
            <p:spPr>
              <a:xfrm>
                <a:off x="1991600" y="2900025"/>
                <a:ext cx="185975" cy="181825"/>
              </a:xfrm>
              <a:custGeom>
                <a:avLst/>
                <a:gdLst/>
                <a:ahLst/>
                <a:cxnLst/>
                <a:rect l="l" t="t" r="r" b="b"/>
                <a:pathLst>
                  <a:path w="7439" h="7273" extrusionOk="0">
                    <a:moveTo>
                      <a:pt x="726" y="0"/>
                    </a:moveTo>
                    <a:cubicBezTo>
                      <a:pt x="551" y="0"/>
                      <a:pt x="384" y="67"/>
                      <a:pt x="267" y="200"/>
                    </a:cubicBezTo>
                    <a:cubicBezTo>
                      <a:pt x="0" y="467"/>
                      <a:pt x="0" y="901"/>
                      <a:pt x="267" y="1134"/>
                    </a:cubicBezTo>
                    <a:lnTo>
                      <a:pt x="6271" y="7072"/>
                    </a:lnTo>
                    <a:cubicBezTo>
                      <a:pt x="6405" y="7205"/>
                      <a:pt x="6572" y="7272"/>
                      <a:pt x="6738" y="7272"/>
                    </a:cubicBezTo>
                    <a:cubicBezTo>
                      <a:pt x="6905" y="7272"/>
                      <a:pt x="7072" y="7205"/>
                      <a:pt x="7172" y="7072"/>
                    </a:cubicBezTo>
                    <a:cubicBezTo>
                      <a:pt x="7439" y="6772"/>
                      <a:pt x="7439" y="6371"/>
                      <a:pt x="7172" y="6105"/>
                    </a:cubicBezTo>
                    <a:lnTo>
                      <a:pt x="1234" y="200"/>
                    </a:lnTo>
                    <a:cubicBezTo>
                      <a:pt x="1084" y="67"/>
                      <a:pt x="901" y="0"/>
                      <a:pt x="72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274;p127">
              <a:extLst>
                <a:ext uri="{FF2B5EF4-FFF2-40B4-BE49-F238E27FC236}">
                  <a16:creationId xmlns:a16="http://schemas.microsoft.com/office/drawing/2014/main" id="{923CBF84-4DCA-C835-D246-19471CE745AE}"/>
                </a:ext>
              </a:extLst>
            </p:cNvPr>
            <p:cNvGrpSpPr/>
            <p:nvPr/>
          </p:nvGrpSpPr>
          <p:grpSpPr>
            <a:xfrm>
              <a:off x="3752861" y="2617837"/>
              <a:ext cx="466632" cy="466632"/>
              <a:chOff x="5227225" y="2298750"/>
              <a:chExt cx="750575" cy="750575"/>
            </a:xfrm>
          </p:grpSpPr>
          <p:sp>
            <p:nvSpPr>
              <p:cNvPr id="93" name="Google Shape;4275;p127">
                <a:extLst>
                  <a:ext uri="{FF2B5EF4-FFF2-40B4-BE49-F238E27FC236}">
                    <a16:creationId xmlns:a16="http://schemas.microsoft.com/office/drawing/2014/main" id="{3064A175-74D2-D8EB-130D-D280394264AA}"/>
                  </a:ext>
                </a:extLst>
              </p:cNvPr>
              <p:cNvSpPr/>
              <p:nvPr/>
            </p:nvSpPr>
            <p:spPr>
              <a:xfrm>
                <a:off x="5227225" y="2298750"/>
                <a:ext cx="750575" cy="750575"/>
              </a:xfrm>
              <a:custGeom>
                <a:avLst/>
                <a:gdLst/>
                <a:ahLst/>
                <a:cxnLst/>
                <a:rect l="l" t="t" r="r" b="b"/>
                <a:pathLst>
                  <a:path w="30023" h="30023" extrusionOk="0">
                    <a:moveTo>
                      <a:pt x="15012" y="1"/>
                    </a:moveTo>
                    <a:cubicBezTo>
                      <a:pt x="6739" y="1"/>
                      <a:pt x="1" y="6739"/>
                      <a:pt x="1" y="15011"/>
                    </a:cubicBezTo>
                    <a:cubicBezTo>
                      <a:pt x="1" y="23317"/>
                      <a:pt x="6739" y="30022"/>
                      <a:pt x="15012" y="30022"/>
                    </a:cubicBezTo>
                    <a:cubicBezTo>
                      <a:pt x="23318" y="30022"/>
                      <a:pt x="30022" y="23317"/>
                      <a:pt x="30022" y="15011"/>
                    </a:cubicBezTo>
                    <a:cubicBezTo>
                      <a:pt x="30022" y="6739"/>
                      <a:pt x="23318" y="1"/>
                      <a:pt x="15012"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76;p127">
                <a:extLst>
                  <a:ext uri="{FF2B5EF4-FFF2-40B4-BE49-F238E27FC236}">
                    <a16:creationId xmlns:a16="http://schemas.microsoft.com/office/drawing/2014/main" id="{92BA3F08-A08D-D6E9-7152-1C0D1682F5C6}"/>
                  </a:ext>
                </a:extLst>
              </p:cNvPr>
              <p:cNvSpPr/>
              <p:nvPr/>
            </p:nvSpPr>
            <p:spPr>
              <a:xfrm>
                <a:off x="5350650" y="2500575"/>
                <a:ext cx="475375" cy="446175"/>
              </a:xfrm>
              <a:custGeom>
                <a:avLst/>
                <a:gdLst/>
                <a:ahLst/>
                <a:cxnLst/>
                <a:rect l="l" t="t" r="r" b="b"/>
                <a:pathLst>
                  <a:path w="19015" h="17847" fill="none" extrusionOk="0">
                    <a:moveTo>
                      <a:pt x="1" y="5070"/>
                    </a:moveTo>
                    <a:cubicBezTo>
                      <a:pt x="6339" y="3369"/>
                      <a:pt x="12677" y="1701"/>
                      <a:pt x="19014" y="0"/>
                    </a:cubicBezTo>
                    <a:cubicBezTo>
                      <a:pt x="16246" y="5938"/>
                      <a:pt x="13477" y="11875"/>
                      <a:pt x="10708" y="17846"/>
                    </a:cubicBezTo>
                    <a:lnTo>
                      <a:pt x="8474" y="8873"/>
                    </a:lnTo>
                    <a:close/>
                  </a:path>
                </a:pathLst>
              </a:custGeom>
              <a:noFill/>
              <a:ln w="31700" cap="flat" cmpd="sng">
                <a:solidFill>
                  <a:schemeClr val="lt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77;p127">
                <a:extLst>
                  <a:ext uri="{FF2B5EF4-FFF2-40B4-BE49-F238E27FC236}">
                    <a16:creationId xmlns:a16="http://schemas.microsoft.com/office/drawing/2014/main" id="{1AF672D1-626D-8939-53DA-3AFCA6AE413E}"/>
                  </a:ext>
                </a:extLst>
              </p:cNvPr>
              <p:cNvSpPr/>
              <p:nvPr/>
            </p:nvSpPr>
            <p:spPr>
              <a:xfrm>
                <a:off x="5561650" y="2500575"/>
                <a:ext cx="264375" cy="220175"/>
              </a:xfrm>
              <a:custGeom>
                <a:avLst/>
                <a:gdLst/>
                <a:ahLst/>
                <a:cxnLst/>
                <a:rect l="l" t="t" r="r" b="b"/>
                <a:pathLst>
                  <a:path w="10575" h="8807" fill="none" extrusionOk="0">
                    <a:moveTo>
                      <a:pt x="10574" y="0"/>
                    </a:moveTo>
                    <a:lnTo>
                      <a:pt x="0" y="8806"/>
                    </a:lnTo>
                  </a:path>
                </a:pathLst>
              </a:custGeom>
              <a:noFill/>
              <a:ln w="31700" cap="flat" cmpd="sng">
                <a:solidFill>
                  <a:schemeClr val="lt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278;p127">
              <a:extLst>
                <a:ext uri="{FF2B5EF4-FFF2-40B4-BE49-F238E27FC236}">
                  <a16:creationId xmlns:a16="http://schemas.microsoft.com/office/drawing/2014/main" id="{99E8DB49-74C2-9444-9384-8F14C0254CF5}"/>
                </a:ext>
              </a:extLst>
            </p:cNvPr>
            <p:cNvGrpSpPr/>
            <p:nvPr/>
          </p:nvGrpSpPr>
          <p:grpSpPr>
            <a:xfrm>
              <a:off x="1642735" y="3398003"/>
              <a:ext cx="544392" cy="544392"/>
              <a:chOff x="1773950" y="1460650"/>
              <a:chExt cx="875650" cy="875650"/>
            </a:xfrm>
          </p:grpSpPr>
          <p:sp>
            <p:nvSpPr>
              <p:cNvPr id="88" name="Google Shape;4279;p127">
                <a:extLst>
                  <a:ext uri="{FF2B5EF4-FFF2-40B4-BE49-F238E27FC236}">
                    <a16:creationId xmlns:a16="http://schemas.microsoft.com/office/drawing/2014/main" id="{86CC7517-0498-7BD4-7596-9D06E9B571B8}"/>
                  </a:ext>
                </a:extLst>
              </p:cNvPr>
              <p:cNvSpPr/>
              <p:nvPr/>
            </p:nvSpPr>
            <p:spPr>
              <a:xfrm>
                <a:off x="1773950" y="1460650"/>
                <a:ext cx="875650" cy="875650"/>
              </a:xfrm>
              <a:custGeom>
                <a:avLst/>
                <a:gdLst/>
                <a:ahLst/>
                <a:cxnLst/>
                <a:rect l="l" t="t" r="r" b="b"/>
                <a:pathLst>
                  <a:path w="35026" h="35026" extrusionOk="0">
                    <a:moveTo>
                      <a:pt x="17513" y="1"/>
                    </a:moveTo>
                    <a:cubicBezTo>
                      <a:pt x="7839" y="1"/>
                      <a:pt x="0" y="7840"/>
                      <a:pt x="0" y="17513"/>
                    </a:cubicBezTo>
                    <a:cubicBezTo>
                      <a:pt x="0" y="27187"/>
                      <a:pt x="7839" y="35026"/>
                      <a:pt x="17513" y="35026"/>
                    </a:cubicBezTo>
                    <a:cubicBezTo>
                      <a:pt x="27186" y="35026"/>
                      <a:pt x="35025" y="27187"/>
                      <a:pt x="35025" y="17513"/>
                    </a:cubicBezTo>
                    <a:cubicBezTo>
                      <a:pt x="35025" y="7840"/>
                      <a:pt x="27186" y="1"/>
                      <a:pt x="17513" y="1"/>
                    </a:cubicBez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280;p127">
                <a:extLst>
                  <a:ext uri="{FF2B5EF4-FFF2-40B4-BE49-F238E27FC236}">
                    <a16:creationId xmlns:a16="http://schemas.microsoft.com/office/drawing/2014/main" id="{CA709B8C-E926-A0EA-90CA-8175CE585DD7}"/>
                  </a:ext>
                </a:extLst>
              </p:cNvPr>
              <p:cNvSpPr/>
              <p:nvPr/>
            </p:nvSpPr>
            <p:spPr>
              <a:xfrm>
                <a:off x="2140875" y="1993525"/>
                <a:ext cx="141775" cy="129300"/>
              </a:xfrm>
              <a:custGeom>
                <a:avLst/>
                <a:gdLst/>
                <a:ahLst/>
                <a:cxnLst/>
                <a:rect l="l" t="t" r="r" b="b"/>
                <a:pathLst>
                  <a:path w="5671" h="5172" extrusionOk="0">
                    <a:moveTo>
                      <a:pt x="2836" y="1"/>
                    </a:moveTo>
                    <a:cubicBezTo>
                      <a:pt x="1268" y="1"/>
                      <a:pt x="0" y="1168"/>
                      <a:pt x="0" y="2603"/>
                    </a:cubicBezTo>
                    <a:cubicBezTo>
                      <a:pt x="0" y="4004"/>
                      <a:pt x="1301" y="5171"/>
                      <a:pt x="2836" y="5171"/>
                    </a:cubicBezTo>
                    <a:cubicBezTo>
                      <a:pt x="4437" y="5171"/>
                      <a:pt x="5671" y="4004"/>
                      <a:pt x="5671" y="2603"/>
                    </a:cubicBezTo>
                    <a:cubicBezTo>
                      <a:pt x="5671" y="1168"/>
                      <a:pt x="4370" y="1"/>
                      <a:pt x="2836"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81;p127">
                <a:extLst>
                  <a:ext uri="{FF2B5EF4-FFF2-40B4-BE49-F238E27FC236}">
                    <a16:creationId xmlns:a16="http://schemas.microsoft.com/office/drawing/2014/main" id="{9D9E74A1-57FB-ECB0-2DDC-B17FC8FD5148}"/>
                  </a:ext>
                </a:extLst>
              </p:cNvPr>
              <p:cNvSpPr/>
              <p:nvPr/>
            </p:nvSpPr>
            <p:spPr>
              <a:xfrm>
                <a:off x="2069975" y="1877025"/>
                <a:ext cx="282725" cy="98200"/>
              </a:xfrm>
              <a:custGeom>
                <a:avLst/>
                <a:gdLst/>
                <a:ahLst/>
                <a:cxnLst/>
                <a:rect l="l" t="t" r="r" b="b"/>
                <a:pathLst>
                  <a:path w="11309" h="3928" extrusionOk="0">
                    <a:moveTo>
                      <a:pt x="5776" y="1"/>
                    </a:moveTo>
                    <a:cubicBezTo>
                      <a:pt x="3571" y="1"/>
                      <a:pt x="1669" y="893"/>
                      <a:pt x="668" y="1659"/>
                    </a:cubicBezTo>
                    <a:cubicBezTo>
                      <a:pt x="134" y="2092"/>
                      <a:pt x="1" y="2860"/>
                      <a:pt x="434" y="3427"/>
                    </a:cubicBezTo>
                    <a:cubicBezTo>
                      <a:pt x="672" y="3743"/>
                      <a:pt x="1050" y="3919"/>
                      <a:pt x="1430" y="3919"/>
                    </a:cubicBezTo>
                    <a:cubicBezTo>
                      <a:pt x="1691" y="3919"/>
                      <a:pt x="1952" y="3837"/>
                      <a:pt x="2169" y="3660"/>
                    </a:cubicBezTo>
                    <a:cubicBezTo>
                      <a:pt x="2191" y="3638"/>
                      <a:pt x="3745" y="2511"/>
                      <a:pt x="5803" y="2511"/>
                    </a:cubicBezTo>
                    <a:cubicBezTo>
                      <a:pt x="6842" y="2511"/>
                      <a:pt x="8010" y="2798"/>
                      <a:pt x="9174" y="3660"/>
                    </a:cubicBezTo>
                    <a:cubicBezTo>
                      <a:pt x="9441" y="3827"/>
                      <a:pt x="9674" y="3927"/>
                      <a:pt x="9941" y="3927"/>
                    </a:cubicBezTo>
                    <a:cubicBezTo>
                      <a:pt x="10308" y="3927"/>
                      <a:pt x="10675" y="3760"/>
                      <a:pt x="10875" y="3427"/>
                    </a:cubicBezTo>
                    <a:cubicBezTo>
                      <a:pt x="11309" y="2826"/>
                      <a:pt x="11175" y="2092"/>
                      <a:pt x="10642" y="1659"/>
                    </a:cubicBezTo>
                    <a:cubicBezTo>
                      <a:pt x="9008" y="437"/>
                      <a:pt x="7318" y="1"/>
                      <a:pt x="5776"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82;p127">
                <a:extLst>
                  <a:ext uri="{FF2B5EF4-FFF2-40B4-BE49-F238E27FC236}">
                    <a16:creationId xmlns:a16="http://schemas.microsoft.com/office/drawing/2014/main" id="{DCBBA4AD-BA4C-1904-79C8-40378384B01B}"/>
                  </a:ext>
                </a:extLst>
              </p:cNvPr>
              <p:cNvSpPr/>
              <p:nvPr/>
            </p:nvSpPr>
            <p:spPr>
              <a:xfrm>
                <a:off x="2003275" y="1777550"/>
                <a:ext cx="414475" cy="118450"/>
              </a:xfrm>
              <a:custGeom>
                <a:avLst/>
                <a:gdLst/>
                <a:ahLst/>
                <a:cxnLst/>
                <a:rect l="l" t="t" r="r" b="b"/>
                <a:pathLst>
                  <a:path w="16579" h="4738" extrusionOk="0">
                    <a:moveTo>
                      <a:pt x="8611" y="0"/>
                    </a:moveTo>
                    <a:cubicBezTo>
                      <a:pt x="4126" y="0"/>
                      <a:pt x="734" y="2447"/>
                      <a:pt x="667" y="2469"/>
                    </a:cubicBezTo>
                    <a:cubicBezTo>
                      <a:pt x="134" y="2836"/>
                      <a:pt x="0" y="3636"/>
                      <a:pt x="434" y="4170"/>
                    </a:cubicBezTo>
                    <a:cubicBezTo>
                      <a:pt x="655" y="4533"/>
                      <a:pt x="1035" y="4725"/>
                      <a:pt x="1419" y="4725"/>
                    </a:cubicBezTo>
                    <a:cubicBezTo>
                      <a:pt x="1670" y="4725"/>
                      <a:pt x="1924" y="4642"/>
                      <a:pt x="2135" y="4470"/>
                    </a:cubicBezTo>
                    <a:cubicBezTo>
                      <a:pt x="2289" y="4360"/>
                      <a:pt x="4989" y="2446"/>
                      <a:pt x="8544" y="2446"/>
                    </a:cubicBezTo>
                    <a:cubicBezTo>
                      <a:pt x="10373" y="2446"/>
                      <a:pt x="12427" y="2952"/>
                      <a:pt x="14477" y="4470"/>
                    </a:cubicBezTo>
                    <a:cubicBezTo>
                      <a:pt x="14711" y="4637"/>
                      <a:pt x="14978" y="4737"/>
                      <a:pt x="15211" y="4737"/>
                    </a:cubicBezTo>
                    <a:cubicBezTo>
                      <a:pt x="15611" y="4737"/>
                      <a:pt x="15978" y="4504"/>
                      <a:pt x="16178" y="4170"/>
                    </a:cubicBezTo>
                    <a:cubicBezTo>
                      <a:pt x="16579" y="3636"/>
                      <a:pt x="16479" y="2902"/>
                      <a:pt x="15912" y="2469"/>
                    </a:cubicBezTo>
                    <a:cubicBezTo>
                      <a:pt x="13391" y="618"/>
                      <a:pt x="10863" y="0"/>
                      <a:pt x="8611" y="0"/>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283;p127">
                <a:extLst>
                  <a:ext uri="{FF2B5EF4-FFF2-40B4-BE49-F238E27FC236}">
                    <a16:creationId xmlns:a16="http://schemas.microsoft.com/office/drawing/2014/main" id="{258D336A-EBB2-6744-77AE-87839159702A}"/>
                  </a:ext>
                </a:extLst>
              </p:cNvPr>
              <p:cNvSpPr/>
              <p:nvPr/>
            </p:nvSpPr>
            <p:spPr>
              <a:xfrm>
                <a:off x="1939050" y="1674600"/>
                <a:ext cx="545425" cy="144375"/>
              </a:xfrm>
              <a:custGeom>
                <a:avLst/>
                <a:gdLst/>
                <a:ahLst/>
                <a:cxnLst/>
                <a:rect l="l" t="t" r="r" b="b"/>
                <a:pathLst>
                  <a:path w="21817" h="5775" extrusionOk="0">
                    <a:moveTo>
                      <a:pt x="11314" y="1"/>
                    </a:moveTo>
                    <a:cubicBezTo>
                      <a:pt x="5257" y="1"/>
                      <a:pt x="668" y="3485"/>
                      <a:pt x="601" y="3551"/>
                    </a:cubicBezTo>
                    <a:cubicBezTo>
                      <a:pt x="67" y="3952"/>
                      <a:pt x="1" y="4752"/>
                      <a:pt x="401" y="5286"/>
                    </a:cubicBezTo>
                    <a:cubicBezTo>
                      <a:pt x="652" y="5614"/>
                      <a:pt x="1013" y="5774"/>
                      <a:pt x="1384" y="5774"/>
                    </a:cubicBezTo>
                    <a:cubicBezTo>
                      <a:pt x="1654" y="5774"/>
                      <a:pt x="1930" y="5688"/>
                      <a:pt x="2169" y="5519"/>
                    </a:cubicBezTo>
                    <a:cubicBezTo>
                      <a:pt x="2213" y="5453"/>
                      <a:pt x="6113" y="2487"/>
                      <a:pt x="11268" y="2487"/>
                    </a:cubicBezTo>
                    <a:cubicBezTo>
                      <a:pt x="13875" y="2487"/>
                      <a:pt x="16802" y="3246"/>
                      <a:pt x="19715" y="5519"/>
                    </a:cubicBezTo>
                    <a:cubicBezTo>
                      <a:pt x="19915" y="5686"/>
                      <a:pt x="20215" y="5753"/>
                      <a:pt x="20449" y="5753"/>
                    </a:cubicBezTo>
                    <a:cubicBezTo>
                      <a:pt x="20849" y="5753"/>
                      <a:pt x="21183" y="5586"/>
                      <a:pt x="21416" y="5286"/>
                    </a:cubicBezTo>
                    <a:cubicBezTo>
                      <a:pt x="21816" y="4752"/>
                      <a:pt x="21750" y="3952"/>
                      <a:pt x="21216" y="3551"/>
                    </a:cubicBezTo>
                    <a:cubicBezTo>
                      <a:pt x="17803" y="888"/>
                      <a:pt x="14372" y="1"/>
                      <a:pt x="11314"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4284;p127">
              <a:extLst>
                <a:ext uri="{FF2B5EF4-FFF2-40B4-BE49-F238E27FC236}">
                  <a16:creationId xmlns:a16="http://schemas.microsoft.com/office/drawing/2014/main" id="{F5894DA5-01CF-35AF-8C6B-7D435B4599D4}"/>
                </a:ext>
              </a:extLst>
            </p:cNvPr>
            <p:cNvGrpSpPr/>
            <p:nvPr/>
          </p:nvGrpSpPr>
          <p:grpSpPr>
            <a:xfrm>
              <a:off x="3318398" y="1253123"/>
              <a:ext cx="387816" cy="387304"/>
              <a:chOff x="4239025" y="645900"/>
              <a:chExt cx="623800" cy="622975"/>
            </a:xfrm>
          </p:grpSpPr>
          <p:sp>
            <p:nvSpPr>
              <p:cNvPr id="85" name="Google Shape;4285;p127">
                <a:extLst>
                  <a:ext uri="{FF2B5EF4-FFF2-40B4-BE49-F238E27FC236}">
                    <a16:creationId xmlns:a16="http://schemas.microsoft.com/office/drawing/2014/main" id="{94D3B051-4575-131D-29BD-567F05D03A15}"/>
                  </a:ext>
                </a:extLst>
              </p:cNvPr>
              <p:cNvSpPr/>
              <p:nvPr/>
            </p:nvSpPr>
            <p:spPr>
              <a:xfrm>
                <a:off x="4239025" y="645900"/>
                <a:ext cx="623800" cy="622975"/>
              </a:xfrm>
              <a:custGeom>
                <a:avLst/>
                <a:gdLst/>
                <a:ahLst/>
                <a:cxnLst/>
                <a:rect l="l" t="t" r="r" b="b"/>
                <a:pathLst>
                  <a:path w="24952" h="24919" extrusionOk="0">
                    <a:moveTo>
                      <a:pt x="12476" y="1"/>
                    </a:moveTo>
                    <a:cubicBezTo>
                      <a:pt x="5605" y="1"/>
                      <a:pt x="1" y="5571"/>
                      <a:pt x="1" y="12476"/>
                    </a:cubicBezTo>
                    <a:cubicBezTo>
                      <a:pt x="1" y="19348"/>
                      <a:pt x="5605" y="24919"/>
                      <a:pt x="12476" y="24919"/>
                    </a:cubicBezTo>
                    <a:cubicBezTo>
                      <a:pt x="19348" y="24919"/>
                      <a:pt x="24952" y="19348"/>
                      <a:pt x="24952" y="12476"/>
                    </a:cubicBezTo>
                    <a:cubicBezTo>
                      <a:pt x="24952" y="5571"/>
                      <a:pt x="19348" y="1"/>
                      <a:pt x="12476" y="1"/>
                    </a:cubicBezTo>
                    <a:close/>
                  </a:path>
                </a:pathLst>
              </a:custGeom>
              <a:solidFill>
                <a:schemeClr val="accent4"/>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286;p127">
                <a:extLst>
                  <a:ext uri="{FF2B5EF4-FFF2-40B4-BE49-F238E27FC236}">
                    <a16:creationId xmlns:a16="http://schemas.microsoft.com/office/drawing/2014/main" id="{6142ED83-A0AF-4F33-0452-25E4232294E7}"/>
                  </a:ext>
                </a:extLst>
              </p:cNvPr>
              <p:cNvSpPr/>
              <p:nvPr/>
            </p:nvSpPr>
            <p:spPr>
              <a:xfrm>
                <a:off x="4470875" y="847925"/>
                <a:ext cx="195150" cy="219150"/>
              </a:xfrm>
              <a:custGeom>
                <a:avLst/>
                <a:gdLst/>
                <a:ahLst/>
                <a:cxnLst/>
                <a:rect l="l" t="t" r="r" b="b"/>
                <a:pathLst>
                  <a:path w="7806" h="8766" extrusionOk="0">
                    <a:moveTo>
                      <a:pt x="830" y="0"/>
                    </a:moveTo>
                    <a:cubicBezTo>
                      <a:pt x="684" y="0"/>
                      <a:pt x="534" y="42"/>
                      <a:pt x="400" y="126"/>
                    </a:cubicBezTo>
                    <a:cubicBezTo>
                      <a:pt x="167" y="259"/>
                      <a:pt x="0" y="559"/>
                      <a:pt x="0" y="826"/>
                    </a:cubicBezTo>
                    <a:lnTo>
                      <a:pt x="0" y="7931"/>
                    </a:lnTo>
                    <a:cubicBezTo>
                      <a:pt x="0" y="8231"/>
                      <a:pt x="167" y="8465"/>
                      <a:pt x="400" y="8632"/>
                    </a:cubicBezTo>
                    <a:cubicBezTo>
                      <a:pt x="534" y="8732"/>
                      <a:pt x="701" y="8765"/>
                      <a:pt x="834" y="8765"/>
                    </a:cubicBezTo>
                    <a:cubicBezTo>
                      <a:pt x="1001" y="8765"/>
                      <a:pt x="1101" y="8732"/>
                      <a:pt x="1234" y="8632"/>
                    </a:cubicBezTo>
                    <a:lnTo>
                      <a:pt x="7372" y="5096"/>
                    </a:lnTo>
                    <a:cubicBezTo>
                      <a:pt x="7639" y="4962"/>
                      <a:pt x="7806" y="4662"/>
                      <a:pt x="7806" y="4395"/>
                    </a:cubicBezTo>
                    <a:cubicBezTo>
                      <a:pt x="7806" y="4095"/>
                      <a:pt x="7639" y="3828"/>
                      <a:pt x="7372" y="3661"/>
                    </a:cubicBezTo>
                    <a:lnTo>
                      <a:pt x="1234" y="126"/>
                    </a:lnTo>
                    <a:cubicBezTo>
                      <a:pt x="1118" y="42"/>
                      <a:pt x="976" y="0"/>
                      <a:pt x="830"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287;p127">
                <a:extLst>
                  <a:ext uri="{FF2B5EF4-FFF2-40B4-BE49-F238E27FC236}">
                    <a16:creationId xmlns:a16="http://schemas.microsoft.com/office/drawing/2014/main" id="{19FB9B10-FFFA-D227-DD4E-2AE514FE8A35}"/>
                  </a:ext>
                </a:extLst>
              </p:cNvPr>
              <p:cNvSpPr/>
              <p:nvPr/>
            </p:nvSpPr>
            <p:spPr>
              <a:xfrm>
                <a:off x="4342450" y="754325"/>
                <a:ext cx="415300" cy="406150"/>
              </a:xfrm>
              <a:custGeom>
                <a:avLst/>
                <a:gdLst/>
                <a:ahLst/>
                <a:cxnLst/>
                <a:rect l="l" t="t" r="r" b="b"/>
                <a:pathLst>
                  <a:path w="16612" h="16246" extrusionOk="0">
                    <a:moveTo>
                      <a:pt x="8306" y="1301"/>
                    </a:moveTo>
                    <a:cubicBezTo>
                      <a:pt x="12175" y="1301"/>
                      <a:pt x="15311" y="4370"/>
                      <a:pt x="15278" y="8139"/>
                    </a:cubicBezTo>
                    <a:cubicBezTo>
                      <a:pt x="15278" y="11909"/>
                      <a:pt x="12142" y="14978"/>
                      <a:pt x="8306" y="14978"/>
                    </a:cubicBezTo>
                    <a:cubicBezTo>
                      <a:pt x="4470" y="14978"/>
                      <a:pt x="1334" y="11875"/>
                      <a:pt x="1334" y="8139"/>
                    </a:cubicBezTo>
                    <a:cubicBezTo>
                      <a:pt x="1334" y="4337"/>
                      <a:pt x="4470" y="1301"/>
                      <a:pt x="8306" y="1301"/>
                    </a:cubicBezTo>
                    <a:close/>
                    <a:moveTo>
                      <a:pt x="8306" y="0"/>
                    </a:moveTo>
                    <a:cubicBezTo>
                      <a:pt x="3703" y="0"/>
                      <a:pt x="0" y="3636"/>
                      <a:pt x="0" y="8139"/>
                    </a:cubicBezTo>
                    <a:cubicBezTo>
                      <a:pt x="0" y="12642"/>
                      <a:pt x="3703" y="16245"/>
                      <a:pt x="8306" y="16245"/>
                    </a:cubicBezTo>
                    <a:cubicBezTo>
                      <a:pt x="12876" y="16245"/>
                      <a:pt x="16612" y="12642"/>
                      <a:pt x="16612" y="8139"/>
                    </a:cubicBezTo>
                    <a:cubicBezTo>
                      <a:pt x="16612" y="3669"/>
                      <a:pt x="12876" y="0"/>
                      <a:pt x="830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4288;p127">
              <a:extLst>
                <a:ext uri="{FF2B5EF4-FFF2-40B4-BE49-F238E27FC236}">
                  <a16:creationId xmlns:a16="http://schemas.microsoft.com/office/drawing/2014/main" id="{5C6BCA1E-7E3D-6AF6-266E-811A874BB687}"/>
                </a:ext>
              </a:extLst>
            </p:cNvPr>
            <p:cNvGrpSpPr/>
            <p:nvPr/>
          </p:nvGrpSpPr>
          <p:grpSpPr>
            <a:xfrm>
              <a:off x="3559719" y="1845299"/>
              <a:ext cx="699925" cy="556841"/>
              <a:chOff x="4937025" y="1318050"/>
              <a:chExt cx="1125825" cy="895675"/>
            </a:xfrm>
          </p:grpSpPr>
          <p:sp>
            <p:nvSpPr>
              <p:cNvPr id="74" name="Google Shape;4289;p127">
                <a:extLst>
                  <a:ext uri="{FF2B5EF4-FFF2-40B4-BE49-F238E27FC236}">
                    <a16:creationId xmlns:a16="http://schemas.microsoft.com/office/drawing/2014/main" id="{C06A3E75-F429-6816-EA7C-244573F7E02E}"/>
                  </a:ext>
                </a:extLst>
              </p:cNvPr>
              <p:cNvSpPr/>
              <p:nvPr/>
            </p:nvSpPr>
            <p:spPr>
              <a:xfrm>
                <a:off x="4937025" y="1318050"/>
                <a:ext cx="1125825" cy="709700"/>
              </a:xfrm>
              <a:custGeom>
                <a:avLst/>
                <a:gdLst/>
                <a:ahLst/>
                <a:cxnLst/>
                <a:rect l="l" t="t" r="r" b="b"/>
                <a:pathLst>
                  <a:path w="45033" h="28388" extrusionOk="0">
                    <a:moveTo>
                      <a:pt x="3737" y="1"/>
                    </a:moveTo>
                    <a:cubicBezTo>
                      <a:pt x="1669" y="1"/>
                      <a:pt x="1" y="1668"/>
                      <a:pt x="1" y="3770"/>
                    </a:cubicBezTo>
                    <a:lnTo>
                      <a:pt x="1" y="24652"/>
                    </a:lnTo>
                    <a:cubicBezTo>
                      <a:pt x="1" y="26720"/>
                      <a:pt x="1669" y="28388"/>
                      <a:pt x="3737" y="28388"/>
                    </a:cubicBezTo>
                    <a:lnTo>
                      <a:pt x="41264" y="28388"/>
                    </a:lnTo>
                    <a:cubicBezTo>
                      <a:pt x="43365" y="28388"/>
                      <a:pt x="45033" y="26720"/>
                      <a:pt x="45033" y="24652"/>
                    </a:cubicBezTo>
                    <a:lnTo>
                      <a:pt x="45033" y="3770"/>
                    </a:lnTo>
                    <a:cubicBezTo>
                      <a:pt x="45033" y="1668"/>
                      <a:pt x="43365" y="1"/>
                      <a:pt x="41264" y="1"/>
                    </a:cubicBez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90;p127">
                <a:extLst>
                  <a:ext uri="{FF2B5EF4-FFF2-40B4-BE49-F238E27FC236}">
                    <a16:creationId xmlns:a16="http://schemas.microsoft.com/office/drawing/2014/main" id="{B1621C0B-605F-94CC-4A84-CA28E145E88F}"/>
                  </a:ext>
                </a:extLst>
              </p:cNvPr>
              <p:cNvSpPr/>
              <p:nvPr/>
            </p:nvSpPr>
            <p:spPr>
              <a:xfrm>
                <a:off x="5067125" y="1979350"/>
                <a:ext cx="226025" cy="234375"/>
              </a:xfrm>
              <a:custGeom>
                <a:avLst/>
                <a:gdLst/>
                <a:ahLst/>
                <a:cxnLst/>
                <a:rect l="l" t="t" r="r" b="b"/>
                <a:pathLst>
                  <a:path w="9041" h="9375" extrusionOk="0">
                    <a:moveTo>
                      <a:pt x="0" y="1"/>
                    </a:moveTo>
                    <a:lnTo>
                      <a:pt x="0" y="9374"/>
                    </a:lnTo>
                    <a:lnTo>
                      <a:pt x="9040" y="334"/>
                    </a:lnTo>
                    <a:lnTo>
                      <a:pt x="0"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91;p127">
                <a:extLst>
                  <a:ext uri="{FF2B5EF4-FFF2-40B4-BE49-F238E27FC236}">
                    <a16:creationId xmlns:a16="http://schemas.microsoft.com/office/drawing/2014/main" id="{5718B8BE-072D-714B-6F05-214475A91C90}"/>
                  </a:ext>
                </a:extLst>
              </p:cNvPr>
              <p:cNvSpPr/>
              <p:nvPr/>
            </p:nvSpPr>
            <p:spPr>
              <a:xfrm>
                <a:off x="5268100" y="1489000"/>
                <a:ext cx="671325" cy="52575"/>
              </a:xfrm>
              <a:custGeom>
                <a:avLst/>
                <a:gdLst/>
                <a:ahLst/>
                <a:cxnLst/>
                <a:rect l="l" t="t" r="r" b="b"/>
                <a:pathLst>
                  <a:path w="26853" h="2103" extrusionOk="0">
                    <a:moveTo>
                      <a:pt x="1335" y="1"/>
                    </a:moveTo>
                    <a:cubicBezTo>
                      <a:pt x="0" y="1"/>
                      <a:pt x="0" y="2102"/>
                      <a:pt x="1335" y="2102"/>
                    </a:cubicBezTo>
                    <a:lnTo>
                      <a:pt x="25519" y="2102"/>
                    </a:lnTo>
                    <a:cubicBezTo>
                      <a:pt x="26853" y="2102"/>
                      <a:pt x="26853" y="1"/>
                      <a:pt x="25519"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2;p127">
                <a:extLst>
                  <a:ext uri="{FF2B5EF4-FFF2-40B4-BE49-F238E27FC236}">
                    <a16:creationId xmlns:a16="http://schemas.microsoft.com/office/drawing/2014/main" id="{BB75D27A-B09B-CF3F-8B1D-E061DA65AB4C}"/>
                  </a:ext>
                </a:extLst>
              </p:cNvPr>
              <p:cNvSpPr/>
              <p:nvPr/>
            </p:nvSpPr>
            <p:spPr>
              <a:xfrm>
                <a:off x="5071300" y="1627450"/>
                <a:ext cx="858975" cy="25025"/>
              </a:xfrm>
              <a:custGeom>
                <a:avLst/>
                <a:gdLst/>
                <a:ahLst/>
                <a:cxnLst/>
                <a:rect l="l" t="t" r="r" b="b"/>
                <a:pathLst>
                  <a:path w="34359" h="1001" extrusionOk="0">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93;p127">
                <a:extLst>
                  <a:ext uri="{FF2B5EF4-FFF2-40B4-BE49-F238E27FC236}">
                    <a16:creationId xmlns:a16="http://schemas.microsoft.com/office/drawing/2014/main" id="{E4C65075-F6A5-46F5-FDBC-B945BEE7D126}"/>
                  </a:ext>
                </a:extLst>
              </p:cNvPr>
              <p:cNvSpPr/>
              <p:nvPr/>
            </p:nvSpPr>
            <p:spPr>
              <a:xfrm>
                <a:off x="5071300" y="1714175"/>
                <a:ext cx="858975" cy="25025"/>
              </a:xfrm>
              <a:custGeom>
                <a:avLst/>
                <a:gdLst/>
                <a:ahLst/>
                <a:cxnLst/>
                <a:rect l="l" t="t" r="r" b="b"/>
                <a:pathLst>
                  <a:path w="34359" h="1001" extrusionOk="0">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94;p127">
                <a:extLst>
                  <a:ext uri="{FF2B5EF4-FFF2-40B4-BE49-F238E27FC236}">
                    <a16:creationId xmlns:a16="http://schemas.microsoft.com/office/drawing/2014/main" id="{380F86C8-0F88-32AA-C896-D1EFE04FE96D}"/>
                  </a:ext>
                </a:extLst>
              </p:cNvPr>
              <p:cNvSpPr/>
              <p:nvPr/>
            </p:nvSpPr>
            <p:spPr>
              <a:xfrm>
                <a:off x="5071300" y="1801725"/>
                <a:ext cx="858975" cy="25050"/>
              </a:xfrm>
              <a:custGeom>
                <a:avLst/>
                <a:gdLst/>
                <a:ahLst/>
                <a:cxnLst/>
                <a:rect l="l" t="t" r="r" b="b"/>
                <a:pathLst>
                  <a:path w="34359" h="1002" extrusionOk="0">
                    <a:moveTo>
                      <a:pt x="634" y="1"/>
                    </a:moveTo>
                    <a:cubicBezTo>
                      <a:pt x="0" y="1"/>
                      <a:pt x="0" y="1001"/>
                      <a:pt x="634" y="1001"/>
                    </a:cubicBezTo>
                    <a:lnTo>
                      <a:pt x="33691" y="1001"/>
                    </a:lnTo>
                    <a:cubicBezTo>
                      <a:pt x="34358" y="1001"/>
                      <a:pt x="34358" y="1"/>
                      <a:pt x="33691"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95;p127">
                <a:extLst>
                  <a:ext uri="{FF2B5EF4-FFF2-40B4-BE49-F238E27FC236}">
                    <a16:creationId xmlns:a16="http://schemas.microsoft.com/office/drawing/2014/main" id="{5B2AED6D-3A51-92C2-51E1-3F71A8BCE038}"/>
                  </a:ext>
                </a:extLst>
              </p:cNvPr>
              <p:cNvSpPr/>
              <p:nvPr/>
            </p:nvSpPr>
            <p:spPr>
              <a:xfrm>
                <a:off x="5071300" y="1888450"/>
                <a:ext cx="858975" cy="25050"/>
              </a:xfrm>
              <a:custGeom>
                <a:avLst/>
                <a:gdLst/>
                <a:ahLst/>
                <a:cxnLst/>
                <a:rect l="l" t="t" r="r" b="b"/>
                <a:pathLst>
                  <a:path w="34359" h="1002" extrusionOk="0">
                    <a:moveTo>
                      <a:pt x="634" y="1"/>
                    </a:moveTo>
                    <a:cubicBezTo>
                      <a:pt x="0" y="1"/>
                      <a:pt x="0" y="1002"/>
                      <a:pt x="634" y="1002"/>
                    </a:cubicBezTo>
                    <a:lnTo>
                      <a:pt x="33691" y="1002"/>
                    </a:lnTo>
                    <a:cubicBezTo>
                      <a:pt x="34358" y="1002"/>
                      <a:pt x="34358" y="1"/>
                      <a:pt x="33691"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296;p127">
                <a:extLst>
                  <a:ext uri="{FF2B5EF4-FFF2-40B4-BE49-F238E27FC236}">
                    <a16:creationId xmlns:a16="http://schemas.microsoft.com/office/drawing/2014/main" id="{5849D89F-F0DF-D1CE-43E1-D82FDD56535D}"/>
                  </a:ext>
                </a:extLst>
              </p:cNvPr>
              <p:cNvSpPr/>
              <p:nvPr/>
            </p:nvSpPr>
            <p:spPr>
              <a:xfrm>
                <a:off x="5064625" y="1397275"/>
                <a:ext cx="187650" cy="187650"/>
              </a:xfrm>
              <a:custGeom>
                <a:avLst/>
                <a:gdLst/>
                <a:ahLst/>
                <a:cxnLst/>
                <a:rect l="l" t="t" r="r" b="b"/>
                <a:pathLst>
                  <a:path w="7506" h="7506" extrusionOk="0">
                    <a:moveTo>
                      <a:pt x="3770" y="1"/>
                    </a:moveTo>
                    <a:cubicBezTo>
                      <a:pt x="1702" y="1"/>
                      <a:pt x="0" y="1668"/>
                      <a:pt x="0" y="3737"/>
                    </a:cubicBezTo>
                    <a:cubicBezTo>
                      <a:pt x="0" y="5838"/>
                      <a:pt x="1702" y="7506"/>
                      <a:pt x="3770" y="7506"/>
                    </a:cubicBezTo>
                    <a:cubicBezTo>
                      <a:pt x="5838" y="7506"/>
                      <a:pt x="7506" y="5838"/>
                      <a:pt x="7506" y="3737"/>
                    </a:cubicBezTo>
                    <a:cubicBezTo>
                      <a:pt x="7506" y="1668"/>
                      <a:pt x="5838" y="1"/>
                      <a:pt x="3770" y="1"/>
                    </a:cubicBezTo>
                    <a:close/>
                  </a:path>
                </a:pathLst>
              </a:custGeom>
              <a:solidFill>
                <a:schemeClr val="l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297;p127">
                <a:extLst>
                  <a:ext uri="{FF2B5EF4-FFF2-40B4-BE49-F238E27FC236}">
                    <a16:creationId xmlns:a16="http://schemas.microsoft.com/office/drawing/2014/main" id="{E58AAB53-68E6-415F-C55D-01208A7687B9}"/>
                  </a:ext>
                </a:extLst>
              </p:cNvPr>
              <p:cNvSpPr/>
              <p:nvPr/>
            </p:nvSpPr>
            <p:spPr>
              <a:xfrm>
                <a:off x="5129675" y="1428975"/>
                <a:ext cx="58400" cy="58400"/>
              </a:xfrm>
              <a:custGeom>
                <a:avLst/>
                <a:gdLst/>
                <a:ahLst/>
                <a:cxnLst/>
                <a:rect l="l" t="t" r="r" b="b"/>
                <a:pathLst>
                  <a:path w="2336" h="2336" extrusionOk="0">
                    <a:moveTo>
                      <a:pt x="1168" y="0"/>
                    </a:moveTo>
                    <a:cubicBezTo>
                      <a:pt x="501" y="0"/>
                      <a:pt x="0" y="534"/>
                      <a:pt x="0" y="1168"/>
                    </a:cubicBezTo>
                    <a:cubicBezTo>
                      <a:pt x="0" y="1835"/>
                      <a:pt x="534" y="2335"/>
                      <a:pt x="1168" y="2335"/>
                    </a:cubicBezTo>
                    <a:cubicBezTo>
                      <a:pt x="1835" y="2335"/>
                      <a:pt x="2335" y="1768"/>
                      <a:pt x="2335" y="1168"/>
                    </a:cubicBezTo>
                    <a:cubicBezTo>
                      <a:pt x="2335" y="534"/>
                      <a:pt x="1835" y="0"/>
                      <a:pt x="1168" y="0"/>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298;p127">
                <a:extLst>
                  <a:ext uri="{FF2B5EF4-FFF2-40B4-BE49-F238E27FC236}">
                    <a16:creationId xmlns:a16="http://schemas.microsoft.com/office/drawing/2014/main" id="{003E7208-5B65-0812-CFB3-1EBBB4CA376E}"/>
                  </a:ext>
                </a:extLst>
              </p:cNvPr>
              <p:cNvSpPr/>
              <p:nvPr/>
            </p:nvSpPr>
            <p:spPr>
              <a:xfrm>
                <a:off x="5113825" y="1489850"/>
                <a:ext cx="91750" cy="45875"/>
              </a:xfrm>
              <a:custGeom>
                <a:avLst/>
                <a:gdLst/>
                <a:ahLst/>
                <a:cxnLst/>
                <a:rect l="l" t="t" r="r" b="b"/>
                <a:pathLst>
                  <a:path w="3670" h="1835" extrusionOk="0">
                    <a:moveTo>
                      <a:pt x="1135" y="0"/>
                    </a:moveTo>
                    <a:cubicBezTo>
                      <a:pt x="501" y="0"/>
                      <a:pt x="0" y="501"/>
                      <a:pt x="0" y="1134"/>
                    </a:cubicBezTo>
                    <a:lnTo>
                      <a:pt x="0" y="1835"/>
                    </a:lnTo>
                    <a:lnTo>
                      <a:pt x="3670" y="1835"/>
                    </a:lnTo>
                    <a:lnTo>
                      <a:pt x="3670" y="1134"/>
                    </a:lnTo>
                    <a:cubicBezTo>
                      <a:pt x="3670" y="501"/>
                      <a:pt x="3203" y="0"/>
                      <a:pt x="2602" y="0"/>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99;p127">
                <a:extLst>
                  <a:ext uri="{FF2B5EF4-FFF2-40B4-BE49-F238E27FC236}">
                    <a16:creationId xmlns:a16="http://schemas.microsoft.com/office/drawing/2014/main" id="{A7EADE81-6596-45BB-222F-39B00653D7D1}"/>
                  </a:ext>
                </a:extLst>
              </p:cNvPr>
              <p:cNvSpPr/>
              <p:nvPr/>
            </p:nvSpPr>
            <p:spPr>
              <a:xfrm>
                <a:off x="5148025" y="1466700"/>
                <a:ext cx="21700" cy="44850"/>
              </a:xfrm>
              <a:custGeom>
                <a:avLst/>
                <a:gdLst/>
                <a:ahLst/>
                <a:cxnLst/>
                <a:rect l="l" t="t" r="r" b="b"/>
                <a:pathLst>
                  <a:path w="868" h="1794" extrusionOk="0">
                    <a:moveTo>
                      <a:pt x="442" y="1"/>
                    </a:moveTo>
                    <a:cubicBezTo>
                      <a:pt x="225" y="1"/>
                      <a:pt x="0" y="142"/>
                      <a:pt x="0" y="426"/>
                    </a:cubicBezTo>
                    <a:lnTo>
                      <a:pt x="0" y="1393"/>
                    </a:lnTo>
                    <a:cubicBezTo>
                      <a:pt x="0" y="1660"/>
                      <a:pt x="209" y="1793"/>
                      <a:pt x="417" y="1793"/>
                    </a:cubicBezTo>
                    <a:cubicBezTo>
                      <a:pt x="626" y="1793"/>
                      <a:pt x="834" y="1660"/>
                      <a:pt x="834" y="1393"/>
                    </a:cubicBezTo>
                    <a:lnTo>
                      <a:pt x="834" y="426"/>
                    </a:lnTo>
                    <a:cubicBezTo>
                      <a:pt x="867" y="142"/>
                      <a:pt x="659" y="1"/>
                      <a:pt x="442" y="1"/>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300;p127">
              <a:extLst>
                <a:ext uri="{FF2B5EF4-FFF2-40B4-BE49-F238E27FC236}">
                  <a16:creationId xmlns:a16="http://schemas.microsoft.com/office/drawing/2014/main" id="{96AADE1D-E5BF-BA9B-86AB-BC0E30A009B8}"/>
                </a:ext>
              </a:extLst>
            </p:cNvPr>
            <p:cNvGrpSpPr/>
            <p:nvPr/>
          </p:nvGrpSpPr>
          <p:grpSpPr>
            <a:xfrm>
              <a:off x="1373769" y="1356048"/>
              <a:ext cx="1097052" cy="181474"/>
              <a:chOff x="2205925" y="868575"/>
              <a:chExt cx="1764600" cy="291900"/>
            </a:xfrm>
          </p:grpSpPr>
          <p:sp>
            <p:nvSpPr>
              <p:cNvPr id="68" name="Google Shape;4301;p127">
                <a:extLst>
                  <a:ext uri="{FF2B5EF4-FFF2-40B4-BE49-F238E27FC236}">
                    <a16:creationId xmlns:a16="http://schemas.microsoft.com/office/drawing/2014/main" id="{54586139-0C14-BC5B-6AAE-8D57102F84AA}"/>
                  </a:ext>
                </a:extLst>
              </p:cNvPr>
              <p:cNvSpPr/>
              <p:nvPr/>
            </p:nvSpPr>
            <p:spPr>
              <a:xfrm>
                <a:off x="2205925" y="868575"/>
                <a:ext cx="1764600" cy="291900"/>
              </a:xfrm>
              <a:custGeom>
                <a:avLst/>
                <a:gdLst/>
                <a:ahLst/>
                <a:cxnLst/>
                <a:rect l="l" t="t" r="r" b="b"/>
                <a:pathLst>
                  <a:path w="70584" h="11676" extrusionOk="0">
                    <a:moveTo>
                      <a:pt x="5838" y="0"/>
                    </a:moveTo>
                    <a:cubicBezTo>
                      <a:pt x="2602" y="0"/>
                      <a:pt x="0" y="2635"/>
                      <a:pt x="0" y="5838"/>
                    </a:cubicBezTo>
                    <a:cubicBezTo>
                      <a:pt x="0" y="9073"/>
                      <a:pt x="2602" y="11675"/>
                      <a:pt x="5838" y="11675"/>
                    </a:cubicBezTo>
                    <a:lnTo>
                      <a:pt x="64746" y="11675"/>
                    </a:lnTo>
                    <a:cubicBezTo>
                      <a:pt x="67949" y="11675"/>
                      <a:pt x="70584" y="9073"/>
                      <a:pt x="70584" y="5838"/>
                    </a:cubicBezTo>
                    <a:cubicBezTo>
                      <a:pt x="70584" y="2635"/>
                      <a:pt x="67949" y="0"/>
                      <a:pt x="64746" y="0"/>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02;p127">
                <a:extLst>
                  <a:ext uri="{FF2B5EF4-FFF2-40B4-BE49-F238E27FC236}">
                    <a16:creationId xmlns:a16="http://schemas.microsoft.com/office/drawing/2014/main" id="{B5ADFD96-93F2-15BD-0037-9FBA9469488B}"/>
                  </a:ext>
                </a:extLst>
              </p:cNvPr>
              <p:cNvSpPr/>
              <p:nvPr/>
            </p:nvSpPr>
            <p:spPr>
              <a:xfrm>
                <a:off x="2439425" y="921100"/>
                <a:ext cx="195975" cy="187650"/>
              </a:xfrm>
              <a:custGeom>
                <a:avLst/>
                <a:gdLst/>
                <a:ahLst/>
                <a:cxnLst/>
                <a:rect l="l" t="t" r="r" b="b"/>
                <a:pathLst>
                  <a:path w="7839" h="7506" extrusionOk="0">
                    <a:moveTo>
                      <a:pt x="3903" y="1"/>
                    </a:moveTo>
                    <a:lnTo>
                      <a:pt x="2702" y="2469"/>
                    </a:lnTo>
                    <a:lnTo>
                      <a:pt x="0" y="2869"/>
                    </a:lnTo>
                    <a:lnTo>
                      <a:pt x="1935" y="4804"/>
                    </a:lnTo>
                    <a:lnTo>
                      <a:pt x="1501" y="7506"/>
                    </a:lnTo>
                    <a:lnTo>
                      <a:pt x="3903" y="6205"/>
                    </a:lnTo>
                    <a:lnTo>
                      <a:pt x="6338" y="7506"/>
                    </a:lnTo>
                    <a:lnTo>
                      <a:pt x="5871" y="4804"/>
                    </a:lnTo>
                    <a:lnTo>
                      <a:pt x="7839" y="2869"/>
                    </a:lnTo>
                    <a:lnTo>
                      <a:pt x="5104" y="2469"/>
                    </a:lnTo>
                    <a:lnTo>
                      <a:pt x="3903"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03;p127">
                <a:extLst>
                  <a:ext uri="{FF2B5EF4-FFF2-40B4-BE49-F238E27FC236}">
                    <a16:creationId xmlns:a16="http://schemas.microsoft.com/office/drawing/2014/main" id="{634A5776-A230-CCB5-5DF3-DC62FA3BF0E7}"/>
                  </a:ext>
                </a:extLst>
              </p:cNvPr>
              <p:cNvSpPr/>
              <p:nvPr/>
            </p:nvSpPr>
            <p:spPr>
              <a:xfrm>
                <a:off x="2713775" y="921100"/>
                <a:ext cx="196825" cy="187650"/>
              </a:xfrm>
              <a:custGeom>
                <a:avLst/>
                <a:gdLst/>
                <a:ahLst/>
                <a:cxnLst/>
                <a:rect l="l" t="t" r="r" b="b"/>
                <a:pathLst>
                  <a:path w="7873" h="7506" extrusionOk="0">
                    <a:moveTo>
                      <a:pt x="3937" y="1"/>
                    </a:moveTo>
                    <a:lnTo>
                      <a:pt x="2736" y="2469"/>
                    </a:lnTo>
                    <a:lnTo>
                      <a:pt x="1" y="2869"/>
                    </a:lnTo>
                    <a:lnTo>
                      <a:pt x="1969" y="4804"/>
                    </a:lnTo>
                    <a:lnTo>
                      <a:pt x="1535" y="7506"/>
                    </a:lnTo>
                    <a:lnTo>
                      <a:pt x="3937" y="6205"/>
                    </a:lnTo>
                    <a:lnTo>
                      <a:pt x="6372" y="7506"/>
                    </a:lnTo>
                    <a:lnTo>
                      <a:pt x="6372" y="7506"/>
                    </a:lnTo>
                    <a:lnTo>
                      <a:pt x="5905" y="4804"/>
                    </a:lnTo>
                    <a:lnTo>
                      <a:pt x="7873" y="2869"/>
                    </a:lnTo>
                    <a:lnTo>
                      <a:pt x="5138" y="2469"/>
                    </a:lnTo>
                    <a:lnTo>
                      <a:pt x="3937"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04;p127">
                <a:extLst>
                  <a:ext uri="{FF2B5EF4-FFF2-40B4-BE49-F238E27FC236}">
                    <a16:creationId xmlns:a16="http://schemas.microsoft.com/office/drawing/2014/main" id="{125AF545-BF10-E381-2B46-2A960BCFBDA8}"/>
                  </a:ext>
                </a:extLst>
              </p:cNvPr>
              <p:cNvSpPr/>
              <p:nvPr/>
            </p:nvSpPr>
            <p:spPr>
              <a:xfrm>
                <a:off x="2989800" y="921100"/>
                <a:ext cx="196000" cy="187650"/>
              </a:xfrm>
              <a:custGeom>
                <a:avLst/>
                <a:gdLst/>
                <a:ahLst/>
                <a:cxnLst/>
                <a:rect l="l" t="t" r="r" b="b"/>
                <a:pathLst>
                  <a:path w="7840" h="7506" extrusionOk="0">
                    <a:moveTo>
                      <a:pt x="3904" y="1"/>
                    </a:moveTo>
                    <a:lnTo>
                      <a:pt x="2703" y="2469"/>
                    </a:lnTo>
                    <a:lnTo>
                      <a:pt x="1" y="2869"/>
                    </a:lnTo>
                    <a:lnTo>
                      <a:pt x="1935" y="4804"/>
                    </a:lnTo>
                    <a:lnTo>
                      <a:pt x="1502" y="7506"/>
                    </a:lnTo>
                    <a:lnTo>
                      <a:pt x="3904" y="6205"/>
                    </a:lnTo>
                    <a:lnTo>
                      <a:pt x="6339" y="7506"/>
                    </a:lnTo>
                    <a:lnTo>
                      <a:pt x="5872" y="4804"/>
                    </a:lnTo>
                    <a:lnTo>
                      <a:pt x="7840" y="2869"/>
                    </a:lnTo>
                    <a:lnTo>
                      <a:pt x="5104" y="2469"/>
                    </a:lnTo>
                    <a:lnTo>
                      <a:pt x="3904"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05;p127">
                <a:extLst>
                  <a:ext uri="{FF2B5EF4-FFF2-40B4-BE49-F238E27FC236}">
                    <a16:creationId xmlns:a16="http://schemas.microsoft.com/office/drawing/2014/main" id="{CAA1D8F0-D050-FC0A-D7E7-33822D447917}"/>
                  </a:ext>
                </a:extLst>
              </p:cNvPr>
              <p:cNvSpPr/>
              <p:nvPr/>
            </p:nvSpPr>
            <p:spPr>
              <a:xfrm>
                <a:off x="3265000" y="921100"/>
                <a:ext cx="196000" cy="187650"/>
              </a:xfrm>
              <a:custGeom>
                <a:avLst/>
                <a:gdLst/>
                <a:ahLst/>
                <a:cxnLst/>
                <a:rect l="l" t="t" r="r" b="b"/>
                <a:pathLst>
                  <a:path w="7840" h="7506" extrusionOk="0">
                    <a:moveTo>
                      <a:pt x="3903" y="1"/>
                    </a:moveTo>
                    <a:lnTo>
                      <a:pt x="2703" y="2469"/>
                    </a:lnTo>
                    <a:lnTo>
                      <a:pt x="1" y="2869"/>
                    </a:lnTo>
                    <a:lnTo>
                      <a:pt x="1935" y="4804"/>
                    </a:lnTo>
                    <a:lnTo>
                      <a:pt x="1502" y="7506"/>
                    </a:lnTo>
                    <a:lnTo>
                      <a:pt x="3903" y="6205"/>
                    </a:lnTo>
                    <a:lnTo>
                      <a:pt x="6338" y="7506"/>
                    </a:lnTo>
                    <a:lnTo>
                      <a:pt x="5871" y="4804"/>
                    </a:lnTo>
                    <a:lnTo>
                      <a:pt x="7840" y="2869"/>
                    </a:lnTo>
                    <a:lnTo>
                      <a:pt x="5104" y="2469"/>
                    </a:lnTo>
                    <a:lnTo>
                      <a:pt x="3903"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06;p127">
                <a:extLst>
                  <a:ext uri="{FF2B5EF4-FFF2-40B4-BE49-F238E27FC236}">
                    <a16:creationId xmlns:a16="http://schemas.microsoft.com/office/drawing/2014/main" id="{68A7608E-AB9D-B63D-CF5D-9527F509DA18}"/>
                  </a:ext>
                </a:extLst>
              </p:cNvPr>
              <p:cNvSpPr/>
              <p:nvPr/>
            </p:nvSpPr>
            <p:spPr>
              <a:xfrm>
                <a:off x="3540200" y="921100"/>
                <a:ext cx="196000" cy="187650"/>
              </a:xfrm>
              <a:custGeom>
                <a:avLst/>
                <a:gdLst/>
                <a:ahLst/>
                <a:cxnLst/>
                <a:rect l="l" t="t" r="r" b="b"/>
                <a:pathLst>
                  <a:path w="7840" h="7506" extrusionOk="0">
                    <a:moveTo>
                      <a:pt x="3903" y="1"/>
                    </a:moveTo>
                    <a:lnTo>
                      <a:pt x="2702" y="2469"/>
                    </a:lnTo>
                    <a:lnTo>
                      <a:pt x="0" y="2869"/>
                    </a:lnTo>
                    <a:lnTo>
                      <a:pt x="1935" y="4804"/>
                    </a:lnTo>
                    <a:lnTo>
                      <a:pt x="1502" y="7506"/>
                    </a:lnTo>
                    <a:lnTo>
                      <a:pt x="3903" y="6205"/>
                    </a:lnTo>
                    <a:lnTo>
                      <a:pt x="6338" y="7506"/>
                    </a:lnTo>
                    <a:lnTo>
                      <a:pt x="5871" y="4804"/>
                    </a:lnTo>
                    <a:lnTo>
                      <a:pt x="7839" y="2869"/>
                    </a:lnTo>
                    <a:lnTo>
                      <a:pt x="5104" y="2469"/>
                    </a:lnTo>
                    <a:lnTo>
                      <a:pt x="3903"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4307;p127">
              <a:extLst>
                <a:ext uri="{FF2B5EF4-FFF2-40B4-BE49-F238E27FC236}">
                  <a16:creationId xmlns:a16="http://schemas.microsoft.com/office/drawing/2014/main" id="{736527BC-8A93-8292-1A52-3056B39E3281}"/>
                </a:ext>
              </a:extLst>
            </p:cNvPr>
            <p:cNvGrpSpPr/>
            <p:nvPr/>
          </p:nvGrpSpPr>
          <p:grpSpPr>
            <a:xfrm>
              <a:off x="3150119" y="3638877"/>
              <a:ext cx="647050" cy="460400"/>
              <a:chOff x="4937025" y="4378575"/>
              <a:chExt cx="1040775" cy="740550"/>
            </a:xfrm>
          </p:grpSpPr>
          <p:sp>
            <p:nvSpPr>
              <p:cNvPr id="61" name="Google Shape;4308;p127">
                <a:extLst>
                  <a:ext uri="{FF2B5EF4-FFF2-40B4-BE49-F238E27FC236}">
                    <a16:creationId xmlns:a16="http://schemas.microsoft.com/office/drawing/2014/main" id="{8269069E-7EB3-53A9-FA8E-1388E3EC4B86}"/>
                  </a:ext>
                </a:extLst>
              </p:cNvPr>
              <p:cNvSpPr/>
              <p:nvPr/>
            </p:nvSpPr>
            <p:spPr>
              <a:xfrm>
                <a:off x="4937025" y="4378575"/>
                <a:ext cx="1040775" cy="555425"/>
              </a:xfrm>
              <a:custGeom>
                <a:avLst/>
                <a:gdLst/>
                <a:ahLst/>
                <a:cxnLst/>
                <a:rect l="l" t="t" r="r" b="b"/>
                <a:pathLst>
                  <a:path w="41631" h="22217" extrusionOk="0">
                    <a:moveTo>
                      <a:pt x="5004" y="1"/>
                    </a:moveTo>
                    <a:cubicBezTo>
                      <a:pt x="2236" y="1"/>
                      <a:pt x="1" y="2269"/>
                      <a:pt x="1" y="5004"/>
                    </a:cubicBezTo>
                    <a:lnTo>
                      <a:pt x="1" y="17213"/>
                    </a:lnTo>
                    <a:cubicBezTo>
                      <a:pt x="1" y="19982"/>
                      <a:pt x="2236" y="22216"/>
                      <a:pt x="5004" y="22216"/>
                    </a:cubicBezTo>
                    <a:lnTo>
                      <a:pt x="36627" y="22216"/>
                    </a:lnTo>
                    <a:cubicBezTo>
                      <a:pt x="39396" y="22216"/>
                      <a:pt x="41630" y="19982"/>
                      <a:pt x="41630" y="17213"/>
                    </a:cubicBezTo>
                    <a:lnTo>
                      <a:pt x="41630" y="5004"/>
                    </a:lnTo>
                    <a:cubicBezTo>
                      <a:pt x="41630" y="2269"/>
                      <a:pt x="39396" y="1"/>
                      <a:pt x="36627" y="1"/>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309;p127">
                <a:extLst>
                  <a:ext uri="{FF2B5EF4-FFF2-40B4-BE49-F238E27FC236}">
                    <a16:creationId xmlns:a16="http://schemas.microsoft.com/office/drawing/2014/main" id="{11B4635B-5F59-4AE2-ACFD-7EE204E786D9}"/>
                  </a:ext>
                </a:extLst>
              </p:cNvPr>
              <p:cNvSpPr/>
              <p:nvPr/>
            </p:nvSpPr>
            <p:spPr>
              <a:xfrm>
                <a:off x="5067125" y="4883950"/>
                <a:ext cx="226025" cy="235175"/>
              </a:xfrm>
              <a:custGeom>
                <a:avLst/>
                <a:gdLst/>
                <a:ahLst/>
                <a:cxnLst/>
                <a:rect l="l" t="t" r="r" b="b"/>
                <a:pathLst>
                  <a:path w="9041" h="9407" extrusionOk="0">
                    <a:moveTo>
                      <a:pt x="0" y="0"/>
                    </a:moveTo>
                    <a:lnTo>
                      <a:pt x="0" y="9407"/>
                    </a:lnTo>
                    <a:lnTo>
                      <a:pt x="9040" y="334"/>
                    </a:lnTo>
                    <a:lnTo>
                      <a:pt x="0"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310;p127">
                <a:extLst>
                  <a:ext uri="{FF2B5EF4-FFF2-40B4-BE49-F238E27FC236}">
                    <a16:creationId xmlns:a16="http://schemas.microsoft.com/office/drawing/2014/main" id="{58BA5892-D90B-8B4C-0FBD-7C9A285693A2}"/>
                  </a:ext>
                </a:extLst>
              </p:cNvPr>
              <p:cNvSpPr/>
              <p:nvPr/>
            </p:nvSpPr>
            <p:spPr>
              <a:xfrm>
                <a:off x="5051275" y="4544325"/>
                <a:ext cx="331925" cy="246250"/>
              </a:xfrm>
              <a:custGeom>
                <a:avLst/>
                <a:gdLst/>
                <a:ahLst/>
                <a:cxnLst/>
                <a:rect l="l" t="t" r="r" b="b"/>
                <a:pathLst>
                  <a:path w="13277" h="9850" extrusionOk="0">
                    <a:moveTo>
                      <a:pt x="3403" y="0"/>
                    </a:moveTo>
                    <a:cubicBezTo>
                      <a:pt x="1977" y="0"/>
                      <a:pt x="601" y="1009"/>
                      <a:pt x="434" y="3211"/>
                    </a:cubicBezTo>
                    <a:cubicBezTo>
                      <a:pt x="1" y="6880"/>
                      <a:pt x="4504" y="9082"/>
                      <a:pt x="6639" y="9849"/>
                    </a:cubicBezTo>
                    <a:cubicBezTo>
                      <a:pt x="8807" y="9082"/>
                      <a:pt x="13277" y="6880"/>
                      <a:pt x="12876" y="3211"/>
                    </a:cubicBezTo>
                    <a:cubicBezTo>
                      <a:pt x="12693" y="1009"/>
                      <a:pt x="11309" y="0"/>
                      <a:pt x="9883" y="0"/>
                    </a:cubicBezTo>
                    <a:cubicBezTo>
                      <a:pt x="8478" y="0"/>
                      <a:pt x="7032" y="980"/>
                      <a:pt x="6655" y="2763"/>
                    </a:cubicBezTo>
                    <a:lnTo>
                      <a:pt x="6655" y="2763"/>
                    </a:lnTo>
                    <a:cubicBezTo>
                      <a:pt x="6261" y="980"/>
                      <a:pt x="4808" y="0"/>
                      <a:pt x="3403"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11;p127">
                <a:extLst>
                  <a:ext uri="{FF2B5EF4-FFF2-40B4-BE49-F238E27FC236}">
                    <a16:creationId xmlns:a16="http://schemas.microsoft.com/office/drawing/2014/main" id="{C26F8376-7E7E-520B-57C0-B0571CB872E3}"/>
                  </a:ext>
                </a:extLst>
              </p:cNvPr>
              <p:cNvSpPr/>
              <p:nvPr/>
            </p:nvSpPr>
            <p:spPr>
              <a:xfrm>
                <a:off x="5444900" y="4586875"/>
                <a:ext cx="84140" cy="140812"/>
              </a:xfrm>
              <a:custGeom>
                <a:avLst/>
                <a:gdLst/>
                <a:ahLst/>
                <a:cxnLst/>
                <a:rect l="l" t="t" r="r" b="b"/>
                <a:pathLst>
                  <a:path w="4904" h="8207" extrusionOk="0">
                    <a:moveTo>
                      <a:pt x="1968" y="1"/>
                    </a:moveTo>
                    <a:lnTo>
                      <a:pt x="0" y="368"/>
                    </a:lnTo>
                    <a:lnTo>
                      <a:pt x="0" y="1402"/>
                    </a:lnTo>
                    <a:lnTo>
                      <a:pt x="2002" y="1002"/>
                    </a:lnTo>
                    <a:lnTo>
                      <a:pt x="2002" y="7273"/>
                    </a:lnTo>
                    <a:lnTo>
                      <a:pt x="167" y="7273"/>
                    </a:lnTo>
                    <a:lnTo>
                      <a:pt x="167" y="8207"/>
                    </a:lnTo>
                    <a:lnTo>
                      <a:pt x="4904" y="8207"/>
                    </a:lnTo>
                    <a:lnTo>
                      <a:pt x="4904" y="7273"/>
                    </a:lnTo>
                    <a:lnTo>
                      <a:pt x="3102" y="7273"/>
                    </a:lnTo>
                    <a:lnTo>
                      <a:pt x="3102"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12;p127">
                <a:extLst>
                  <a:ext uri="{FF2B5EF4-FFF2-40B4-BE49-F238E27FC236}">
                    <a16:creationId xmlns:a16="http://schemas.microsoft.com/office/drawing/2014/main" id="{44007D51-E36E-3A26-10C5-AE725E54A799}"/>
                  </a:ext>
                </a:extLst>
              </p:cNvPr>
              <p:cNvSpPr/>
              <p:nvPr/>
            </p:nvSpPr>
            <p:spPr>
              <a:xfrm>
                <a:off x="5559351" y="4584027"/>
                <a:ext cx="97317" cy="145959"/>
              </a:xfrm>
              <a:custGeom>
                <a:avLst/>
                <a:gdLst/>
                <a:ahLst/>
                <a:cxnLst/>
                <a:rect l="l" t="t" r="r" b="b"/>
                <a:pathLst>
                  <a:path w="5672" h="8507" extrusionOk="0">
                    <a:moveTo>
                      <a:pt x="2836" y="867"/>
                    </a:moveTo>
                    <a:cubicBezTo>
                      <a:pt x="3436" y="867"/>
                      <a:pt x="3837" y="1168"/>
                      <a:pt x="4137" y="1735"/>
                    </a:cubicBezTo>
                    <a:cubicBezTo>
                      <a:pt x="4437" y="2302"/>
                      <a:pt x="4571" y="3136"/>
                      <a:pt x="4571" y="4270"/>
                    </a:cubicBezTo>
                    <a:cubicBezTo>
                      <a:pt x="4571" y="5404"/>
                      <a:pt x="4437" y="6238"/>
                      <a:pt x="4137" y="6805"/>
                    </a:cubicBezTo>
                    <a:cubicBezTo>
                      <a:pt x="3837" y="7372"/>
                      <a:pt x="3436" y="7639"/>
                      <a:pt x="2836" y="7639"/>
                    </a:cubicBezTo>
                    <a:cubicBezTo>
                      <a:pt x="2269" y="7639"/>
                      <a:pt x="1835" y="7372"/>
                      <a:pt x="1568" y="6805"/>
                    </a:cubicBezTo>
                    <a:cubicBezTo>
                      <a:pt x="1268" y="6238"/>
                      <a:pt x="1135" y="5404"/>
                      <a:pt x="1135" y="4270"/>
                    </a:cubicBezTo>
                    <a:cubicBezTo>
                      <a:pt x="1135" y="3136"/>
                      <a:pt x="1268" y="2302"/>
                      <a:pt x="1568" y="1735"/>
                    </a:cubicBezTo>
                    <a:cubicBezTo>
                      <a:pt x="1835" y="1168"/>
                      <a:pt x="2269" y="867"/>
                      <a:pt x="2836" y="867"/>
                    </a:cubicBezTo>
                    <a:close/>
                    <a:moveTo>
                      <a:pt x="2836" y="0"/>
                    </a:moveTo>
                    <a:cubicBezTo>
                      <a:pt x="1935" y="0"/>
                      <a:pt x="1235" y="367"/>
                      <a:pt x="734" y="1101"/>
                    </a:cubicBezTo>
                    <a:cubicBezTo>
                      <a:pt x="267" y="1835"/>
                      <a:pt x="1" y="2869"/>
                      <a:pt x="1" y="4270"/>
                    </a:cubicBezTo>
                    <a:cubicBezTo>
                      <a:pt x="1" y="5638"/>
                      <a:pt x="267" y="6705"/>
                      <a:pt x="734" y="7439"/>
                    </a:cubicBezTo>
                    <a:cubicBezTo>
                      <a:pt x="1235" y="8139"/>
                      <a:pt x="1935"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13;p127">
                <a:extLst>
                  <a:ext uri="{FF2B5EF4-FFF2-40B4-BE49-F238E27FC236}">
                    <a16:creationId xmlns:a16="http://schemas.microsoft.com/office/drawing/2014/main" id="{D68CAA38-434A-BC47-B239-2EF65D30F1A3}"/>
                  </a:ext>
                </a:extLst>
              </p:cNvPr>
              <p:cNvSpPr/>
              <p:nvPr/>
            </p:nvSpPr>
            <p:spPr>
              <a:xfrm>
                <a:off x="5682397" y="4584027"/>
                <a:ext cx="97317" cy="145959"/>
              </a:xfrm>
              <a:custGeom>
                <a:avLst/>
                <a:gdLst/>
                <a:ahLst/>
                <a:cxnLst/>
                <a:rect l="l" t="t" r="r" b="b"/>
                <a:pathLst>
                  <a:path w="5672" h="8507" extrusionOk="0">
                    <a:moveTo>
                      <a:pt x="2836" y="867"/>
                    </a:moveTo>
                    <a:cubicBezTo>
                      <a:pt x="3403" y="867"/>
                      <a:pt x="3837" y="1168"/>
                      <a:pt x="4137" y="1735"/>
                    </a:cubicBezTo>
                    <a:cubicBezTo>
                      <a:pt x="4404" y="2302"/>
                      <a:pt x="4570" y="3136"/>
                      <a:pt x="4570" y="4270"/>
                    </a:cubicBezTo>
                    <a:cubicBezTo>
                      <a:pt x="4570" y="5404"/>
                      <a:pt x="4404" y="6238"/>
                      <a:pt x="4137" y="6805"/>
                    </a:cubicBezTo>
                    <a:cubicBezTo>
                      <a:pt x="3837" y="7372"/>
                      <a:pt x="3403" y="7639"/>
                      <a:pt x="2836" y="7639"/>
                    </a:cubicBezTo>
                    <a:cubicBezTo>
                      <a:pt x="2269" y="7639"/>
                      <a:pt x="1835" y="7372"/>
                      <a:pt x="1535" y="6805"/>
                    </a:cubicBezTo>
                    <a:cubicBezTo>
                      <a:pt x="1268" y="6238"/>
                      <a:pt x="1101" y="5404"/>
                      <a:pt x="1101" y="4270"/>
                    </a:cubicBezTo>
                    <a:cubicBezTo>
                      <a:pt x="1101" y="3136"/>
                      <a:pt x="1268" y="2302"/>
                      <a:pt x="1535" y="1735"/>
                    </a:cubicBezTo>
                    <a:cubicBezTo>
                      <a:pt x="1835" y="1168"/>
                      <a:pt x="2269" y="867"/>
                      <a:pt x="2836" y="867"/>
                    </a:cubicBezTo>
                    <a:close/>
                    <a:moveTo>
                      <a:pt x="2836" y="0"/>
                    </a:moveTo>
                    <a:cubicBezTo>
                      <a:pt x="1902" y="0"/>
                      <a:pt x="1201" y="367"/>
                      <a:pt x="734" y="1101"/>
                    </a:cubicBezTo>
                    <a:cubicBezTo>
                      <a:pt x="234" y="1835"/>
                      <a:pt x="0" y="2869"/>
                      <a:pt x="0" y="4270"/>
                    </a:cubicBezTo>
                    <a:cubicBezTo>
                      <a:pt x="0" y="5638"/>
                      <a:pt x="234" y="6705"/>
                      <a:pt x="734" y="7439"/>
                    </a:cubicBezTo>
                    <a:cubicBezTo>
                      <a:pt x="1201" y="8139"/>
                      <a:pt x="1902"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14;p127">
                <a:extLst>
                  <a:ext uri="{FF2B5EF4-FFF2-40B4-BE49-F238E27FC236}">
                    <a16:creationId xmlns:a16="http://schemas.microsoft.com/office/drawing/2014/main" id="{41FB937E-22A1-4C45-A3BF-12690A97F52D}"/>
                  </a:ext>
                </a:extLst>
              </p:cNvPr>
              <p:cNvSpPr/>
              <p:nvPr/>
            </p:nvSpPr>
            <p:spPr>
              <a:xfrm>
                <a:off x="5811739" y="4586875"/>
                <a:ext cx="111610" cy="140812"/>
              </a:xfrm>
              <a:custGeom>
                <a:avLst/>
                <a:gdLst/>
                <a:ahLst/>
                <a:cxnLst/>
                <a:rect l="l" t="t" r="r" b="b"/>
                <a:pathLst>
                  <a:path w="6505" h="8207" extrusionOk="0">
                    <a:moveTo>
                      <a:pt x="0" y="1"/>
                    </a:moveTo>
                    <a:lnTo>
                      <a:pt x="0" y="8207"/>
                    </a:lnTo>
                    <a:lnTo>
                      <a:pt x="1101" y="8207"/>
                    </a:lnTo>
                    <a:lnTo>
                      <a:pt x="1101" y="4237"/>
                    </a:lnTo>
                    <a:lnTo>
                      <a:pt x="5037" y="8207"/>
                    </a:lnTo>
                    <a:lnTo>
                      <a:pt x="6505" y="8207"/>
                    </a:lnTo>
                    <a:lnTo>
                      <a:pt x="2135" y="3804"/>
                    </a:lnTo>
                    <a:lnTo>
                      <a:pt x="6205" y="1"/>
                    </a:lnTo>
                    <a:lnTo>
                      <a:pt x="4770" y="1"/>
                    </a:lnTo>
                    <a:lnTo>
                      <a:pt x="1101" y="3470"/>
                    </a:lnTo>
                    <a:lnTo>
                      <a:pt x="1101"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4315;p127">
              <a:extLst>
                <a:ext uri="{FF2B5EF4-FFF2-40B4-BE49-F238E27FC236}">
                  <a16:creationId xmlns:a16="http://schemas.microsoft.com/office/drawing/2014/main" id="{58F82A28-DDC5-A770-FA61-842808C86095}"/>
                </a:ext>
              </a:extLst>
            </p:cNvPr>
            <p:cNvGrpSpPr/>
            <p:nvPr/>
          </p:nvGrpSpPr>
          <p:grpSpPr>
            <a:xfrm>
              <a:off x="3752840" y="3300157"/>
              <a:ext cx="313679" cy="211145"/>
              <a:chOff x="5549975" y="3214075"/>
              <a:chExt cx="504550" cy="339625"/>
            </a:xfrm>
          </p:grpSpPr>
          <p:sp>
            <p:nvSpPr>
              <p:cNvPr id="59" name="Google Shape;4316;p127">
                <a:extLst>
                  <a:ext uri="{FF2B5EF4-FFF2-40B4-BE49-F238E27FC236}">
                    <a16:creationId xmlns:a16="http://schemas.microsoft.com/office/drawing/2014/main" id="{0F7CE8BD-A496-48DF-B0BD-A3F82C8AE486}"/>
                  </a:ext>
                </a:extLst>
              </p:cNvPr>
              <p:cNvSpPr/>
              <p:nvPr/>
            </p:nvSpPr>
            <p:spPr>
              <a:xfrm>
                <a:off x="5549975" y="3214075"/>
                <a:ext cx="312750" cy="286725"/>
              </a:xfrm>
              <a:custGeom>
                <a:avLst/>
                <a:gdLst/>
                <a:ahLst/>
                <a:cxnLst/>
                <a:rect l="l" t="t" r="r" b="b"/>
                <a:pathLst>
                  <a:path w="12510" h="11469" extrusionOk="0">
                    <a:moveTo>
                      <a:pt x="6464" y="1264"/>
                    </a:moveTo>
                    <a:cubicBezTo>
                      <a:pt x="7202" y="1264"/>
                      <a:pt x="7937" y="1452"/>
                      <a:pt x="8606" y="1815"/>
                    </a:cubicBezTo>
                    <a:cubicBezTo>
                      <a:pt x="9674" y="2349"/>
                      <a:pt x="10441" y="3316"/>
                      <a:pt x="10775" y="4417"/>
                    </a:cubicBezTo>
                    <a:cubicBezTo>
                      <a:pt x="11108" y="5585"/>
                      <a:pt x="11008" y="6819"/>
                      <a:pt x="10441" y="7853"/>
                    </a:cubicBezTo>
                    <a:cubicBezTo>
                      <a:pt x="9941" y="8753"/>
                      <a:pt x="9173" y="9521"/>
                      <a:pt x="8206" y="9888"/>
                    </a:cubicBezTo>
                    <a:cubicBezTo>
                      <a:pt x="7647" y="10108"/>
                      <a:pt x="7068" y="10219"/>
                      <a:pt x="6496" y="10219"/>
                    </a:cubicBezTo>
                    <a:cubicBezTo>
                      <a:pt x="5771" y="10219"/>
                      <a:pt x="5056" y="10042"/>
                      <a:pt x="4403" y="9687"/>
                    </a:cubicBezTo>
                    <a:cubicBezTo>
                      <a:pt x="2235" y="8520"/>
                      <a:pt x="1401" y="5785"/>
                      <a:pt x="2569" y="3650"/>
                    </a:cubicBezTo>
                    <a:cubicBezTo>
                      <a:pt x="3069" y="2716"/>
                      <a:pt x="3870" y="1982"/>
                      <a:pt x="4837" y="1582"/>
                    </a:cubicBezTo>
                    <a:cubicBezTo>
                      <a:pt x="5364" y="1368"/>
                      <a:pt x="5915" y="1264"/>
                      <a:pt x="6464" y="1264"/>
                    </a:cubicBezTo>
                    <a:close/>
                    <a:moveTo>
                      <a:pt x="6544" y="1"/>
                    </a:moveTo>
                    <a:cubicBezTo>
                      <a:pt x="5825" y="1"/>
                      <a:pt x="5102" y="138"/>
                      <a:pt x="4403" y="414"/>
                    </a:cubicBezTo>
                    <a:cubicBezTo>
                      <a:pt x="3136" y="915"/>
                      <a:pt x="2102" y="1882"/>
                      <a:pt x="1468" y="3049"/>
                    </a:cubicBezTo>
                    <a:cubicBezTo>
                      <a:pt x="0" y="5851"/>
                      <a:pt x="1034" y="9287"/>
                      <a:pt x="3836" y="10788"/>
                    </a:cubicBezTo>
                    <a:cubicBezTo>
                      <a:pt x="4683" y="11240"/>
                      <a:pt x="5603" y="11468"/>
                      <a:pt x="6532" y="11468"/>
                    </a:cubicBezTo>
                    <a:cubicBezTo>
                      <a:pt x="7251" y="11468"/>
                      <a:pt x="7975" y="11332"/>
                      <a:pt x="8673" y="11055"/>
                    </a:cubicBezTo>
                    <a:cubicBezTo>
                      <a:pt x="9907" y="10555"/>
                      <a:pt x="10908" y="9654"/>
                      <a:pt x="11608" y="8387"/>
                    </a:cubicBezTo>
                    <a:cubicBezTo>
                      <a:pt x="12309" y="7052"/>
                      <a:pt x="12509" y="5518"/>
                      <a:pt x="12042" y="4050"/>
                    </a:cubicBezTo>
                    <a:cubicBezTo>
                      <a:pt x="11575" y="2582"/>
                      <a:pt x="10574" y="1382"/>
                      <a:pt x="9240" y="681"/>
                    </a:cubicBezTo>
                    <a:cubicBezTo>
                      <a:pt x="8394" y="230"/>
                      <a:pt x="7473" y="1"/>
                      <a:pt x="6544" y="1"/>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317;p127">
                <a:extLst>
                  <a:ext uri="{FF2B5EF4-FFF2-40B4-BE49-F238E27FC236}">
                    <a16:creationId xmlns:a16="http://schemas.microsoft.com/office/drawing/2014/main" id="{8B17E27D-80E4-8B65-B11A-D5E8AA310078}"/>
                  </a:ext>
                </a:extLst>
              </p:cNvPr>
              <p:cNvSpPr/>
              <p:nvPr/>
            </p:nvSpPr>
            <p:spPr>
              <a:xfrm>
                <a:off x="5810975" y="3397850"/>
                <a:ext cx="243550" cy="155850"/>
              </a:xfrm>
              <a:custGeom>
                <a:avLst/>
                <a:gdLst/>
                <a:ahLst/>
                <a:cxnLst/>
                <a:rect l="l" t="t" r="r" b="b"/>
                <a:pathLst>
                  <a:path w="9742" h="6234" extrusionOk="0">
                    <a:moveTo>
                      <a:pt x="1235" y="1"/>
                    </a:moveTo>
                    <a:cubicBezTo>
                      <a:pt x="972" y="1"/>
                      <a:pt x="740" y="125"/>
                      <a:pt x="601" y="402"/>
                    </a:cubicBezTo>
                    <a:lnTo>
                      <a:pt x="268" y="1036"/>
                    </a:lnTo>
                    <a:cubicBezTo>
                      <a:pt x="1" y="1503"/>
                      <a:pt x="268" y="1903"/>
                      <a:pt x="701" y="2170"/>
                    </a:cubicBezTo>
                    <a:lnTo>
                      <a:pt x="7840" y="6106"/>
                    </a:lnTo>
                    <a:cubicBezTo>
                      <a:pt x="7991" y="6192"/>
                      <a:pt x="8156" y="6233"/>
                      <a:pt x="8319" y="6233"/>
                    </a:cubicBezTo>
                    <a:cubicBezTo>
                      <a:pt x="8657" y="6233"/>
                      <a:pt x="8983" y="6055"/>
                      <a:pt x="9141" y="5739"/>
                    </a:cubicBezTo>
                    <a:lnTo>
                      <a:pt x="9474" y="5105"/>
                    </a:lnTo>
                    <a:cubicBezTo>
                      <a:pt x="9741" y="4705"/>
                      <a:pt x="9575" y="4138"/>
                      <a:pt x="9108" y="3871"/>
                    </a:cubicBezTo>
                    <a:lnTo>
                      <a:pt x="1802" y="168"/>
                    </a:lnTo>
                    <a:cubicBezTo>
                      <a:pt x="1612" y="60"/>
                      <a:pt x="1416" y="1"/>
                      <a:pt x="1235" y="1"/>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4318;p127">
              <a:extLst>
                <a:ext uri="{FF2B5EF4-FFF2-40B4-BE49-F238E27FC236}">
                  <a16:creationId xmlns:a16="http://schemas.microsoft.com/office/drawing/2014/main" id="{EDFB2A31-D00A-D3A2-F7BA-4ABD7457B6C9}"/>
                </a:ext>
              </a:extLst>
            </p:cNvPr>
            <p:cNvGrpSpPr/>
            <p:nvPr/>
          </p:nvGrpSpPr>
          <p:grpSpPr>
            <a:xfrm>
              <a:off x="1481765" y="1632740"/>
              <a:ext cx="255612" cy="255612"/>
              <a:chOff x="1594650" y="976150"/>
              <a:chExt cx="411150" cy="411150"/>
            </a:xfrm>
          </p:grpSpPr>
          <p:sp>
            <p:nvSpPr>
              <p:cNvPr id="56" name="Google Shape;4319;p127">
                <a:extLst>
                  <a:ext uri="{FF2B5EF4-FFF2-40B4-BE49-F238E27FC236}">
                    <a16:creationId xmlns:a16="http://schemas.microsoft.com/office/drawing/2014/main" id="{CDF1C783-04E9-9FC0-36B7-4381227DA0B1}"/>
                  </a:ext>
                </a:extLst>
              </p:cNvPr>
              <p:cNvSpPr/>
              <p:nvPr/>
            </p:nvSpPr>
            <p:spPr>
              <a:xfrm>
                <a:off x="1594650" y="976150"/>
                <a:ext cx="411150" cy="411150"/>
              </a:xfrm>
              <a:custGeom>
                <a:avLst/>
                <a:gdLst/>
                <a:ahLst/>
                <a:cxnLst/>
                <a:rect l="l" t="t" r="r" b="b"/>
                <a:pathLst>
                  <a:path w="16446" h="16446" extrusionOk="0">
                    <a:moveTo>
                      <a:pt x="8206" y="1201"/>
                    </a:moveTo>
                    <a:cubicBezTo>
                      <a:pt x="12109" y="1201"/>
                      <a:pt x="15211" y="4337"/>
                      <a:pt x="15211" y="8206"/>
                    </a:cubicBezTo>
                    <a:cubicBezTo>
                      <a:pt x="15211" y="12109"/>
                      <a:pt x="12109" y="15211"/>
                      <a:pt x="8206" y="15211"/>
                    </a:cubicBezTo>
                    <a:cubicBezTo>
                      <a:pt x="4337" y="15211"/>
                      <a:pt x="1201" y="12109"/>
                      <a:pt x="1201" y="8206"/>
                    </a:cubicBezTo>
                    <a:cubicBezTo>
                      <a:pt x="1201" y="4337"/>
                      <a:pt x="4337" y="1201"/>
                      <a:pt x="8206" y="1201"/>
                    </a:cubicBezTo>
                    <a:close/>
                    <a:moveTo>
                      <a:pt x="8206" y="0"/>
                    </a:moveTo>
                    <a:cubicBezTo>
                      <a:pt x="3670" y="0"/>
                      <a:pt x="0" y="3669"/>
                      <a:pt x="0" y="8206"/>
                    </a:cubicBezTo>
                    <a:cubicBezTo>
                      <a:pt x="0" y="12776"/>
                      <a:pt x="3670" y="16445"/>
                      <a:pt x="8206" y="16445"/>
                    </a:cubicBezTo>
                    <a:cubicBezTo>
                      <a:pt x="12776" y="16445"/>
                      <a:pt x="16445" y="12776"/>
                      <a:pt x="16445" y="8206"/>
                    </a:cubicBezTo>
                    <a:cubicBezTo>
                      <a:pt x="16445" y="3669"/>
                      <a:pt x="12776" y="0"/>
                      <a:pt x="8206"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320;p127">
                <a:extLst>
                  <a:ext uri="{FF2B5EF4-FFF2-40B4-BE49-F238E27FC236}">
                    <a16:creationId xmlns:a16="http://schemas.microsoft.com/office/drawing/2014/main" id="{E1707B12-812F-7D47-9AAC-F8C47ABAF48C}"/>
                  </a:ext>
                </a:extLst>
              </p:cNvPr>
              <p:cNvSpPr/>
              <p:nvPr/>
            </p:nvSpPr>
            <p:spPr>
              <a:xfrm>
                <a:off x="1735575" y="1056200"/>
                <a:ext cx="129275" cy="129275"/>
              </a:xfrm>
              <a:custGeom>
                <a:avLst/>
                <a:gdLst/>
                <a:ahLst/>
                <a:cxnLst/>
                <a:rect l="l" t="t" r="r" b="b"/>
                <a:pathLst>
                  <a:path w="5171" h="5171" extrusionOk="0">
                    <a:moveTo>
                      <a:pt x="2569" y="0"/>
                    </a:moveTo>
                    <a:cubicBezTo>
                      <a:pt x="1168" y="0"/>
                      <a:pt x="1" y="1168"/>
                      <a:pt x="1" y="2602"/>
                    </a:cubicBezTo>
                    <a:cubicBezTo>
                      <a:pt x="1" y="4003"/>
                      <a:pt x="1168" y="5171"/>
                      <a:pt x="2569" y="5171"/>
                    </a:cubicBezTo>
                    <a:cubicBezTo>
                      <a:pt x="4003" y="5171"/>
                      <a:pt x="5171" y="4003"/>
                      <a:pt x="5171" y="2602"/>
                    </a:cubicBezTo>
                    <a:cubicBezTo>
                      <a:pt x="5171" y="1135"/>
                      <a:pt x="4003" y="0"/>
                      <a:pt x="2569"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321;p127">
                <a:extLst>
                  <a:ext uri="{FF2B5EF4-FFF2-40B4-BE49-F238E27FC236}">
                    <a16:creationId xmlns:a16="http://schemas.microsoft.com/office/drawing/2014/main" id="{246DBD34-5671-9963-B52D-17FED687372D}"/>
                  </a:ext>
                </a:extLst>
              </p:cNvPr>
              <p:cNvSpPr/>
              <p:nvPr/>
            </p:nvSpPr>
            <p:spPr>
              <a:xfrm>
                <a:off x="1689700" y="1196300"/>
                <a:ext cx="221025" cy="100925"/>
              </a:xfrm>
              <a:custGeom>
                <a:avLst/>
                <a:gdLst/>
                <a:ahLst/>
                <a:cxnLst/>
                <a:rect l="l" t="t" r="r" b="b"/>
                <a:pathLst>
                  <a:path w="8841" h="4037" extrusionOk="0">
                    <a:moveTo>
                      <a:pt x="2670" y="0"/>
                    </a:moveTo>
                    <a:cubicBezTo>
                      <a:pt x="1202" y="0"/>
                      <a:pt x="1" y="1201"/>
                      <a:pt x="1" y="2669"/>
                    </a:cubicBezTo>
                    <a:lnTo>
                      <a:pt x="1" y="4037"/>
                    </a:lnTo>
                    <a:lnTo>
                      <a:pt x="8841" y="4037"/>
                    </a:lnTo>
                    <a:lnTo>
                      <a:pt x="8841" y="2669"/>
                    </a:lnTo>
                    <a:cubicBezTo>
                      <a:pt x="8841" y="1201"/>
                      <a:pt x="7606" y="0"/>
                      <a:pt x="6172"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0455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ppt_w</p:attrName>
                                        </p:attrNameLst>
                                      </p:cBhvr>
                                      <p:tavLst>
                                        <p:tav tm="0">
                                          <p:val>
                                            <p:strVal val="0"/>
                                          </p:val>
                                        </p:tav>
                                        <p:tav tm="100000">
                                          <p:val>
                                            <p:strVal val="#ppt_w"/>
                                          </p:val>
                                        </p:tav>
                                      </p:tavLst>
                                    </p:anim>
                                    <p:anim calcmode="lin" valueType="num">
                                      <p:cBhvr additive="base">
                                        <p:cTn id="8" dur="800"/>
                                        <p:tgtEl>
                                          <p:spTgt spid="5"/>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8"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800"/>
                                        <p:tgtEl>
                                          <p:spTgt spid="44"/>
                                        </p:tgtEl>
                                        <p:attrNameLst>
                                          <p:attrName>ppt_x</p:attrName>
                                        </p:attrNameLst>
                                      </p:cBhvr>
                                      <p:tavLst>
                                        <p:tav tm="0">
                                          <p:val>
                                            <p:strVal val="#ppt_x-1"/>
                                          </p:val>
                                        </p:tav>
                                        <p:tav tm="100000">
                                          <p:val>
                                            <p:strVal val="#ppt_x"/>
                                          </p:val>
                                        </p:tav>
                                      </p:tavLst>
                                    </p:anim>
                                  </p:childTnLst>
                                </p:cTn>
                              </p:par>
                            </p:childTnLst>
                          </p:cTn>
                        </p:par>
                        <p:par>
                          <p:cTn id="13" fill="hold">
                            <p:stCondLst>
                              <p:cond delay="1600"/>
                            </p:stCondLst>
                            <p:childTnLst>
                              <p:par>
                                <p:cTn id="14" presetID="10" presetClass="entr" presetSubtype="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800"/>
                                        <p:tgtEl>
                                          <p:spTgt spid="24"/>
                                        </p:tgtEl>
                                      </p:cBhvr>
                                    </p:animEffect>
                                  </p:childTnLst>
                                </p:cTn>
                              </p:par>
                              <p:par>
                                <p:cTn id="17" presetID="8" presetClass="emph" presetSubtype="0" fill="hold" nodeType="withEffect">
                                  <p:stCondLst>
                                    <p:cond delay="0"/>
                                  </p:stCondLst>
                                  <p:childTnLst>
                                    <p:animRot by="-21600000">
                                      <p:cBhvr>
                                        <p:cTn id="18" dur="800" fill="hold"/>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68"/>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algn="ctr"/>
            <a:r>
              <a:rPr lang="en" dirty="0"/>
              <a:t>PROBLEM STATEMENT</a:t>
            </a:r>
          </a:p>
        </p:txBody>
      </p:sp>
      <p:sp>
        <p:nvSpPr>
          <p:cNvPr id="1293" name="Google Shape;1293;p68"/>
          <p:cNvSpPr txBox="1">
            <a:spLocks noGrp="1"/>
          </p:cNvSpPr>
          <p:nvPr>
            <p:ph type="body" idx="1"/>
          </p:nvPr>
        </p:nvSpPr>
        <p:spPr>
          <a:xfrm>
            <a:off x="720000" y="1281871"/>
            <a:ext cx="7520689" cy="2146156"/>
          </a:xfrm>
          <a:prstGeom prst="rect">
            <a:avLst/>
          </a:prstGeom>
        </p:spPr>
        <p:txBody>
          <a:bodyPr spcFirstLastPara="1" wrap="square" lIns="91425" tIns="91425" rIns="91425" bIns="91425" anchor="b" anchorCtr="0">
            <a:noAutofit/>
          </a:bodyPr>
          <a:lstStyle/>
          <a:p>
            <a:pPr marL="139700" indent="0">
              <a:buNone/>
            </a:pPr>
            <a:r>
              <a:rPr lang="en" sz="1800" dirty="0"/>
              <a:t>Cricket enthusiasts, teams, and organizers face challenges in managing sports activities efficiently. Lack of a centralized platform for ground booking, tournament creation, live score updates, player recruitment, and match scheduling hinders seamless organization. Our app aims to provide a user-friendly solution, streamlining sports management and enhancing the overall sports experience for players and organizers alike.</a:t>
            </a:r>
            <a:endParaRPr lang="en-US" dirty="0"/>
          </a:p>
        </p:txBody>
      </p:sp>
      <p:grpSp>
        <p:nvGrpSpPr>
          <p:cNvPr id="1294" name="Google Shape;1294;p68"/>
          <p:cNvGrpSpPr/>
          <p:nvPr/>
        </p:nvGrpSpPr>
        <p:grpSpPr>
          <a:xfrm>
            <a:off x="8236625" y="4105445"/>
            <a:ext cx="501556" cy="570430"/>
            <a:chOff x="10190200" y="4253570"/>
            <a:chExt cx="501556" cy="570430"/>
          </a:xfrm>
        </p:grpSpPr>
        <p:sp>
          <p:nvSpPr>
            <p:cNvPr id="1295" name="Google Shape;1295;p68"/>
            <p:cNvSpPr/>
            <p:nvPr/>
          </p:nvSpPr>
          <p:spPr>
            <a:xfrm>
              <a:off x="10440975" y="4253570"/>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10190200" y="45732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832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68"/>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Orbitron"/>
                <a:ea typeface="Orbitron"/>
                <a:cs typeface="Orbitron"/>
                <a:sym typeface="Orbitron"/>
              </a:rPr>
              <a:t>INTRODUCTION</a:t>
            </a:r>
            <a:endParaRPr b="1" dirty="0">
              <a:latin typeface="Orbitron"/>
              <a:ea typeface="Orbitron"/>
              <a:cs typeface="Orbitron"/>
              <a:sym typeface="Orbitron"/>
            </a:endParaRPr>
          </a:p>
        </p:txBody>
      </p:sp>
      <p:sp>
        <p:nvSpPr>
          <p:cNvPr id="1293" name="Google Shape;1293;p68"/>
          <p:cNvSpPr txBox="1">
            <a:spLocks noGrp="1"/>
          </p:cNvSpPr>
          <p:nvPr>
            <p:ph type="body" idx="1"/>
          </p:nvPr>
        </p:nvSpPr>
        <p:spPr>
          <a:xfrm>
            <a:off x="720000" y="1281871"/>
            <a:ext cx="7704000" cy="3041145"/>
          </a:xfrm>
          <a:prstGeom prst="rect">
            <a:avLst/>
          </a:prstGeom>
        </p:spPr>
        <p:txBody>
          <a:bodyPr spcFirstLastPara="1" wrap="square" lIns="91425" tIns="91425" rIns="91425" bIns="91425" anchor="b" anchorCtr="0">
            <a:noAutofit/>
          </a:bodyPr>
          <a:lstStyle/>
          <a:p>
            <a:pPr>
              <a:buNone/>
            </a:pPr>
            <a:r>
              <a:rPr lang="en" sz="1800" dirty="0"/>
              <a:t>Cricket</a:t>
            </a:r>
            <a:r>
              <a:rPr lang="en" sz="1800" dirty="0">
                <a:hlinkClick r:id="" action="ppaction://noaction"/>
              </a:rPr>
              <a:t> </a:t>
            </a:r>
            <a:r>
              <a:rPr lang="en" sz="1800" dirty="0">
                <a:hlinkClick r:id="" action="ppaction://noaction">
                  <a:extLst>
                    <a:ext uri="{A12FA001-AC4F-418D-AE19-62706E023703}">
                      <ahyp:hlinkClr xmlns:ahyp="http://schemas.microsoft.com/office/drawing/2018/hyperlinkcolor" val="tx"/>
                    </a:ext>
                  </a:extLst>
                </a:hlinkClick>
              </a:rPr>
              <a:t>Arena is defined as </a:t>
            </a:r>
            <a:r>
              <a:rPr lang="en" sz="1800" dirty="0"/>
              <a:t>that the </a:t>
            </a:r>
            <a:r>
              <a:rPr lang="en" sz="1800" dirty="0">
                <a:hlinkClick r:id="" action="ppaction://noaction"/>
              </a:rPr>
              <a:t>root grass player have area to fulfill their dreams by </a:t>
            </a:r>
            <a:r>
              <a:rPr lang="en" sz="1800" dirty="0"/>
              <a:t>our app cricket arena.</a:t>
            </a:r>
            <a:endParaRPr lang="en-US" sz="1800"/>
          </a:p>
          <a:p>
            <a:pPr>
              <a:buNone/>
            </a:pPr>
            <a:r>
              <a:rPr lang="en" sz="1800" dirty="0"/>
              <a:t>Our project have 3 panels: </a:t>
            </a:r>
            <a:endParaRPr lang="en-US" sz="1800"/>
          </a:p>
          <a:p>
            <a:pPr>
              <a:buNone/>
            </a:pPr>
            <a:r>
              <a:rPr lang="en" sz="1800" b="1" dirty="0">
                <a:hlinkClick r:id="" action="ppaction://noaction"/>
              </a:rPr>
              <a:t>1</a:t>
            </a:r>
            <a:r>
              <a:rPr lang="en" sz="1800" b="1" dirty="0">
                <a:hlinkClick r:id="" action="ppaction://noaction">
                  <a:extLst>
                    <a:ext uri="{A12FA001-AC4F-418D-AE19-62706E023703}">
                      <ahyp:hlinkClr xmlns:ahyp="http://schemas.microsoft.com/office/drawing/2018/hyperlinkcolor" val="tx"/>
                    </a:ext>
                  </a:extLst>
                </a:hlinkClick>
              </a:rPr>
              <a:t>.</a:t>
            </a:r>
            <a:r>
              <a:rPr lang="en" sz="1800" b="1" dirty="0">
                <a:hlinkClick r:id="" action="ppaction://noaction"/>
              </a:rPr>
              <a:t> Ground </a:t>
            </a:r>
            <a:r>
              <a:rPr lang="en" sz="1800" b="1" dirty="0">
                <a:hlinkClick r:id="" action="ppaction://noaction">
                  <a:extLst>
                    <a:ext uri="{A12FA001-AC4F-418D-AE19-62706E023703}">
                      <ahyp:hlinkClr xmlns:ahyp="http://schemas.microsoft.com/office/drawing/2018/hyperlinkcolor" val="tx"/>
                    </a:ext>
                  </a:extLst>
                </a:hlinkClick>
              </a:rPr>
              <a:t>App</a:t>
            </a:r>
            <a:r>
              <a:rPr lang="en" sz="1800" b="1" dirty="0"/>
              <a:t>: </a:t>
            </a:r>
            <a:endParaRPr lang="en-US" sz="1800" b="1"/>
          </a:p>
          <a:p>
            <a:pPr>
              <a:buNone/>
            </a:pPr>
            <a:r>
              <a:rPr lang="en" sz="1800" dirty="0"/>
              <a:t>In this app only ground owner register their ground </a:t>
            </a:r>
            <a:r>
              <a:rPr lang="en" sz="1800" dirty="0">
                <a:hlinkClick r:id="" action="ppaction://noaction">
                  <a:extLst>
                    <a:ext uri="{A12FA001-AC4F-418D-AE19-62706E023703}">
                      <ahyp:hlinkClr xmlns:ahyp="http://schemas.microsoft.com/office/drawing/2018/hyperlinkcolor" val="tx"/>
                    </a:ext>
                  </a:extLst>
                </a:hlinkClick>
              </a:rPr>
              <a:t>and </a:t>
            </a:r>
            <a:r>
              <a:rPr lang="en" sz="1800" dirty="0">
                <a:hlinkClick r:id="" action="ppaction://noaction"/>
              </a:rPr>
              <a:t>confirm</a:t>
            </a:r>
            <a:r>
              <a:rPr lang="en" sz="1800" dirty="0">
                <a:hlinkClick r:id="" action="ppaction://noaction">
                  <a:extLst>
                    <a:ext uri="{A12FA001-AC4F-418D-AE19-62706E023703}">
                      <ahyp:hlinkClr xmlns:ahyp="http://schemas.microsoft.com/office/drawing/2018/hyperlinkcolor" val="tx"/>
                    </a:ext>
                  </a:extLst>
                </a:hlinkClick>
              </a:rPr>
              <a:t> </a:t>
            </a:r>
            <a:r>
              <a:rPr lang="en" sz="1800" dirty="0"/>
              <a:t>the bookings via this app.</a:t>
            </a:r>
            <a:endParaRPr lang="en-US" sz="1800"/>
          </a:p>
          <a:p>
            <a:pPr>
              <a:buNone/>
            </a:pPr>
            <a:r>
              <a:rPr lang="en" sz="1800" b="1" dirty="0"/>
              <a:t>2. Admin Panel:</a:t>
            </a:r>
            <a:endParaRPr lang="en-US" sz="1800" b="1"/>
          </a:p>
          <a:p>
            <a:pPr marL="0" indent="0">
              <a:buNone/>
            </a:pPr>
            <a:r>
              <a:rPr lang="en" sz="1800" dirty="0"/>
              <a:t>  This is only for admin in user login interface by specific email and    pass, admin have view and delete operations in all features of user       app and also only have rights to make captain of users team.</a:t>
            </a:r>
            <a:endParaRPr sz="1800" dirty="0"/>
          </a:p>
        </p:txBody>
      </p:sp>
      <p:grpSp>
        <p:nvGrpSpPr>
          <p:cNvPr id="1294" name="Google Shape;1294;p68"/>
          <p:cNvGrpSpPr/>
          <p:nvPr/>
        </p:nvGrpSpPr>
        <p:grpSpPr>
          <a:xfrm>
            <a:off x="8236625" y="4105445"/>
            <a:ext cx="501556" cy="570430"/>
            <a:chOff x="10190200" y="4253570"/>
            <a:chExt cx="501556" cy="570430"/>
          </a:xfrm>
        </p:grpSpPr>
        <p:sp>
          <p:nvSpPr>
            <p:cNvPr id="1295" name="Google Shape;1295;p68"/>
            <p:cNvSpPr/>
            <p:nvPr/>
          </p:nvSpPr>
          <p:spPr>
            <a:xfrm>
              <a:off x="10440975" y="4253570"/>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10190200" y="45732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3" name="Google Shape;1293;p68"/>
          <p:cNvSpPr txBox="1">
            <a:spLocks noGrp="1"/>
          </p:cNvSpPr>
          <p:nvPr>
            <p:ph type="body" idx="1"/>
          </p:nvPr>
        </p:nvSpPr>
        <p:spPr>
          <a:xfrm>
            <a:off x="720000" y="1184824"/>
            <a:ext cx="7704000" cy="3418551"/>
          </a:xfrm>
          <a:prstGeom prst="rect">
            <a:avLst/>
          </a:prstGeom>
        </p:spPr>
        <p:txBody>
          <a:bodyPr spcFirstLastPara="1" wrap="square" lIns="91425" tIns="91425" rIns="91425" bIns="91425" anchor="b" anchorCtr="0">
            <a:noAutofit/>
          </a:bodyPr>
          <a:lstStyle/>
          <a:p>
            <a:pPr>
              <a:buNone/>
            </a:pPr>
            <a:r>
              <a:rPr lang="en" sz="1600" b="1" dirty="0"/>
              <a:t>3. User App:</a:t>
            </a:r>
            <a:r>
              <a:rPr lang="en" sz="1600" dirty="0"/>
              <a:t>    </a:t>
            </a:r>
            <a:endParaRPr lang="en-US" sz="1600" dirty="0"/>
          </a:p>
          <a:p>
            <a:pPr>
              <a:buNone/>
            </a:pPr>
            <a:r>
              <a:rPr lang="en" sz="1600" dirty="0"/>
              <a:t>There are multiple features i.e.:</a:t>
            </a:r>
            <a:endParaRPr lang="en-US" sz="1600" dirty="0"/>
          </a:p>
          <a:p>
            <a:pPr>
              <a:buNone/>
            </a:pPr>
            <a:r>
              <a:rPr lang="en" sz="1600" b="1" dirty="0"/>
              <a:t>Ground Booking:</a:t>
            </a:r>
            <a:r>
              <a:rPr lang="en" sz="1600" dirty="0"/>
              <a:t> In this feature user have an accessibility to book ground by sending request to owner of ground after confirming it user have an option to pay online via </a:t>
            </a:r>
            <a:r>
              <a:rPr lang="en" sz="1600"/>
              <a:t>jazz cash</a:t>
            </a:r>
            <a:r>
              <a:rPr lang="en" sz="1600" dirty="0"/>
              <a:t>.</a:t>
            </a:r>
            <a:endParaRPr lang="en-US" sz="1600"/>
          </a:p>
          <a:p>
            <a:pPr>
              <a:buNone/>
            </a:pPr>
            <a:r>
              <a:rPr lang="en" sz="1600" b="1" dirty="0"/>
              <a:t>Team:</a:t>
            </a:r>
            <a:r>
              <a:rPr lang="en" sz="1600" dirty="0"/>
              <a:t> User create his own team by request any user or their friend to make a team by accepting his request a team formed in user profile</a:t>
            </a:r>
            <a:r>
              <a:rPr lang="en" sz="1600" dirty="0">
                <a:hlinkClick r:id="" action="ppaction://noaction"/>
              </a:rPr>
              <a:t>.</a:t>
            </a:r>
            <a:endParaRPr lang="en-US" sz="1600"/>
          </a:p>
          <a:p>
            <a:pPr>
              <a:buNone/>
            </a:pPr>
            <a:r>
              <a:rPr lang="en" sz="1600" b="1" dirty="0"/>
              <a:t>Tournament:</a:t>
            </a:r>
            <a:r>
              <a:rPr lang="en" sz="1600" dirty="0"/>
              <a:t> In this feature user have right to create tournament </a:t>
            </a:r>
            <a:r>
              <a:rPr lang="en" sz="1600" dirty="0">
                <a:hlinkClick r:id="" action="ppaction://noaction"/>
              </a:rPr>
              <a:t>and </a:t>
            </a:r>
            <a:r>
              <a:rPr lang="en" sz="1600" dirty="0"/>
              <a:t>also join tournament with his team.</a:t>
            </a:r>
          </a:p>
          <a:p>
            <a:pPr>
              <a:buNone/>
            </a:pPr>
            <a:r>
              <a:rPr lang="en" sz="1600" b="1" dirty="0"/>
              <a:t>Team VS Team:</a:t>
            </a:r>
            <a:r>
              <a:rPr lang="en" sz="1600" dirty="0"/>
              <a:t> In this feature user send request to other team for play.</a:t>
            </a:r>
            <a:endParaRPr lang="en-US" sz="1600"/>
          </a:p>
          <a:p>
            <a:pPr>
              <a:buNone/>
            </a:pPr>
            <a:r>
              <a:rPr lang="en" sz="1600" b="1" dirty="0"/>
              <a:t>Looking For:</a:t>
            </a:r>
            <a:r>
              <a:rPr lang="en" sz="1600" dirty="0"/>
              <a:t> Any team have less player so by this feature user have rights to send any other player for join with them.</a:t>
            </a:r>
            <a:endParaRPr lang="en-US" sz="1600" dirty="0"/>
          </a:p>
          <a:p>
            <a:pPr>
              <a:buNone/>
            </a:pPr>
            <a:r>
              <a:rPr lang="en" sz="1600" b="1" dirty="0"/>
              <a:t>Score Card:</a:t>
            </a:r>
            <a:r>
              <a:rPr lang="en" sz="1600" dirty="0"/>
              <a:t> Anyone in app can make their score card.</a:t>
            </a:r>
            <a:endParaRPr lang="en-US" sz="1600"/>
          </a:p>
          <a:p>
            <a:pPr marL="0" indent="0">
              <a:buNone/>
            </a:pPr>
            <a:r>
              <a:rPr lang="en" sz="1600" b="1" dirty="0"/>
              <a:t>   Live Score:</a:t>
            </a:r>
            <a:r>
              <a:rPr lang="en" sz="1600" dirty="0"/>
              <a:t> Cricket Arena app have facility to view live score of international matches by our feature.</a:t>
            </a:r>
            <a:endParaRPr sz="1600"/>
          </a:p>
        </p:txBody>
      </p:sp>
      <p:grpSp>
        <p:nvGrpSpPr>
          <p:cNvPr id="1294" name="Google Shape;1294;p68"/>
          <p:cNvGrpSpPr/>
          <p:nvPr/>
        </p:nvGrpSpPr>
        <p:grpSpPr>
          <a:xfrm>
            <a:off x="8236625" y="4105445"/>
            <a:ext cx="501556" cy="570430"/>
            <a:chOff x="10190200" y="4253570"/>
            <a:chExt cx="501556" cy="570430"/>
          </a:xfrm>
        </p:grpSpPr>
        <p:sp>
          <p:nvSpPr>
            <p:cNvPr id="1295" name="Google Shape;1295;p68"/>
            <p:cNvSpPr/>
            <p:nvPr/>
          </p:nvSpPr>
          <p:spPr>
            <a:xfrm>
              <a:off x="10440975" y="4253570"/>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10190200" y="45732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966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68"/>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algn="ctr"/>
            <a:r>
              <a:rPr lang="en" dirty="0"/>
              <a:t>BUSINESS FLOW</a:t>
            </a:r>
          </a:p>
        </p:txBody>
      </p:sp>
      <p:sp>
        <p:nvSpPr>
          <p:cNvPr id="1293" name="Google Shape;1293;p68"/>
          <p:cNvSpPr txBox="1">
            <a:spLocks noGrp="1"/>
          </p:cNvSpPr>
          <p:nvPr>
            <p:ph type="body" idx="1"/>
          </p:nvPr>
        </p:nvSpPr>
        <p:spPr>
          <a:xfrm>
            <a:off x="720000" y="1281871"/>
            <a:ext cx="7520689" cy="2146156"/>
          </a:xfrm>
          <a:prstGeom prst="rect">
            <a:avLst/>
          </a:prstGeom>
        </p:spPr>
        <p:txBody>
          <a:bodyPr spcFirstLastPara="1" wrap="square" lIns="91425" tIns="91425" rIns="91425" bIns="91425" anchor="b" anchorCtr="0">
            <a:noAutofit/>
          </a:bodyPr>
          <a:lstStyle/>
          <a:p>
            <a:pPr marL="139700" indent="0">
              <a:buNone/>
            </a:pPr>
            <a:r>
              <a:rPr lang="en" sz="1800" dirty="0"/>
              <a:t>Cricket Arena business flow starts with user registration, enabling them to book sports grounds and create tournaments. Team captain recruit players, scheduling matches with opponents. After matches, results and Performance are displayed. Notifications keep users informed, and feedback helps improve app features for an enhanced sports management experience.</a:t>
            </a:r>
            <a:endParaRPr lang="en-US" dirty="0"/>
          </a:p>
        </p:txBody>
      </p:sp>
      <p:grpSp>
        <p:nvGrpSpPr>
          <p:cNvPr id="1294" name="Google Shape;1294;p68"/>
          <p:cNvGrpSpPr/>
          <p:nvPr/>
        </p:nvGrpSpPr>
        <p:grpSpPr>
          <a:xfrm>
            <a:off x="8236625" y="4105445"/>
            <a:ext cx="501556" cy="570430"/>
            <a:chOff x="10190200" y="4253570"/>
            <a:chExt cx="501556" cy="570430"/>
          </a:xfrm>
        </p:grpSpPr>
        <p:sp>
          <p:nvSpPr>
            <p:cNvPr id="1295" name="Google Shape;1295;p68"/>
            <p:cNvSpPr/>
            <p:nvPr/>
          </p:nvSpPr>
          <p:spPr>
            <a:xfrm>
              <a:off x="10440975" y="4253570"/>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10190200" y="45732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702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68"/>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algn="ctr"/>
            <a:r>
              <a:rPr lang="en" dirty="0"/>
              <a:t>TECHONOLOGIES USED</a:t>
            </a:r>
          </a:p>
        </p:txBody>
      </p:sp>
      <p:sp>
        <p:nvSpPr>
          <p:cNvPr id="1293" name="Google Shape;1293;p68"/>
          <p:cNvSpPr txBox="1">
            <a:spLocks noGrp="1"/>
          </p:cNvSpPr>
          <p:nvPr>
            <p:ph type="body" idx="1"/>
          </p:nvPr>
        </p:nvSpPr>
        <p:spPr>
          <a:xfrm>
            <a:off x="720000" y="1281871"/>
            <a:ext cx="7553038" cy="1358995"/>
          </a:xfrm>
          <a:prstGeom prst="rect">
            <a:avLst/>
          </a:prstGeom>
        </p:spPr>
        <p:txBody>
          <a:bodyPr spcFirstLastPara="1" wrap="square" lIns="91425" tIns="91425" rIns="91425" bIns="91425" anchor="b" anchorCtr="0">
            <a:noAutofit/>
          </a:bodyPr>
          <a:lstStyle/>
          <a:p>
            <a:r>
              <a:rPr lang="en" sz="1800"/>
              <a:t>Flutter for Mobile App Development</a:t>
            </a:r>
            <a:endParaRPr lang="en-US"/>
          </a:p>
          <a:p>
            <a:r>
              <a:rPr lang="en" sz="1800"/>
              <a:t>Firebase for Database</a:t>
            </a:r>
          </a:p>
          <a:p>
            <a:r>
              <a:rPr lang="en" sz="1800"/>
              <a:t>Dart for Flutter</a:t>
            </a:r>
          </a:p>
          <a:p>
            <a:r>
              <a:rPr lang="en" sz="1800" dirty="0"/>
              <a:t>API Integration for Live Score</a:t>
            </a:r>
          </a:p>
        </p:txBody>
      </p:sp>
      <p:grpSp>
        <p:nvGrpSpPr>
          <p:cNvPr id="1294" name="Google Shape;1294;p68"/>
          <p:cNvGrpSpPr/>
          <p:nvPr/>
        </p:nvGrpSpPr>
        <p:grpSpPr>
          <a:xfrm>
            <a:off x="8236625" y="4105445"/>
            <a:ext cx="501556" cy="570430"/>
            <a:chOff x="10190200" y="4253570"/>
            <a:chExt cx="501556" cy="570430"/>
          </a:xfrm>
        </p:grpSpPr>
        <p:sp>
          <p:nvSpPr>
            <p:cNvPr id="1295" name="Google Shape;1295;p68"/>
            <p:cNvSpPr/>
            <p:nvPr/>
          </p:nvSpPr>
          <p:spPr>
            <a:xfrm>
              <a:off x="10440975" y="4253570"/>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10190200" y="45732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920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6" name="Google Shape;2146;p90"/>
          <p:cNvSpPr/>
          <p:nvPr/>
        </p:nvSpPr>
        <p:spPr>
          <a:xfrm>
            <a:off x="761550" y="42069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90"/>
          <p:cNvSpPr/>
          <p:nvPr/>
        </p:nvSpPr>
        <p:spPr>
          <a:xfrm>
            <a:off x="529220" y="1288187"/>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latin typeface="Orbitron"/>
              </a:rPr>
              <a:t>DRAWER</a:t>
            </a:r>
            <a:endParaRPr lang="en-US" sz="1800" b="1">
              <a:solidFill>
                <a:schemeClr val="bg1"/>
              </a:solidFill>
              <a:latin typeface="Orbitron"/>
            </a:endParaRPr>
          </a:p>
        </p:txBody>
      </p:sp>
      <p:sp>
        <p:nvSpPr>
          <p:cNvPr id="2148" name="Google Shape;2148;p90"/>
          <p:cNvSpPr/>
          <p:nvPr/>
        </p:nvSpPr>
        <p:spPr>
          <a:xfrm>
            <a:off x="453739" y="3040225"/>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0"/>
          <p:cNvSpPr/>
          <p:nvPr/>
        </p:nvSpPr>
        <p:spPr>
          <a:xfrm>
            <a:off x="6469135" y="1266621"/>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latin typeface="Orbitron"/>
              </a:rPr>
              <a:t>BANNER</a:t>
            </a:r>
            <a:endParaRPr sz="1800" b="1" dirty="0">
              <a:solidFill>
                <a:schemeClr val="bg1"/>
              </a:solidFill>
              <a:latin typeface="Orbitron"/>
            </a:endParaRPr>
          </a:p>
        </p:txBody>
      </p:sp>
      <p:sp>
        <p:nvSpPr>
          <p:cNvPr id="2150" name="Google Shape;2150;p90"/>
          <p:cNvSpPr/>
          <p:nvPr/>
        </p:nvSpPr>
        <p:spPr>
          <a:xfrm>
            <a:off x="6533833" y="3309801"/>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latin typeface="Orbitron"/>
              </a:rPr>
              <a:t>ACCOUNT</a:t>
            </a:r>
            <a:endParaRPr lang="en-US" b="1">
              <a:solidFill>
                <a:schemeClr val="bg1"/>
              </a:solidFill>
            </a:endParaRPr>
          </a:p>
        </p:txBody>
      </p:sp>
      <p:sp>
        <p:nvSpPr>
          <p:cNvPr id="2151" name="Google Shape;2151;p90"/>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OVERVIEW</a:t>
            </a:r>
            <a:endParaRPr dirty="0"/>
          </a:p>
        </p:txBody>
      </p:sp>
      <p:sp>
        <p:nvSpPr>
          <p:cNvPr id="2153" name="Google Shape;2153;p90"/>
          <p:cNvSpPr txBox="1"/>
          <p:nvPr/>
        </p:nvSpPr>
        <p:spPr>
          <a:xfrm>
            <a:off x="656457" y="1703865"/>
            <a:ext cx="1557747" cy="864996"/>
          </a:xfrm>
          <a:prstGeom prst="rect">
            <a:avLst/>
          </a:prstGeom>
          <a:noFill/>
          <a:ln>
            <a:noFill/>
          </a:ln>
        </p:spPr>
        <p:txBody>
          <a:bodyPr spcFirstLastPara="1" wrap="square" lIns="91425" tIns="0" rIns="91425" bIns="0" anchor="ctr" anchorCtr="0">
            <a:noAutofit/>
          </a:bodyPr>
          <a:lstStyle/>
          <a:p>
            <a:pPr algn="ctr"/>
            <a:r>
              <a:rPr lang="en" dirty="0">
                <a:solidFill>
                  <a:schemeClr val="dk1"/>
                </a:solidFill>
                <a:latin typeface="Quicksand"/>
                <a:sym typeface="Quicksand"/>
              </a:rPr>
              <a:t>Drawer have profile info &amp; all request options.</a:t>
            </a:r>
            <a:endParaRPr lang="en" dirty="0">
              <a:solidFill>
                <a:schemeClr val="dk1"/>
              </a:solidFill>
              <a:latin typeface="Quicksand"/>
            </a:endParaRPr>
          </a:p>
        </p:txBody>
      </p:sp>
      <p:sp>
        <p:nvSpPr>
          <p:cNvPr id="2154" name="Google Shape;2154;p90"/>
          <p:cNvSpPr txBox="1"/>
          <p:nvPr/>
        </p:nvSpPr>
        <p:spPr>
          <a:xfrm>
            <a:off x="559398" y="3040225"/>
            <a:ext cx="1751841" cy="348883"/>
          </a:xfrm>
          <a:prstGeom prst="rect">
            <a:avLst/>
          </a:prstGeom>
          <a:noFill/>
          <a:ln>
            <a:noFill/>
          </a:ln>
        </p:spPr>
        <p:txBody>
          <a:bodyPr spcFirstLastPara="1" wrap="square" lIns="91425" tIns="0" rIns="91425" bIns="0" anchor="ctr" anchorCtr="0">
            <a:noAutofit/>
          </a:bodyPr>
          <a:lstStyle/>
          <a:p>
            <a:pPr marL="0" lvl="0" indent="0" algn="ctr">
              <a:spcBef>
                <a:spcPts val="0"/>
              </a:spcBef>
              <a:spcAft>
                <a:spcPts val="0"/>
              </a:spcAft>
              <a:buNone/>
            </a:pPr>
            <a:r>
              <a:rPr lang="en" sz="1800" b="1" dirty="0">
                <a:solidFill>
                  <a:schemeClr val="lt1"/>
                </a:solidFill>
                <a:latin typeface="Orbitron"/>
                <a:sym typeface="Orbitron"/>
              </a:rPr>
              <a:t>FEATURES</a:t>
            </a:r>
            <a:endParaRPr lang="en-US" dirty="0"/>
          </a:p>
        </p:txBody>
      </p:sp>
      <p:sp>
        <p:nvSpPr>
          <p:cNvPr id="2155" name="Google Shape;2155;p90"/>
          <p:cNvSpPr txBox="1"/>
          <p:nvPr/>
        </p:nvSpPr>
        <p:spPr>
          <a:xfrm>
            <a:off x="559410" y="3380511"/>
            <a:ext cx="1460700" cy="735600"/>
          </a:xfrm>
          <a:prstGeom prst="rect">
            <a:avLst/>
          </a:prstGeom>
          <a:noFill/>
          <a:ln>
            <a:noFill/>
          </a:ln>
        </p:spPr>
        <p:txBody>
          <a:bodyPr spcFirstLastPara="1" wrap="square" lIns="91425" tIns="0" rIns="91425" bIns="0" anchor="ctr" anchorCtr="0">
            <a:noAutofit/>
          </a:bodyPr>
          <a:lstStyle/>
          <a:p>
            <a:pPr algn="ctr"/>
            <a:r>
              <a:rPr lang="en" dirty="0">
                <a:solidFill>
                  <a:schemeClr val="dk1"/>
                </a:solidFill>
                <a:latin typeface="Quicksand"/>
                <a:sym typeface="Quicksand"/>
              </a:rPr>
              <a:t>Main menu features.</a:t>
            </a:r>
            <a:endParaRPr lang="en-US" dirty="0">
              <a:solidFill>
                <a:schemeClr val="dk1"/>
              </a:solidFill>
            </a:endParaRPr>
          </a:p>
        </p:txBody>
      </p:sp>
      <p:sp>
        <p:nvSpPr>
          <p:cNvPr id="2157" name="Google Shape;2157;p90"/>
          <p:cNvSpPr txBox="1"/>
          <p:nvPr/>
        </p:nvSpPr>
        <p:spPr>
          <a:xfrm>
            <a:off x="6531673" y="1606818"/>
            <a:ext cx="1460700" cy="735600"/>
          </a:xfrm>
          <a:prstGeom prst="rect">
            <a:avLst/>
          </a:prstGeom>
          <a:noFill/>
          <a:ln>
            <a:noFill/>
          </a:ln>
        </p:spPr>
        <p:txBody>
          <a:bodyPr spcFirstLastPara="1" wrap="square" lIns="91425" tIns="0" rIns="91425" bIns="0" anchor="ctr" anchorCtr="0">
            <a:noAutofit/>
          </a:bodyPr>
          <a:lstStyle/>
          <a:p>
            <a:pPr algn="ctr"/>
            <a:r>
              <a:rPr lang="en" dirty="0">
                <a:solidFill>
                  <a:schemeClr val="dk1"/>
                </a:solidFill>
                <a:latin typeface="Quicksand"/>
                <a:sym typeface="Quicksand"/>
              </a:rPr>
              <a:t>Slider for promotions.</a:t>
            </a:r>
            <a:endParaRPr lang="en-US" dirty="0"/>
          </a:p>
        </p:txBody>
      </p:sp>
      <p:sp>
        <p:nvSpPr>
          <p:cNvPr id="2159" name="Google Shape;2159;p90"/>
          <p:cNvSpPr txBox="1"/>
          <p:nvPr/>
        </p:nvSpPr>
        <p:spPr>
          <a:xfrm>
            <a:off x="6466975" y="3822615"/>
            <a:ext cx="1816539" cy="746383"/>
          </a:xfrm>
          <a:prstGeom prst="rect">
            <a:avLst/>
          </a:prstGeom>
          <a:noFill/>
          <a:ln>
            <a:noFill/>
          </a:ln>
        </p:spPr>
        <p:txBody>
          <a:bodyPr spcFirstLastPara="1" wrap="square" lIns="91425" tIns="0" rIns="91425" bIns="0" anchor="ctr" anchorCtr="0">
            <a:noAutofit/>
          </a:bodyPr>
          <a:lstStyle/>
          <a:p>
            <a:pPr algn="ctr"/>
            <a:r>
              <a:rPr lang="en" dirty="0">
                <a:solidFill>
                  <a:schemeClr val="dk1"/>
                </a:solidFill>
                <a:latin typeface="Quicksand"/>
                <a:sym typeface="Quicksand"/>
              </a:rPr>
              <a:t>In Account i.e. user profile &amp; have feature for create team.</a:t>
            </a:r>
            <a:endParaRPr lang="en-US" dirty="0">
              <a:solidFill>
                <a:schemeClr val="dk1"/>
              </a:solidFill>
            </a:endParaRPr>
          </a:p>
        </p:txBody>
      </p:sp>
      <p:cxnSp>
        <p:nvCxnSpPr>
          <p:cNvPr id="2211" name="Google Shape;2211;p90"/>
          <p:cNvCxnSpPr>
            <a:cxnSpLocks/>
          </p:cNvCxnSpPr>
          <p:nvPr/>
        </p:nvCxnSpPr>
        <p:spPr>
          <a:xfrm>
            <a:off x="2416922" y="1263143"/>
            <a:ext cx="1004247" cy="92768"/>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2212" name="Google Shape;2212;p90"/>
          <p:cNvCxnSpPr>
            <a:cxnSpLocks/>
          </p:cNvCxnSpPr>
          <p:nvPr/>
        </p:nvCxnSpPr>
        <p:spPr>
          <a:xfrm>
            <a:off x="2416922" y="3209275"/>
            <a:ext cx="1004100" cy="2499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2213" name="Google Shape;2213;p90"/>
          <p:cNvCxnSpPr>
            <a:cxnSpLocks/>
          </p:cNvCxnSpPr>
          <p:nvPr/>
        </p:nvCxnSpPr>
        <p:spPr>
          <a:xfrm flipH="1">
            <a:off x="5423821" y="1457237"/>
            <a:ext cx="926700" cy="9036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2214" name="Google Shape;2214;p90"/>
          <p:cNvCxnSpPr/>
          <p:nvPr/>
        </p:nvCxnSpPr>
        <p:spPr>
          <a:xfrm flipH="1">
            <a:off x="5361733" y="3478850"/>
            <a:ext cx="1172100" cy="985500"/>
          </a:xfrm>
          <a:prstGeom prst="bentConnector3">
            <a:avLst>
              <a:gd name="adj1" fmla="val 50000"/>
            </a:avLst>
          </a:prstGeom>
          <a:noFill/>
          <a:ln w="19050" cap="flat" cmpd="sng">
            <a:solidFill>
              <a:schemeClr val="dk1"/>
            </a:solidFill>
            <a:prstDash val="solid"/>
            <a:round/>
            <a:headEnd type="none" w="med" len="med"/>
            <a:tailEnd type="oval" w="med" len="med"/>
          </a:ln>
        </p:spPr>
      </p:cxnSp>
      <p:pic>
        <p:nvPicPr>
          <p:cNvPr id="2" name="Picture 2" descr="Graphical user interface&#10;&#10;Description automatically generated">
            <a:extLst>
              <a:ext uri="{FF2B5EF4-FFF2-40B4-BE49-F238E27FC236}">
                <a16:creationId xmlns:a16="http://schemas.microsoft.com/office/drawing/2014/main" id="{36E9E91A-FDB4-5D8E-D319-56E362AC28E6}"/>
              </a:ext>
            </a:extLst>
          </p:cNvPr>
          <p:cNvPicPr>
            <a:picLocks noChangeAspect="1"/>
          </p:cNvPicPr>
          <p:nvPr/>
        </p:nvPicPr>
        <p:blipFill>
          <a:blip r:embed="rId3"/>
          <a:stretch>
            <a:fillRect/>
          </a:stretch>
        </p:blipFill>
        <p:spPr>
          <a:xfrm>
            <a:off x="3493206" y="1226028"/>
            <a:ext cx="1812532" cy="33492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800" fill="hold"/>
                                        <p:tgtEl>
                                          <p:spTgt spid="21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grpSp>
        <p:nvGrpSpPr>
          <p:cNvPr id="1301" name="Google Shape;1301;p69"/>
          <p:cNvGrpSpPr/>
          <p:nvPr/>
        </p:nvGrpSpPr>
        <p:grpSpPr>
          <a:xfrm>
            <a:off x="719975" y="1539905"/>
            <a:ext cx="3010825" cy="1776300"/>
            <a:chOff x="719975" y="1114972"/>
            <a:chExt cx="3010825" cy="1776300"/>
          </a:xfrm>
        </p:grpSpPr>
        <p:sp>
          <p:nvSpPr>
            <p:cNvPr id="1302" name="Google Shape;1302;p69"/>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9"/>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69"/>
            <p:cNvGrpSpPr/>
            <p:nvPr/>
          </p:nvGrpSpPr>
          <p:grpSpPr>
            <a:xfrm rot="10800000" flipH="1">
              <a:off x="881412" y="1244995"/>
              <a:ext cx="429322" cy="93999"/>
              <a:chOff x="5840230" y="744468"/>
              <a:chExt cx="431653" cy="94500"/>
            </a:xfrm>
          </p:grpSpPr>
          <p:sp>
            <p:nvSpPr>
              <p:cNvPr id="1305" name="Google Shape;1305;p69"/>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9"/>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9"/>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8" name="Google Shape;1308;p69"/>
          <p:cNvSpPr txBox="1">
            <a:spLocks noGrp="1"/>
          </p:cNvSpPr>
          <p:nvPr>
            <p:ph type="title" idx="5"/>
          </p:nvPr>
        </p:nvSpPr>
        <p:spPr>
          <a:xfrm>
            <a:off x="3900975" y="170309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09" name="Google Shape;1309;p69"/>
          <p:cNvSpPr txBox="1">
            <a:spLocks noGrp="1"/>
          </p:cNvSpPr>
          <p:nvPr>
            <p:ph type="ctrTitle"/>
          </p:nvPr>
        </p:nvSpPr>
        <p:spPr>
          <a:xfrm>
            <a:off x="5054850" y="934801"/>
            <a:ext cx="3489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dirty="0"/>
              <a:t>GROUND BOOKING</a:t>
            </a:r>
            <a:endParaRPr dirty="0"/>
          </a:p>
        </p:txBody>
      </p:sp>
      <p:sp>
        <p:nvSpPr>
          <p:cNvPr id="1311" name="Google Shape;1311;p69"/>
          <p:cNvSpPr txBox="1">
            <a:spLocks noGrp="1"/>
          </p:cNvSpPr>
          <p:nvPr>
            <p:ph type="ctrTitle" idx="6"/>
          </p:nvPr>
        </p:nvSpPr>
        <p:spPr>
          <a:xfrm>
            <a:off x="5054850" y="2996446"/>
            <a:ext cx="3489000" cy="367500"/>
          </a:xfrm>
          <a:prstGeom prst="rect">
            <a:avLst/>
          </a:prstGeom>
        </p:spPr>
        <p:txBody>
          <a:bodyPr spcFirstLastPara="1" wrap="square" lIns="91425" tIns="91425" rIns="45700" bIns="91425" anchor="ctr" anchorCtr="0">
            <a:noAutofit/>
          </a:bodyPr>
          <a:lstStyle/>
          <a:p>
            <a:pPr marL="0" lvl="0" indent="0" algn="l" rtl="0">
              <a:spcBef>
                <a:spcPts val="0"/>
              </a:spcBef>
              <a:spcAft>
                <a:spcPts val="0"/>
              </a:spcAft>
              <a:buNone/>
            </a:pPr>
            <a:r>
              <a:rPr lang="en" dirty="0"/>
              <a:t>SCORE CARD</a:t>
            </a:r>
            <a:endParaRPr dirty="0"/>
          </a:p>
        </p:txBody>
      </p:sp>
      <p:sp>
        <p:nvSpPr>
          <p:cNvPr id="1312" name="Google Shape;1312;p69"/>
          <p:cNvSpPr txBox="1">
            <a:spLocks noGrp="1"/>
          </p:cNvSpPr>
          <p:nvPr>
            <p:ph type="ctrTitle" idx="3"/>
          </p:nvPr>
        </p:nvSpPr>
        <p:spPr>
          <a:xfrm>
            <a:off x="5054850" y="1953068"/>
            <a:ext cx="3489000"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TOURNAMENT</a:t>
            </a:r>
            <a:endParaRPr dirty="0"/>
          </a:p>
        </p:txBody>
      </p:sp>
      <p:sp>
        <p:nvSpPr>
          <p:cNvPr id="1313" name="Google Shape;1313;p69"/>
          <p:cNvSpPr txBox="1">
            <a:spLocks noGrp="1"/>
          </p:cNvSpPr>
          <p:nvPr>
            <p:ph type="ctrTitle" idx="14"/>
          </p:nvPr>
        </p:nvSpPr>
        <p:spPr>
          <a:xfrm>
            <a:off x="5055150" y="3981375"/>
            <a:ext cx="3488700"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a:t>
            </a:r>
            <a:endParaRPr dirty="0"/>
          </a:p>
        </p:txBody>
      </p:sp>
      <p:sp>
        <p:nvSpPr>
          <p:cNvPr id="1316" name="Google Shape;1316;p69"/>
          <p:cNvSpPr txBox="1">
            <a:spLocks noGrp="1"/>
          </p:cNvSpPr>
          <p:nvPr>
            <p:ph type="title" idx="8"/>
          </p:nvPr>
        </p:nvSpPr>
        <p:spPr>
          <a:xfrm>
            <a:off x="3900975" y="2708167"/>
            <a:ext cx="9837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318" name="Google Shape;1318;p69"/>
          <p:cNvSpPr txBox="1">
            <a:spLocks noGrp="1"/>
          </p:cNvSpPr>
          <p:nvPr>
            <p:ph type="title" idx="13"/>
          </p:nvPr>
        </p:nvSpPr>
        <p:spPr>
          <a:xfrm>
            <a:off x="3900975" y="3731625"/>
            <a:ext cx="9834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319" name="Google Shape;1319;p69"/>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a:t>
            </a:r>
            <a:endParaRPr dirty="0"/>
          </a:p>
        </p:txBody>
      </p:sp>
      <p:grpSp>
        <p:nvGrpSpPr>
          <p:cNvPr id="1320" name="Google Shape;1320;p69"/>
          <p:cNvGrpSpPr/>
          <p:nvPr/>
        </p:nvGrpSpPr>
        <p:grpSpPr>
          <a:xfrm>
            <a:off x="1964262" y="3133859"/>
            <a:ext cx="1422619" cy="908118"/>
            <a:chOff x="1964262" y="3133859"/>
            <a:chExt cx="1422619" cy="908118"/>
          </a:xfrm>
        </p:grpSpPr>
        <p:grpSp>
          <p:nvGrpSpPr>
            <p:cNvPr id="1321" name="Google Shape;1321;p69"/>
            <p:cNvGrpSpPr/>
            <p:nvPr/>
          </p:nvGrpSpPr>
          <p:grpSpPr>
            <a:xfrm>
              <a:off x="2627043" y="3133859"/>
              <a:ext cx="759839" cy="908118"/>
              <a:chOff x="7948975" y="1691400"/>
              <a:chExt cx="623125" cy="744725"/>
            </a:xfrm>
          </p:grpSpPr>
          <p:sp>
            <p:nvSpPr>
              <p:cNvPr id="1322" name="Google Shape;1322;p69"/>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9"/>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9"/>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9"/>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9"/>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9"/>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9"/>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9"/>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9"/>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9"/>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9"/>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9"/>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9"/>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9"/>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9"/>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9"/>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9"/>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69"/>
            <p:cNvGrpSpPr/>
            <p:nvPr/>
          </p:nvGrpSpPr>
          <p:grpSpPr>
            <a:xfrm>
              <a:off x="1964262" y="3226627"/>
              <a:ext cx="758924" cy="321556"/>
              <a:chOff x="5021875" y="2898100"/>
              <a:chExt cx="622375" cy="263700"/>
            </a:xfrm>
          </p:grpSpPr>
          <p:sp>
            <p:nvSpPr>
              <p:cNvPr id="1340" name="Google Shape;1340;p69"/>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9"/>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9"/>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9"/>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9"/>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9" name="Google Shape;1349;p69"/>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9"/>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9"/>
          <p:cNvSpPr txBox="1">
            <a:spLocks noGrp="1"/>
          </p:cNvSpPr>
          <p:nvPr>
            <p:ph type="title" idx="2"/>
          </p:nvPr>
        </p:nvSpPr>
        <p:spPr>
          <a:xfrm>
            <a:off x="3900975" y="68590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Tree>
    <p:extLst>
      <p:ext uri="{BB962C8B-B14F-4D97-AF65-F5344CB8AC3E}">
        <p14:creationId xmlns:p14="http://schemas.microsoft.com/office/powerpoint/2010/main" val="368993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20"/>
                                        </p:tgtEl>
                                        <p:attrNameLst>
                                          <p:attrName>style.visibility</p:attrName>
                                        </p:attrNameLst>
                                      </p:cBhvr>
                                      <p:to>
                                        <p:strVal val="visible"/>
                                      </p:to>
                                    </p:set>
                                    <p:anim calcmode="lin" valueType="num">
                                      <p:cBhvr additive="base">
                                        <p:cTn id="7" dur="800"/>
                                        <p:tgtEl>
                                          <p:spTgt spid="1320"/>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1349"/>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3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 Online News App by Slidesgo">
  <a:themeElements>
    <a:clrScheme name="Simple Light">
      <a:dk1>
        <a:srgbClr val="781C68"/>
      </a:dk1>
      <a:lt1>
        <a:srgbClr val="F9F8FF"/>
      </a:lt1>
      <a:dk2>
        <a:srgbClr val="C767E9"/>
      </a:dk2>
      <a:lt2>
        <a:srgbClr val="BE4EE4"/>
      </a:lt2>
      <a:accent1>
        <a:srgbClr val="1EDDBE"/>
      </a:accent1>
      <a:accent2>
        <a:srgbClr val="E6FBA0"/>
      </a:accent2>
      <a:accent3>
        <a:srgbClr val="F8BF51"/>
      </a:accent3>
      <a:accent4>
        <a:srgbClr val="942FD8"/>
      </a:accent4>
      <a:accent5>
        <a:srgbClr val="AB81EE"/>
      </a:accent5>
      <a:accent6>
        <a:srgbClr val="82C20F"/>
      </a:accent6>
      <a:hlink>
        <a:srgbClr val="781C6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527</Words>
  <Application>Microsoft Office PowerPoint</Application>
  <PresentationFormat>On-screen Show (16:9)</PresentationFormat>
  <Paragraphs>89</Paragraphs>
  <Slides>25</Slides>
  <Notes>23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 Online News App by Slidesgo</vt:lpstr>
      <vt:lpstr>CRICKET ARENA</vt:lpstr>
      <vt:lpstr>PowerPoint Presentation</vt:lpstr>
      <vt:lpstr>PROBLEM STATEMENT</vt:lpstr>
      <vt:lpstr>INTRODUCTION</vt:lpstr>
      <vt:lpstr>PowerPoint Presentation</vt:lpstr>
      <vt:lpstr>BUSINESS FLOW</vt:lpstr>
      <vt:lpstr>TECHONOLOGIES USED</vt:lpstr>
      <vt:lpstr>PROJECT OVERVIEW</vt:lpstr>
      <vt:lpstr>02</vt:lpstr>
      <vt:lpstr>06</vt:lpstr>
      <vt:lpstr>GROUND BOOKING</vt:lpstr>
      <vt:lpstr>SCREENSHOTS</vt:lpstr>
      <vt:lpstr>TOURNAMENT</vt:lpstr>
      <vt:lpstr>SCREENSHOTS</vt:lpstr>
      <vt:lpstr>SCORE CARD</vt:lpstr>
      <vt:lpstr>SCREENSHOTS</vt:lpstr>
      <vt:lpstr>TEAM</vt:lpstr>
      <vt:lpstr>SCREENSHOTS</vt:lpstr>
      <vt:lpstr>TEAM VS TEAM</vt:lpstr>
      <vt:lpstr>SCREENSHOTS</vt:lpstr>
      <vt:lpstr>LIVE SCORE</vt:lpstr>
      <vt:lpstr>SCREENSHOTS</vt:lpstr>
      <vt:lpstr>LOOKING FOR</vt:lpstr>
      <vt:lpstr>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ARENA</dc:title>
  <cp:lastModifiedBy>02-321212-011</cp:lastModifiedBy>
  <cp:revision>327</cp:revision>
  <dcterms:modified xsi:type="dcterms:W3CDTF">2023-07-03T19:05:49Z</dcterms:modified>
</cp:coreProperties>
</file>