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E7E6EF-948F-9718-E65D-F9EBE8730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121FF2A-5D8F-A571-D5B7-E19232D41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4263204-AE94-762B-22A6-6A51ADF0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EE18-E00E-4F7A-98F4-7E3FD27988D3}" type="datetimeFigureOut">
              <a:rPr lang="tr-TR" smtClean="0"/>
              <a:t>5.03.2025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D4095C-006C-2B54-C4FC-D633AFA0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1E38BC6-92A0-A810-0457-0C7469A7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15E2-B86B-421D-914D-8AD816C588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627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C29195-BA7E-C3D5-F7C6-4CFFB88B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708B709-4881-03CF-C43F-F257A39D4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F3D5777-309F-AB50-1167-1600D1BF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EE18-E00E-4F7A-98F4-7E3FD27988D3}" type="datetimeFigureOut">
              <a:rPr lang="tr-TR" smtClean="0"/>
              <a:t>5.03.2025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C68DF67-36CC-8253-30F4-3C3CC911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0259E1C-2A9E-3D65-693C-AE07D469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15E2-B86B-421D-914D-8AD816C588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171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256F89F-2746-D55C-E3FD-6A7CA9960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DAC81B5-ADB6-A6C5-5689-9DF78EB14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7A118B-B10F-6176-CB7A-0C9202B6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EE18-E00E-4F7A-98F4-7E3FD27988D3}" type="datetimeFigureOut">
              <a:rPr lang="tr-TR" smtClean="0"/>
              <a:t>5.03.2025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21A2BCB-7C39-CA71-0F74-D8D40120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9C5E70B-69D3-349E-2329-95850416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15E2-B86B-421D-914D-8AD816C588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900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622E57-FCF1-B5ED-E824-037B8E11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0DF0C8-0C05-189B-DE1B-E91F173CA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48DD62B-762D-0A0B-0B78-1A57650C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EE18-E00E-4F7A-98F4-7E3FD27988D3}" type="datetimeFigureOut">
              <a:rPr lang="tr-TR" smtClean="0"/>
              <a:t>5.03.2025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863415-C140-E7D3-9DF6-3516C490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16640D6-5253-7FEB-2EC0-50533CD8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15E2-B86B-421D-914D-8AD816C588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363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5CFB30-A730-6104-0099-2C89074E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5059728-27CC-B05E-E479-0DE1CF487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B0909A1-8B07-93FF-DA58-5957354D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EE18-E00E-4F7A-98F4-7E3FD27988D3}" type="datetimeFigureOut">
              <a:rPr lang="tr-TR" smtClean="0"/>
              <a:t>5.03.2025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D21EEF8-E8DA-78A6-82A2-F0E3E904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C3239EF-424E-A9EA-5228-80143092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15E2-B86B-421D-914D-8AD816C588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602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B549A6-36B3-F1CE-F669-1D6B2985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A4E0CC-EC4A-5099-8A34-A40D0C9AA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F865232-E0AC-8087-B892-CCC3AE67A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214A089-EC22-8AA0-3C11-1780DCF6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EE18-E00E-4F7A-98F4-7E3FD27988D3}" type="datetimeFigureOut">
              <a:rPr lang="tr-TR" smtClean="0"/>
              <a:t>5.03.2025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CF1B878-B945-2420-9AB4-D6C1D2D4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C88234B-4452-EE3E-2979-AE226324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15E2-B86B-421D-914D-8AD816C588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210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2FA19F-A30D-F716-316F-46343291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C3405A9-4DDE-AE37-1A5A-B643ADA8C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CA6BE8E-9CB1-6A78-781A-08DFA7063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E200D05-8FA4-3C44-67E5-092A12AC8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5AB3457-B156-3CF2-5386-A0A19606F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FE694D1-F0EB-D31D-B55F-0BD2A59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EE18-E00E-4F7A-98F4-7E3FD27988D3}" type="datetimeFigureOut">
              <a:rPr lang="tr-TR" smtClean="0"/>
              <a:t>5.03.2025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27BAB17-45BB-FAB0-A52E-FF797391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C35C74-3E12-F203-DFB2-B87DF6E8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15E2-B86B-421D-914D-8AD816C588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017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CECC6B-1FF4-74F0-0793-3F70E428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675DE5C-8851-AEBE-74D7-400A0EB1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EE18-E00E-4F7A-98F4-7E3FD27988D3}" type="datetimeFigureOut">
              <a:rPr lang="tr-TR" smtClean="0"/>
              <a:t>5.03.2025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B5B22FC-0071-E123-C3A7-00DD35A8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B4DB83C-CF3F-E0CB-D94E-28AB9031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15E2-B86B-421D-914D-8AD816C588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790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DF25FEC-0CEB-5BEF-BF8B-F6328A71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EE18-E00E-4F7A-98F4-7E3FD27988D3}" type="datetimeFigureOut">
              <a:rPr lang="tr-TR" smtClean="0"/>
              <a:t>5.03.2025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3EA9C22-1911-A187-2AD9-B07218F9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A67D490-1362-2642-35B5-C8472D4F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15E2-B86B-421D-914D-8AD816C588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733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F25E36-1D28-6E1D-144C-8974C282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425702-DFAC-1313-6EE5-B6702CB6D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D50C5F4-ABB0-41A8-B9C5-3CF3E873B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A6497BB-C56B-E808-BF90-38F57F5D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EE18-E00E-4F7A-98F4-7E3FD27988D3}" type="datetimeFigureOut">
              <a:rPr lang="tr-TR" smtClean="0"/>
              <a:t>5.03.2025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94BB8F0-13F8-122A-C9CF-D07BED0F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3BB376E-148C-8A22-5144-E97207D3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15E2-B86B-421D-914D-8AD816C588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892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2B1B78-5201-8CF0-59C1-C8DEBCA4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3356668-3F94-FA53-5EAD-65D8EF60B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D22032B-3255-77C1-418F-D91406966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1229E21-F22F-970F-E844-86912FEE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EE18-E00E-4F7A-98F4-7E3FD27988D3}" type="datetimeFigureOut">
              <a:rPr lang="tr-TR" smtClean="0"/>
              <a:t>5.03.2025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027EA1C-DB9E-DA38-A025-42D2DF1D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CB34B9A-1DF0-CCB4-A347-67B94673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15E2-B86B-421D-914D-8AD816C588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135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54124D1-955F-517E-AE91-836C87AC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835E0CD-4849-90CD-3347-74834F292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CA691C-355C-6D6D-CAB1-E34A477AE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FEE18-E00E-4F7A-98F4-7E3FD27988D3}" type="datetimeFigureOut">
              <a:rPr lang="tr-TR" smtClean="0"/>
              <a:t>5.03.2025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EE5597-9BE2-668C-4752-06D5C13AE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114C42B-64C4-F5B0-08AC-EB4C30CE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F15E2-B86B-421D-914D-8AD816C588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815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anlı Soyut Sulu Boya Sıçramak Doku Arka Plan Tasarım Deseni, Sulu Boya  Sıçraması, Renkli Sıçrama, Renk Sıçraması Resmi Arka Plan Ücretsiz İndir">
            <a:extLst>
              <a:ext uri="{FF2B5EF4-FFF2-40B4-BE49-F238E27FC236}">
                <a16:creationId xmlns:a16="http://schemas.microsoft.com/office/drawing/2014/main" id="{3A9BB548-14A3-A6BD-5D16-D92D2CC42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046" y="-71651"/>
            <a:ext cx="12398046" cy="69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up 28">
            <a:extLst>
              <a:ext uri="{FF2B5EF4-FFF2-40B4-BE49-F238E27FC236}">
                <a16:creationId xmlns:a16="http://schemas.microsoft.com/office/drawing/2014/main" id="{A8DD05DF-9C4D-9828-4E0D-C586AE06943A}"/>
              </a:ext>
            </a:extLst>
          </p:cNvPr>
          <p:cNvGrpSpPr/>
          <p:nvPr/>
        </p:nvGrpSpPr>
        <p:grpSpPr>
          <a:xfrm>
            <a:off x="7338668" y="0"/>
            <a:ext cx="4853332" cy="10420513"/>
            <a:chOff x="3690520" y="-206656"/>
            <a:chExt cx="4853332" cy="10420513"/>
          </a:xfrm>
        </p:grpSpPr>
        <p:sp>
          <p:nvSpPr>
            <p:cNvPr id="4" name="Altıgen 3">
              <a:extLst>
                <a:ext uri="{FF2B5EF4-FFF2-40B4-BE49-F238E27FC236}">
                  <a16:creationId xmlns:a16="http://schemas.microsoft.com/office/drawing/2014/main" id="{948BFD83-0835-2F8D-237B-B6D76F8E9EC4}"/>
                </a:ext>
              </a:extLst>
            </p:cNvPr>
            <p:cNvSpPr/>
            <p:nvPr/>
          </p:nvSpPr>
          <p:spPr>
            <a:xfrm rot="16200000">
              <a:off x="3584449" y="-100584"/>
              <a:ext cx="1538021" cy="132588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Altıgen 5">
              <a:extLst>
                <a:ext uri="{FF2B5EF4-FFF2-40B4-BE49-F238E27FC236}">
                  <a16:creationId xmlns:a16="http://schemas.microsoft.com/office/drawing/2014/main" id="{76A28677-D93F-BBC7-3DEA-982E85256C83}"/>
                </a:ext>
              </a:extLst>
            </p:cNvPr>
            <p:cNvSpPr/>
            <p:nvPr/>
          </p:nvSpPr>
          <p:spPr>
            <a:xfrm rot="16200000">
              <a:off x="4974337" y="-100584"/>
              <a:ext cx="1538021" cy="132588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Altıgen 6">
              <a:extLst>
                <a:ext uri="{FF2B5EF4-FFF2-40B4-BE49-F238E27FC236}">
                  <a16:creationId xmlns:a16="http://schemas.microsoft.com/office/drawing/2014/main" id="{ABF46D4F-2FC7-6523-2AE7-948925C3B7BD}"/>
                </a:ext>
              </a:extLst>
            </p:cNvPr>
            <p:cNvSpPr/>
            <p:nvPr/>
          </p:nvSpPr>
          <p:spPr>
            <a:xfrm rot="16200000">
              <a:off x="6364225" y="-100585"/>
              <a:ext cx="1538021" cy="132588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Altıgen 7">
              <a:extLst>
                <a:ext uri="{FF2B5EF4-FFF2-40B4-BE49-F238E27FC236}">
                  <a16:creationId xmlns:a16="http://schemas.microsoft.com/office/drawing/2014/main" id="{AC049B94-8A52-8190-5A7D-E570620109E0}"/>
                </a:ext>
              </a:extLst>
            </p:cNvPr>
            <p:cNvSpPr/>
            <p:nvPr/>
          </p:nvSpPr>
          <p:spPr>
            <a:xfrm rot="16200000">
              <a:off x="4247389" y="1170434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Altıgen 8">
              <a:extLst>
                <a:ext uri="{FF2B5EF4-FFF2-40B4-BE49-F238E27FC236}">
                  <a16:creationId xmlns:a16="http://schemas.microsoft.com/office/drawing/2014/main" id="{73EDE581-0079-355A-6B13-EF4F38EBA40A}"/>
                </a:ext>
              </a:extLst>
            </p:cNvPr>
            <p:cNvSpPr/>
            <p:nvPr/>
          </p:nvSpPr>
          <p:spPr>
            <a:xfrm rot="16200000">
              <a:off x="7027165" y="1170433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Altıgen 9">
              <a:extLst>
                <a:ext uri="{FF2B5EF4-FFF2-40B4-BE49-F238E27FC236}">
                  <a16:creationId xmlns:a16="http://schemas.microsoft.com/office/drawing/2014/main" id="{451134AD-D0C3-4C63-AC60-ADA8A47CE2D3}"/>
                </a:ext>
              </a:extLst>
            </p:cNvPr>
            <p:cNvSpPr/>
            <p:nvPr/>
          </p:nvSpPr>
          <p:spPr>
            <a:xfrm rot="16200000">
              <a:off x="5637278" y="1170433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Altıgen 10">
              <a:extLst>
                <a:ext uri="{FF2B5EF4-FFF2-40B4-BE49-F238E27FC236}">
                  <a16:creationId xmlns:a16="http://schemas.microsoft.com/office/drawing/2014/main" id="{3DDC97A9-A8CF-B457-9A11-82FDA84E89CF}"/>
                </a:ext>
              </a:extLst>
            </p:cNvPr>
            <p:cNvSpPr/>
            <p:nvPr/>
          </p:nvSpPr>
          <p:spPr>
            <a:xfrm rot="16200000">
              <a:off x="3584450" y="2441451"/>
              <a:ext cx="1538021" cy="132588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Altıgen 11">
              <a:extLst>
                <a:ext uri="{FF2B5EF4-FFF2-40B4-BE49-F238E27FC236}">
                  <a16:creationId xmlns:a16="http://schemas.microsoft.com/office/drawing/2014/main" id="{8A0FD6BC-F624-B50F-07BB-7D28B3A790BA}"/>
                </a:ext>
              </a:extLst>
            </p:cNvPr>
            <p:cNvSpPr/>
            <p:nvPr/>
          </p:nvSpPr>
          <p:spPr>
            <a:xfrm rot="16200000">
              <a:off x="6364226" y="2441450"/>
              <a:ext cx="1538021" cy="132588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Altıgen 12">
              <a:extLst>
                <a:ext uri="{FF2B5EF4-FFF2-40B4-BE49-F238E27FC236}">
                  <a16:creationId xmlns:a16="http://schemas.microsoft.com/office/drawing/2014/main" id="{2E7F092E-3BCE-E18A-ED4C-73D0C6CE0155}"/>
                </a:ext>
              </a:extLst>
            </p:cNvPr>
            <p:cNvSpPr/>
            <p:nvPr/>
          </p:nvSpPr>
          <p:spPr>
            <a:xfrm rot="16200000">
              <a:off x="4974339" y="2441450"/>
              <a:ext cx="1538021" cy="132588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Altıgen 13">
              <a:extLst>
                <a:ext uri="{FF2B5EF4-FFF2-40B4-BE49-F238E27FC236}">
                  <a16:creationId xmlns:a16="http://schemas.microsoft.com/office/drawing/2014/main" id="{32025D66-4147-89FD-72D7-355F0E856AB5}"/>
                </a:ext>
              </a:extLst>
            </p:cNvPr>
            <p:cNvSpPr/>
            <p:nvPr/>
          </p:nvSpPr>
          <p:spPr>
            <a:xfrm rot="16200000">
              <a:off x="4289757" y="3697838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Altıgen 14">
              <a:extLst>
                <a:ext uri="{FF2B5EF4-FFF2-40B4-BE49-F238E27FC236}">
                  <a16:creationId xmlns:a16="http://schemas.microsoft.com/office/drawing/2014/main" id="{8584FD1B-69ED-CAD9-A857-92883FAA8C52}"/>
                </a:ext>
              </a:extLst>
            </p:cNvPr>
            <p:cNvSpPr/>
            <p:nvPr/>
          </p:nvSpPr>
          <p:spPr>
            <a:xfrm rot="16200000">
              <a:off x="7069533" y="3697837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Altıgen 15">
              <a:extLst>
                <a:ext uri="{FF2B5EF4-FFF2-40B4-BE49-F238E27FC236}">
                  <a16:creationId xmlns:a16="http://schemas.microsoft.com/office/drawing/2014/main" id="{81A290DF-2471-35DA-63E9-F25DA7834705}"/>
                </a:ext>
              </a:extLst>
            </p:cNvPr>
            <p:cNvSpPr/>
            <p:nvPr/>
          </p:nvSpPr>
          <p:spPr>
            <a:xfrm rot="16200000">
              <a:off x="5679646" y="3697837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Altıgen 16">
              <a:extLst>
                <a:ext uri="{FF2B5EF4-FFF2-40B4-BE49-F238E27FC236}">
                  <a16:creationId xmlns:a16="http://schemas.microsoft.com/office/drawing/2014/main" id="{6B18A4E0-F9EB-E0D0-ABC1-52E7B6605052}"/>
                </a:ext>
              </a:extLst>
            </p:cNvPr>
            <p:cNvSpPr/>
            <p:nvPr/>
          </p:nvSpPr>
          <p:spPr>
            <a:xfrm rot="16200000">
              <a:off x="3626817" y="4983485"/>
              <a:ext cx="1538021" cy="132588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Altıgen 17">
              <a:extLst>
                <a:ext uri="{FF2B5EF4-FFF2-40B4-BE49-F238E27FC236}">
                  <a16:creationId xmlns:a16="http://schemas.microsoft.com/office/drawing/2014/main" id="{43E6860D-2732-5AA5-0847-5442265B16FB}"/>
                </a:ext>
              </a:extLst>
            </p:cNvPr>
            <p:cNvSpPr/>
            <p:nvPr/>
          </p:nvSpPr>
          <p:spPr>
            <a:xfrm rot="16200000">
              <a:off x="5016705" y="4983485"/>
              <a:ext cx="1538021" cy="132588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Altıgen 18">
              <a:extLst>
                <a:ext uri="{FF2B5EF4-FFF2-40B4-BE49-F238E27FC236}">
                  <a16:creationId xmlns:a16="http://schemas.microsoft.com/office/drawing/2014/main" id="{930D717C-EF46-FF44-605A-857348C96C4C}"/>
                </a:ext>
              </a:extLst>
            </p:cNvPr>
            <p:cNvSpPr/>
            <p:nvPr/>
          </p:nvSpPr>
          <p:spPr>
            <a:xfrm rot="16200000">
              <a:off x="6406593" y="4983484"/>
              <a:ext cx="1538021" cy="132588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Altıgen 19">
              <a:extLst>
                <a:ext uri="{FF2B5EF4-FFF2-40B4-BE49-F238E27FC236}">
                  <a16:creationId xmlns:a16="http://schemas.microsoft.com/office/drawing/2014/main" id="{D404D139-326C-8EC3-F4E3-1B467D94B1D4}"/>
                </a:ext>
              </a:extLst>
            </p:cNvPr>
            <p:cNvSpPr/>
            <p:nvPr/>
          </p:nvSpPr>
          <p:spPr>
            <a:xfrm rot="16200000">
              <a:off x="4289757" y="6254503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Altıgen 20">
              <a:extLst>
                <a:ext uri="{FF2B5EF4-FFF2-40B4-BE49-F238E27FC236}">
                  <a16:creationId xmlns:a16="http://schemas.microsoft.com/office/drawing/2014/main" id="{05D34C17-1495-805C-3522-00885722B344}"/>
                </a:ext>
              </a:extLst>
            </p:cNvPr>
            <p:cNvSpPr/>
            <p:nvPr/>
          </p:nvSpPr>
          <p:spPr>
            <a:xfrm rot="16200000">
              <a:off x="7069533" y="6254502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Altıgen 21">
              <a:extLst>
                <a:ext uri="{FF2B5EF4-FFF2-40B4-BE49-F238E27FC236}">
                  <a16:creationId xmlns:a16="http://schemas.microsoft.com/office/drawing/2014/main" id="{A176C7F9-8728-1BAF-26B1-810D1C06F6BD}"/>
                </a:ext>
              </a:extLst>
            </p:cNvPr>
            <p:cNvSpPr/>
            <p:nvPr/>
          </p:nvSpPr>
          <p:spPr>
            <a:xfrm rot="16200000">
              <a:off x="5679646" y="6254502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Altıgen 22">
              <a:extLst>
                <a:ext uri="{FF2B5EF4-FFF2-40B4-BE49-F238E27FC236}">
                  <a16:creationId xmlns:a16="http://schemas.microsoft.com/office/drawing/2014/main" id="{4851474F-87D6-4111-33AD-043E008F3544}"/>
                </a:ext>
              </a:extLst>
            </p:cNvPr>
            <p:cNvSpPr/>
            <p:nvPr/>
          </p:nvSpPr>
          <p:spPr>
            <a:xfrm rot="16200000">
              <a:off x="3626818" y="7525520"/>
              <a:ext cx="1538021" cy="132588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Altıgen 23">
              <a:extLst>
                <a:ext uri="{FF2B5EF4-FFF2-40B4-BE49-F238E27FC236}">
                  <a16:creationId xmlns:a16="http://schemas.microsoft.com/office/drawing/2014/main" id="{9E2B2BFB-7A70-14CA-95B8-6FD0D58F7C22}"/>
                </a:ext>
              </a:extLst>
            </p:cNvPr>
            <p:cNvSpPr/>
            <p:nvPr/>
          </p:nvSpPr>
          <p:spPr>
            <a:xfrm rot="16200000">
              <a:off x="6406594" y="7525519"/>
              <a:ext cx="1538021" cy="132588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Altıgen 24">
              <a:extLst>
                <a:ext uri="{FF2B5EF4-FFF2-40B4-BE49-F238E27FC236}">
                  <a16:creationId xmlns:a16="http://schemas.microsoft.com/office/drawing/2014/main" id="{F4D11613-3F6F-24A6-CF2E-B79B5F477F0F}"/>
                </a:ext>
              </a:extLst>
            </p:cNvPr>
            <p:cNvSpPr/>
            <p:nvPr/>
          </p:nvSpPr>
          <p:spPr>
            <a:xfrm rot="16200000">
              <a:off x="5016707" y="7525519"/>
              <a:ext cx="1538021" cy="132588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Altıgen 25">
              <a:extLst>
                <a:ext uri="{FF2B5EF4-FFF2-40B4-BE49-F238E27FC236}">
                  <a16:creationId xmlns:a16="http://schemas.microsoft.com/office/drawing/2014/main" id="{1547A89A-84ED-2893-CC36-E3A62B0B49C4}"/>
                </a:ext>
              </a:extLst>
            </p:cNvPr>
            <p:cNvSpPr/>
            <p:nvPr/>
          </p:nvSpPr>
          <p:spPr>
            <a:xfrm rot="16200000">
              <a:off x="4332125" y="8781907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Altıgen 26">
              <a:extLst>
                <a:ext uri="{FF2B5EF4-FFF2-40B4-BE49-F238E27FC236}">
                  <a16:creationId xmlns:a16="http://schemas.microsoft.com/office/drawing/2014/main" id="{1DDB4C57-9109-59B9-7541-841FD6406F40}"/>
                </a:ext>
              </a:extLst>
            </p:cNvPr>
            <p:cNvSpPr/>
            <p:nvPr/>
          </p:nvSpPr>
          <p:spPr>
            <a:xfrm rot="16200000">
              <a:off x="7111901" y="8781906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Altıgen 27">
              <a:extLst>
                <a:ext uri="{FF2B5EF4-FFF2-40B4-BE49-F238E27FC236}">
                  <a16:creationId xmlns:a16="http://schemas.microsoft.com/office/drawing/2014/main" id="{C5FC3D9F-A826-CD2F-58E5-E75A27D19497}"/>
                </a:ext>
              </a:extLst>
            </p:cNvPr>
            <p:cNvSpPr/>
            <p:nvPr/>
          </p:nvSpPr>
          <p:spPr>
            <a:xfrm rot="16200000">
              <a:off x="5722014" y="8781906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CE5326DD-0210-8FF8-A0D5-822E6CDEEEE5}"/>
              </a:ext>
            </a:extLst>
          </p:cNvPr>
          <p:cNvSpPr txBox="1"/>
          <p:nvPr/>
        </p:nvSpPr>
        <p:spPr>
          <a:xfrm>
            <a:off x="664653" y="2367171"/>
            <a:ext cx="62266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6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Array</a:t>
            </a:r>
            <a:r>
              <a:rPr lang="tr-TR" sz="66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(Dizi) </a:t>
            </a:r>
          </a:p>
          <a:p>
            <a:pPr algn="ctr"/>
            <a:r>
              <a:rPr lang="tr-TR" sz="66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Nedir?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7C25D6FB-8766-C60B-FD83-4AAF2DFDCA63}"/>
              </a:ext>
            </a:extLst>
          </p:cNvPr>
          <p:cNvSpPr txBox="1"/>
          <p:nvPr/>
        </p:nvSpPr>
        <p:spPr>
          <a:xfrm>
            <a:off x="747675" y="7252420"/>
            <a:ext cx="56721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Diziler (</a:t>
            </a:r>
            <a:r>
              <a:rPr lang="tr-TR" sz="2400" dirty="0" err="1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arrays</a:t>
            </a:r>
            <a:r>
              <a:rPr lang="tr-TR" sz="24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), birden fazla değeri tek bir veri yapısında saklamamıza olanak sağlayan bir koleksiyon türüdür. Aynı türdeki verilere kolay erişim ve işlem yapmayı sağlar. </a:t>
            </a:r>
            <a:r>
              <a:rPr lang="tr-TR" sz="2400" dirty="0" err="1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C#’ta</a:t>
            </a:r>
            <a:r>
              <a:rPr lang="tr-TR" sz="24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diziler, sabit boyutlu veri yapılarıdır ve sıralı bir şekilde saklanırlar.</a:t>
            </a:r>
          </a:p>
        </p:txBody>
      </p:sp>
      <p:sp>
        <p:nvSpPr>
          <p:cNvPr id="2" name="Altıgen 1">
            <a:extLst>
              <a:ext uri="{FF2B5EF4-FFF2-40B4-BE49-F238E27FC236}">
                <a16:creationId xmlns:a16="http://schemas.microsoft.com/office/drawing/2014/main" id="{931B50E5-168A-B43C-0CB5-8B3FDCDF7F18}"/>
              </a:ext>
            </a:extLst>
          </p:cNvPr>
          <p:cNvSpPr/>
          <p:nvPr/>
        </p:nvSpPr>
        <p:spPr>
          <a:xfrm rot="16200000">
            <a:off x="8351409" y="10541213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Altıgen 2">
            <a:extLst>
              <a:ext uri="{FF2B5EF4-FFF2-40B4-BE49-F238E27FC236}">
                <a16:creationId xmlns:a16="http://schemas.microsoft.com/office/drawing/2014/main" id="{EE6EF196-A047-FAFD-1FDD-D74008727701}"/>
              </a:ext>
            </a:extLst>
          </p:cNvPr>
          <p:cNvSpPr/>
          <p:nvPr/>
        </p:nvSpPr>
        <p:spPr>
          <a:xfrm rot="16200000">
            <a:off x="9774139" y="10526583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Altıgen 4">
            <a:extLst>
              <a:ext uri="{FF2B5EF4-FFF2-40B4-BE49-F238E27FC236}">
                <a16:creationId xmlns:a16="http://schemas.microsoft.com/office/drawing/2014/main" id="{704AA846-01FB-593F-63B9-8CCE1D58901A}"/>
              </a:ext>
            </a:extLst>
          </p:cNvPr>
          <p:cNvSpPr/>
          <p:nvPr/>
        </p:nvSpPr>
        <p:spPr>
          <a:xfrm rot="16200000">
            <a:off x="7604570" y="11826859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Altıgen 30">
            <a:extLst>
              <a:ext uri="{FF2B5EF4-FFF2-40B4-BE49-F238E27FC236}">
                <a16:creationId xmlns:a16="http://schemas.microsoft.com/office/drawing/2014/main" id="{86B2FE4A-FF4D-9F0D-81DF-A6461F51EF20}"/>
              </a:ext>
            </a:extLst>
          </p:cNvPr>
          <p:cNvSpPr/>
          <p:nvPr/>
        </p:nvSpPr>
        <p:spPr>
          <a:xfrm rot="16200000">
            <a:off x="9098248" y="11826859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Altıgen 34">
            <a:extLst>
              <a:ext uri="{FF2B5EF4-FFF2-40B4-BE49-F238E27FC236}">
                <a16:creationId xmlns:a16="http://schemas.microsoft.com/office/drawing/2014/main" id="{BE984D0A-E885-B146-65B7-26ACC190A194}"/>
              </a:ext>
            </a:extLst>
          </p:cNvPr>
          <p:cNvSpPr/>
          <p:nvPr/>
        </p:nvSpPr>
        <p:spPr>
          <a:xfrm rot="16200000">
            <a:off x="10596800" y="11826859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Altıgen 35">
            <a:extLst>
              <a:ext uri="{FF2B5EF4-FFF2-40B4-BE49-F238E27FC236}">
                <a16:creationId xmlns:a16="http://schemas.microsoft.com/office/drawing/2014/main" id="{C2671F3E-BB50-30F6-96F7-A2AD22354573}"/>
              </a:ext>
            </a:extLst>
          </p:cNvPr>
          <p:cNvSpPr/>
          <p:nvPr/>
        </p:nvSpPr>
        <p:spPr>
          <a:xfrm rot="16200000">
            <a:off x="8389050" y="13183781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Altıgen 36">
            <a:extLst>
              <a:ext uri="{FF2B5EF4-FFF2-40B4-BE49-F238E27FC236}">
                <a16:creationId xmlns:a16="http://schemas.microsoft.com/office/drawing/2014/main" id="{098BB767-9B78-A96B-62C0-5206AD8BB67A}"/>
              </a:ext>
            </a:extLst>
          </p:cNvPr>
          <p:cNvSpPr/>
          <p:nvPr/>
        </p:nvSpPr>
        <p:spPr>
          <a:xfrm rot="16200000">
            <a:off x="9811780" y="13169151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Altıgen 37">
            <a:extLst>
              <a:ext uri="{FF2B5EF4-FFF2-40B4-BE49-F238E27FC236}">
                <a16:creationId xmlns:a16="http://schemas.microsoft.com/office/drawing/2014/main" id="{4EC63ED5-D067-A5B9-192E-618F3F01A684}"/>
              </a:ext>
            </a:extLst>
          </p:cNvPr>
          <p:cNvSpPr/>
          <p:nvPr/>
        </p:nvSpPr>
        <p:spPr>
          <a:xfrm rot="16200000">
            <a:off x="7642211" y="14469427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Altıgen 38">
            <a:extLst>
              <a:ext uri="{FF2B5EF4-FFF2-40B4-BE49-F238E27FC236}">
                <a16:creationId xmlns:a16="http://schemas.microsoft.com/office/drawing/2014/main" id="{38BEEB6F-EA68-36BA-C2C2-F12231B3D8EE}"/>
              </a:ext>
            </a:extLst>
          </p:cNvPr>
          <p:cNvSpPr/>
          <p:nvPr/>
        </p:nvSpPr>
        <p:spPr>
          <a:xfrm rot="16200000">
            <a:off x="9135889" y="14469427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Altıgen 39">
            <a:extLst>
              <a:ext uri="{FF2B5EF4-FFF2-40B4-BE49-F238E27FC236}">
                <a16:creationId xmlns:a16="http://schemas.microsoft.com/office/drawing/2014/main" id="{1B25E43A-EE10-F697-7A25-B189957E9698}"/>
              </a:ext>
            </a:extLst>
          </p:cNvPr>
          <p:cNvSpPr/>
          <p:nvPr/>
        </p:nvSpPr>
        <p:spPr>
          <a:xfrm rot="16200000">
            <a:off x="10634441" y="14469427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Altıgen 40">
            <a:extLst>
              <a:ext uri="{FF2B5EF4-FFF2-40B4-BE49-F238E27FC236}">
                <a16:creationId xmlns:a16="http://schemas.microsoft.com/office/drawing/2014/main" id="{885215CE-007E-9C35-AB09-38AE0B846E96}"/>
              </a:ext>
            </a:extLst>
          </p:cNvPr>
          <p:cNvSpPr/>
          <p:nvPr/>
        </p:nvSpPr>
        <p:spPr>
          <a:xfrm rot="16200000">
            <a:off x="6903449" y="13129155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26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A3FFD-7559-252E-F71C-9BE4EA3A7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4" descr="Canlı Soyut Sulu Boya Sıçramak Doku Arka Plan Tasarım Deseni, Sulu Boya  Sıçraması, Renkli Sıçrama, Renk Sıçraması Resmi Arka Plan Ücretsiz İndir">
            <a:extLst>
              <a:ext uri="{FF2B5EF4-FFF2-40B4-BE49-F238E27FC236}">
                <a16:creationId xmlns:a16="http://schemas.microsoft.com/office/drawing/2014/main" id="{EFF9D6C7-6045-3A86-060D-EF9ED0118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046" y="-71651"/>
            <a:ext cx="12398046" cy="69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up 28">
            <a:extLst>
              <a:ext uri="{FF2B5EF4-FFF2-40B4-BE49-F238E27FC236}">
                <a16:creationId xmlns:a16="http://schemas.microsoft.com/office/drawing/2014/main" id="{AD5F35A1-21D9-20F3-2A24-F43C57955445}"/>
              </a:ext>
            </a:extLst>
          </p:cNvPr>
          <p:cNvGrpSpPr/>
          <p:nvPr/>
        </p:nvGrpSpPr>
        <p:grpSpPr>
          <a:xfrm>
            <a:off x="7338668" y="-4034972"/>
            <a:ext cx="4853332" cy="10420513"/>
            <a:chOff x="3690520" y="-206656"/>
            <a:chExt cx="4853332" cy="10420513"/>
          </a:xfrm>
        </p:grpSpPr>
        <p:sp>
          <p:nvSpPr>
            <p:cNvPr id="4" name="Altıgen 3">
              <a:extLst>
                <a:ext uri="{FF2B5EF4-FFF2-40B4-BE49-F238E27FC236}">
                  <a16:creationId xmlns:a16="http://schemas.microsoft.com/office/drawing/2014/main" id="{36BBDEC5-0FB0-39FC-A808-FF916E492A85}"/>
                </a:ext>
              </a:extLst>
            </p:cNvPr>
            <p:cNvSpPr/>
            <p:nvPr/>
          </p:nvSpPr>
          <p:spPr>
            <a:xfrm rot="16200000">
              <a:off x="3584449" y="-100584"/>
              <a:ext cx="1538021" cy="132588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Altıgen 5">
              <a:extLst>
                <a:ext uri="{FF2B5EF4-FFF2-40B4-BE49-F238E27FC236}">
                  <a16:creationId xmlns:a16="http://schemas.microsoft.com/office/drawing/2014/main" id="{EB31BCE8-32A8-95AA-DD0E-B058B49DC5D9}"/>
                </a:ext>
              </a:extLst>
            </p:cNvPr>
            <p:cNvSpPr/>
            <p:nvPr/>
          </p:nvSpPr>
          <p:spPr>
            <a:xfrm rot="16200000">
              <a:off x="4974337" y="-100584"/>
              <a:ext cx="1538021" cy="132588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Altıgen 6">
              <a:extLst>
                <a:ext uri="{FF2B5EF4-FFF2-40B4-BE49-F238E27FC236}">
                  <a16:creationId xmlns:a16="http://schemas.microsoft.com/office/drawing/2014/main" id="{802F201D-66CB-2C4A-AD3C-C0A6D40483F6}"/>
                </a:ext>
              </a:extLst>
            </p:cNvPr>
            <p:cNvSpPr/>
            <p:nvPr/>
          </p:nvSpPr>
          <p:spPr>
            <a:xfrm rot="16200000">
              <a:off x="6364225" y="-100585"/>
              <a:ext cx="1538021" cy="132588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Altıgen 7">
              <a:extLst>
                <a:ext uri="{FF2B5EF4-FFF2-40B4-BE49-F238E27FC236}">
                  <a16:creationId xmlns:a16="http://schemas.microsoft.com/office/drawing/2014/main" id="{E8C94F32-E2D8-C40B-8EF5-12399C130E45}"/>
                </a:ext>
              </a:extLst>
            </p:cNvPr>
            <p:cNvSpPr/>
            <p:nvPr/>
          </p:nvSpPr>
          <p:spPr>
            <a:xfrm rot="16200000">
              <a:off x="4247389" y="1170434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Altıgen 8">
              <a:extLst>
                <a:ext uri="{FF2B5EF4-FFF2-40B4-BE49-F238E27FC236}">
                  <a16:creationId xmlns:a16="http://schemas.microsoft.com/office/drawing/2014/main" id="{5998E393-B7A8-F966-1E84-626511F14E05}"/>
                </a:ext>
              </a:extLst>
            </p:cNvPr>
            <p:cNvSpPr/>
            <p:nvPr/>
          </p:nvSpPr>
          <p:spPr>
            <a:xfrm rot="16200000">
              <a:off x="7027165" y="1170433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Altıgen 9">
              <a:extLst>
                <a:ext uri="{FF2B5EF4-FFF2-40B4-BE49-F238E27FC236}">
                  <a16:creationId xmlns:a16="http://schemas.microsoft.com/office/drawing/2014/main" id="{4B71B084-A7AE-7773-310C-EA09873A754C}"/>
                </a:ext>
              </a:extLst>
            </p:cNvPr>
            <p:cNvSpPr/>
            <p:nvPr/>
          </p:nvSpPr>
          <p:spPr>
            <a:xfrm rot="16200000">
              <a:off x="5637278" y="1170433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Altıgen 10">
              <a:extLst>
                <a:ext uri="{FF2B5EF4-FFF2-40B4-BE49-F238E27FC236}">
                  <a16:creationId xmlns:a16="http://schemas.microsoft.com/office/drawing/2014/main" id="{C26D41E4-EBD8-2F68-741D-C0CCBF605885}"/>
                </a:ext>
              </a:extLst>
            </p:cNvPr>
            <p:cNvSpPr/>
            <p:nvPr/>
          </p:nvSpPr>
          <p:spPr>
            <a:xfrm rot="16200000">
              <a:off x="3584450" y="2441451"/>
              <a:ext cx="1538021" cy="132588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Altıgen 11">
              <a:extLst>
                <a:ext uri="{FF2B5EF4-FFF2-40B4-BE49-F238E27FC236}">
                  <a16:creationId xmlns:a16="http://schemas.microsoft.com/office/drawing/2014/main" id="{5605DE5D-50C9-385D-7A4D-06319B4D7469}"/>
                </a:ext>
              </a:extLst>
            </p:cNvPr>
            <p:cNvSpPr/>
            <p:nvPr/>
          </p:nvSpPr>
          <p:spPr>
            <a:xfrm rot="16200000">
              <a:off x="6364226" y="2441450"/>
              <a:ext cx="1538021" cy="132588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Altıgen 12">
              <a:extLst>
                <a:ext uri="{FF2B5EF4-FFF2-40B4-BE49-F238E27FC236}">
                  <a16:creationId xmlns:a16="http://schemas.microsoft.com/office/drawing/2014/main" id="{FC2CD620-5BFE-7A12-A7F0-ACC2E228DBF7}"/>
                </a:ext>
              </a:extLst>
            </p:cNvPr>
            <p:cNvSpPr/>
            <p:nvPr/>
          </p:nvSpPr>
          <p:spPr>
            <a:xfrm rot="16200000">
              <a:off x="4974339" y="2441450"/>
              <a:ext cx="1538021" cy="132588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Altıgen 13">
              <a:extLst>
                <a:ext uri="{FF2B5EF4-FFF2-40B4-BE49-F238E27FC236}">
                  <a16:creationId xmlns:a16="http://schemas.microsoft.com/office/drawing/2014/main" id="{72D52565-B872-6BBE-ABCC-83A79EAC1848}"/>
                </a:ext>
              </a:extLst>
            </p:cNvPr>
            <p:cNvSpPr/>
            <p:nvPr/>
          </p:nvSpPr>
          <p:spPr>
            <a:xfrm rot="16200000">
              <a:off x="4289757" y="3697838"/>
              <a:ext cx="1538021" cy="132588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Altıgen 14">
              <a:extLst>
                <a:ext uri="{FF2B5EF4-FFF2-40B4-BE49-F238E27FC236}">
                  <a16:creationId xmlns:a16="http://schemas.microsoft.com/office/drawing/2014/main" id="{D65D6B84-58BE-08E5-55A4-2AE04245AB27}"/>
                </a:ext>
              </a:extLst>
            </p:cNvPr>
            <p:cNvSpPr/>
            <p:nvPr/>
          </p:nvSpPr>
          <p:spPr>
            <a:xfrm rot="16200000">
              <a:off x="7069533" y="3697837"/>
              <a:ext cx="1538021" cy="132588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Altıgen 15">
              <a:extLst>
                <a:ext uri="{FF2B5EF4-FFF2-40B4-BE49-F238E27FC236}">
                  <a16:creationId xmlns:a16="http://schemas.microsoft.com/office/drawing/2014/main" id="{A91ED736-78F9-4AF9-C3E3-97235A1170F5}"/>
                </a:ext>
              </a:extLst>
            </p:cNvPr>
            <p:cNvSpPr/>
            <p:nvPr/>
          </p:nvSpPr>
          <p:spPr>
            <a:xfrm rot="16200000">
              <a:off x="5679646" y="3697837"/>
              <a:ext cx="1538021" cy="132588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Altıgen 16">
              <a:extLst>
                <a:ext uri="{FF2B5EF4-FFF2-40B4-BE49-F238E27FC236}">
                  <a16:creationId xmlns:a16="http://schemas.microsoft.com/office/drawing/2014/main" id="{AC488677-2AA2-A001-841F-BDD0269AD6EC}"/>
                </a:ext>
              </a:extLst>
            </p:cNvPr>
            <p:cNvSpPr/>
            <p:nvPr/>
          </p:nvSpPr>
          <p:spPr>
            <a:xfrm rot="16200000">
              <a:off x="3626817" y="4983485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Altıgen 17">
              <a:extLst>
                <a:ext uri="{FF2B5EF4-FFF2-40B4-BE49-F238E27FC236}">
                  <a16:creationId xmlns:a16="http://schemas.microsoft.com/office/drawing/2014/main" id="{27FF3752-8EFF-B488-82BE-7813478C4FB7}"/>
                </a:ext>
              </a:extLst>
            </p:cNvPr>
            <p:cNvSpPr/>
            <p:nvPr/>
          </p:nvSpPr>
          <p:spPr>
            <a:xfrm rot="16200000">
              <a:off x="5016705" y="4983485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Altıgen 18">
              <a:extLst>
                <a:ext uri="{FF2B5EF4-FFF2-40B4-BE49-F238E27FC236}">
                  <a16:creationId xmlns:a16="http://schemas.microsoft.com/office/drawing/2014/main" id="{B8162733-99F0-CCB8-AFB6-AEEBA840902C}"/>
                </a:ext>
              </a:extLst>
            </p:cNvPr>
            <p:cNvSpPr/>
            <p:nvPr/>
          </p:nvSpPr>
          <p:spPr>
            <a:xfrm rot="16200000">
              <a:off x="6406593" y="4983484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Altıgen 19">
              <a:extLst>
                <a:ext uri="{FF2B5EF4-FFF2-40B4-BE49-F238E27FC236}">
                  <a16:creationId xmlns:a16="http://schemas.microsoft.com/office/drawing/2014/main" id="{D1FF1A06-45EB-2409-DD56-C1A75486525E}"/>
                </a:ext>
              </a:extLst>
            </p:cNvPr>
            <p:cNvSpPr/>
            <p:nvPr/>
          </p:nvSpPr>
          <p:spPr>
            <a:xfrm rot="16200000">
              <a:off x="4289757" y="6254503"/>
              <a:ext cx="1538021" cy="132588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Altıgen 20">
              <a:extLst>
                <a:ext uri="{FF2B5EF4-FFF2-40B4-BE49-F238E27FC236}">
                  <a16:creationId xmlns:a16="http://schemas.microsoft.com/office/drawing/2014/main" id="{1CF1D055-73AA-5F2A-596C-C2F19738E276}"/>
                </a:ext>
              </a:extLst>
            </p:cNvPr>
            <p:cNvSpPr/>
            <p:nvPr/>
          </p:nvSpPr>
          <p:spPr>
            <a:xfrm rot="16200000">
              <a:off x="7069533" y="6254502"/>
              <a:ext cx="1538021" cy="132588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Altıgen 21">
              <a:extLst>
                <a:ext uri="{FF2B5EF4-FFF2-40B4-BE49-F238E27FC236}">
                  <a16:creationId xmlns:a16="http://schemas.microsoft.com/office/drawing/2014/main" id="{3FE18AF7-C5A0-56E8-F0EC-ED00E8188A88}"/>
                </a:ext>
              </a:extLst>
            </p:cNvPr>
            <p:cNvSpPr/>
            <p:nvPr/>
          </p:nvSpPr>
          <p:spPr>
            <a:xfrm rot="16200000">
              <a:off x="5679646" y="6254502"/>
              <a:ext cx="1538021" cy="132588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Altıgen 22">
              <a:extLst>
                <a:ext uri="{FF2B5EF4-FFF2-40B4-BE49-F238E27FC236}">
                  <a16:creationId xmlns:a16="http://schemas.microsoft.com/office/drawing/2014/main" id="{609A9930-FC24-3747-1598-52BF3D8F2FCE}"/>
                </a:ext>
              </a:extLst>
            </p:cNvPr>
            <p:cNvSpPr/>
            <p:nvPr/>
          </p:nvSpPr>
          <p:spPr>
            <a:xfrm rot="16200000">
              <a:off x="3626818" y="7525520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Altıgen 23">
              <a:extLst>
                <a:ext uri="{FF2B5EF4-FFF2-40B4-BE49-F238E27FC236}">
                  <a16:creationId xmlns:a16="http://schemas.microsoft.com/office/drawing/2014/main" id="{CD43A4E9-5DEA-7FE8-B794-693E136B6534}"/>
                </a:ext>
              </a:extLst>
            </p:cNvPr>
            <p:cNvSpPr/>
            <p:nvPr/>
          </p:nvSpPr>
          <p:spPr>
            <a:xfrm rot="16200000">
              <a:off x="6406594" y="7525519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Altıgen 24">
              <a:extLst>
                <a:ext uri="{FF2B5EF4-FFF2-40B4-BE49-F238E27FC236}">
                  <a16:creationId xmlns:a16="http://schemas.microsoft.com/office/drawing/2014/main" id="{E632E195-5E2E-1D53-FEB0-E0FBAF02A1C8}"/>
                </a:ext>
              </a:extLst>
            </p:cNvPr>
            <p:cNvSpPr/>
            <p:nvPr/>
          </p:nvSpPr>
          <p:spPr>
            <a:xfrm rot="16200000">
              <a:off x="5016707" y="7525519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Altıgen 25">
              <a:extLst>
                <a:ext uri="{FF2B5EF4-FFF2-40B4-BE49-F238E27FC236}">
                  <a16:creationId xmlns:a16="http://schemas.microsoft.com/office/drawing/2014/main" id="{353A5AD7-559B-D035-23A6-A3BF59AAC5C7}"/>
                </a:ext>
              </a:extLst>
            </p:cNvPr>
            <p:cNvSpPr/>
            <p:nvPr/>
          </p:nvSpPr>
          <p:spPr>
            <a:xfrm rot="16200000">
              <a:off x="4332125" y="8781907"/>
              <a:ext cx="1538021" cy="132588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Altıgen 26">
              <a:extLst>
                <a:ext uri="{FF2B5EF4-FFF2-40B4-BE49-F238E27FC236}">
                  <a16:creationId xmlns:a16="http://schemas.microsoft.com/office/drawing/2014/main" id="{9C1FF44C-83DA-80A8-E2E9-586213D36088}"/>
                </a:ext>
              </a:extLst>
            </p:cNvPr>
            <p:cNvSpPr/>
            <p:nvPr/>
          </p:nvSpPr>
          <p:spPr>
            <a:xfrm rot="16200000">
              <a:off x="7111901" y="8781906"/>
              <a:ext cx="1538021" cy="132588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Altıgen 27">
              <a:extLst>
                <a:ext uri="{FF2B5EF4-FFF2-40B4-BE49-F238E27FC236}">
                  <a16:creationId xmlns:a16="http://schemas.microsoft.com/office/drawing/2014/main" id="{D3363B1B-8701-8C9A-DB65-4E2D7FE6793E}"/>
                </a:ext>
              </a:extLst>
            </p:cNvPr>
            <p:cNvSpPr/>
            <p:nvPr/>
          </p:nvSpPr>
          <p:spPr>
            <a:xfrm rot="16200000">
              <a:off x="5722014" y="8781906"/>
              <a:ext cx="1538021" cy="132588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AD67CE21-69F0-D085-3D64-39436DC3AD53}"/>
              </a:ext>
            </a:extLst>
          </p:cNvPr>
          <p:cNvSpPr txBox="1"/>
          <p:nvPr/>
        </p:nvSpPr>
        <p:spPr>
          <a:xfrm>
            <a:off x="664653" y="-3056772"/>
            <a:ext cx="62266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6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Array</a:t>
            </a:r>
            <a:r>
              <a:rPr lang="tr-TR" sz="66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(Dizi) </a:t>
            </a:r>
          </a:p>
          <a:p>
            <a:pPr algn="ctr"/>
            <a:r>
              <a:rPr lang="tr-TR" sz="66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Nedir?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D3344911-BAC6-4EC3-1198-FAD4C42D7B04}"/>
              </a:ext>
            </a:extLst>
          </p:cNvPr>
          <p:cNvSpPr txBox="1"/>
          <p:nvPr/>
        </p:nvSpPr>
        <p:spPr>
          <a:xfrm>
            <a:off x="747675" y="1431199"/>
            <a:ext cx="56721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C# programlama dilinde, dizi ya da </a:t>
            </a:r>
            <a:r>
              <a:rPr lang="tr-TR" sz="2400" dirty="0" err="1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array</a:t>
            </a:r>
            <a:r>
              <a:rPr lang="tr-TR" sz="24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, aynı türden verilerin sıralı bir koleksiyonunu temsil eder. Diziler, birden çok öğeyi tek bir değişken altında depolamak için kullanılır. Örneğin, bir sınıftaki öğrencilerin notlarını bir dizi içinde tutabilirsiniz.</a:t>
            </a:r>
          </a:p>
        </p:txBody>
      </p:sp>
      <p:sp>
        <p:nvSpPr>
          <p:cNvPr id="2" name="Altıgen 1">
            <a:extLst>
              <a:ext uri="{FF2B5EF4-FFF2-40B4-BE49-F238E27FC236}">
                <a16:creationId xmlns:a16="http://schemas.microsoft.com/office/drawing/2014/main" id="{D4A62855-AFBD-E9F0-ED1E-9423BA88B2ED}"/>
              </a:ext>
            </a:extLst>
          </p:cNvPr>
          <p:cNvSpPr/>
          <p:nvPr/>
        </p:nvSpPr>
        <p:spPr>
          <a:xfrm rot="16200000">
            <a:off x="8632012" y="6253866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Altıgen 35">
            <a:extLst>
              <a:ext uri="{FF2B5EF4-FFF2-40B4-BE49-F238E27FC236}">
                <a16:creationId xmlns:a16="http://schemas.microsoft.com/office/drawing/2014/main" id="{0E43A1E6-54D1-EF70-CC04-D977E5B29F71}"/>
              </a:ext>
            </a:extLst>
          </p:cNvPr>
          <p:cNvSpPr/>
          <p:nvPr/>
        </p:nvSpPr>
        <p:spPr>
          <a:xfrm rot="16200000">
            <a:off x="10054742" y="6239236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Altıgen 36">
            <a:extLst>
              <a:ext uri="{FF2B5EF4-FFF2-40B4-BE49-F238E27FC236}">
                <a16:creationId xmlns:a16="http://schemas.microsoft.com/office/drawing/2014/main" id="{96CBBAE2-8BE9-97C6-6914-B5640BCD492C}"/>
              </a:ext>
            </a:extLst>
          </p:cNvPr>
          <p:cNvSpPr/>
          <p:nvPr/>
        </p:nvSpPr>
        <p:spPr>
          <a:xfrm rot="16200000">
            <a:off x="7885173" y="7539512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Altıgen 37">
            <a:extLst>
              <a:ext uri="{FF2B5EF4-FFF2-40B4-BE49-F238E27FC236}">
                <a16:creationId xmlns:a16="http://schemas.microsoft.com/office/drawing/2014/main" id="{4FAA388E-D0E9-C42F-EE72-3626D34BAF33}"/>
              </a:ext>
            </a:extLst>
          </p:cNvPr>
          <p:cNvSpPr/>
          <p:nvPr/>
        </p:nvSpPr>
        <p:spPr>
          <a:xfrm rot="16200000">
            <a:off x="9378851" y="7539512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Altıgen 38">
            <a:extLst>
              <a:ext uri="{FF2B5EF4-FFF2-40B4-BE49-F238E27FC236}">
                <a16:creationId xmlns:a16="http://schemas.microsoft.com/office/drawing/2014/main" id="{6C2354AA-72F3-B205-923B-555289D7AC8F}"/>
              </a:ext>
            </a:extLst>
          </p:cNvPr>
          <p:cNvSpPr/>
          <p:nvPr/>
        </p:nvSpPr>
        <p:spPr>
          <a:xfrm rot="16200000">
            <a:off x="10877403" y="7539512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Altıgen 39">
            <a:extLst>
              <a:ext uri="{FF2B5EF4-FFF2-40B4-BE49-F238E27FC236}">
                <a16:creationId xmlns:a16="http://schemas.microsoft.com/office/drawing/2014/main" id="{74856F39-BEB4-E791-D354-C8EFFC6031D5}"/>
              </a:ext>
            </a:extLst>
          </p:cNvPr>
          <p:cNvSpPr/>
          <p:nvPr/>
        </p:nvSpPr>
        <p:spPr>
          <a:xfrm rot="16200000">
            <a:off x="8669653" y="8896434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Altıgen 40">
            <a:extLst>
              <a:ext uri="{FF2B5EF4-FFF2-40B4-BE49-F238E27FC236}">
                <a16:creationId xmlns:a16="http://schemas.microsoft.com/office/drawing/2014/main" id="{F05B1392-CF72-778F-6B55-CE3802078163}"/>
              </a:ext>
            </a:extLst>
          </p:cNvPr>
          <p:cNvSpPr/>
          <p:nvPr/>
        </p:nvSpPr>
        <p:spPr>
          <a:xfrm rot="16200000">
            <a:off x="10092383" y="8881804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Altıgen 41">
            <a:extLst>
              <a:ext uri="{FF2B5EF4-FFF2-40B4-BE49-F238E27FC236}">
                <a16:creationId xmlns:a16="http://schemas.microsoft.com/office/drawing/2014/main" id="{3B0849BE-10E0-C5E1-7908-16DE5223F6B5}"/>
              </a:ext>
            </a:extLst>
          </p:cNvPr>
          <p:cNvSpPr/>
          <p:nvPr/>
        </p:nvSpPr>
        <p:spPr>
          <a:xfrm rot="16200000">
            <a:off x="7922814" y="10182080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Altıgen 42">
            <a:extLst>
              <a:ext uri="{FF2B5EF4-FFF2-40B4-BE49-F238E27FC236}">
                <a16:creationId xmlns:a16="http://schemas.microsoft.com/office/drawing/2014/main" id="{6952E0F0-150B-610B-22F6-3E7668A638E9}"/>
              </a:ext>
            </a:extLst>
          </p:cNvPr>
          <p:cNvSpPr/>
          <p:nvPr/>
        </p:nvSpPr>
        <p:spPr>
          <a:xfrm rot="16200000">
            <a:off x="9416492" y="10182080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Altıgen 43">
            <a:extLst>
              <a:ext uri="{FF2B5EF4-FFF2-40B4-BE49-F238E27FC236}">
                <a16:creationId xmlns:a16="http://schemas.microsoft.com/office/drawing/2014/main" id="{1810287E-779F-6FF2-01DE-46A808594631}"/>
              </a:ext>
            </a:extLst>
          </p:cNvPr>
          <p:cNvSpPr/>
          <p:nvPr/>
        </p:nvSpPr>
        <p:spPr>
          <a:xfrm rot="16200000">
            <a:off x="10915044" y="10182080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Altıgen 44">
            <a:extLst>
              <a:ext uri="{FF2B5EF4-FFF2-40B4-BE49-F238E27FC236}">
                <a16:creationId xmlns:a16="http://schemas.microsoft.com/office/drawing/2014/main" id="{27C6F06D-037D-D87E-6740-DB544F344720}"/>
              </a:ext>
            </a:extLst>
          </p:cNvPr>
          <p:cNvSpPr/>
          <p:nvPr/>
        </p:nvSpPr>
        <p:spPr>
          <a:xfrm rot="16200000">
            <a:off x="7184052" y="8841808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9130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926A8-0F50-63EA-CA9A-CFA436E82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4" descr="Canlı Soyut Sulu Boya Sıçramak Doku Arka Plan Tasarım Deseni, Sulu Boya  Sıçraması, Renkli Sıçrama, Renk Sıçraması Resmi Arka Plan Ücretsiz İndir">
            <a:extLst>
              <a:ext uri="{FF2B5EF4-FFF2-40B4-BE49-F238E27FC236}">
                <a16:creationId xmlns:a16="http://schemas.microsoft.com/office/drawing/2014/main" id="{125B483B-FBD3-FA02-D718-F29B035A2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046" y="-71651"/>
            <a:ext cx="12398046" cy="69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up 28">
            <a:extLst>
              <a:ext uri="{FF2B5EF4-FFF2-40B4-BE49-F238E27FC236}">
                <a16:creationId xmlns:a16="http://schemas.microsoft.com/office/drawing/2014/main" id="{9ABD255C-0AF4-C7EA-E652-0AA51A27280A}"/>
              </a:ext>
            </a:extLst>
          </p:cNvPr>
          <p:cNvGrpSpPr/>
          <p:nvPr/>
        </p:nvGrpSpPr>
        <p:grpSpPr>
          <a:xfrm>
            <a:off x="7338668" y="-6355463"/>
            <a:ext cx="4853332" cy="10420513"/>
            <a:chOff x="3690520" y="-206656"/>
            <a:chExt cx="4853332" cy="10420513"/>
          </a:xfrm>
        </p:grpSpPr>
        <p:sp>
          <p:nvSpPr>
            <p:cNvPr id="4" name="Altıgen 3">
              <a:extLst>
                <a:ext uri="{FF2B5EF4-FFF2-40B4-BE49-F238E27FC236}">
                  <a16:creationId xmlns:a16="http://schemas.microsoft.com/office/drawing/2014/main" id="{3858FFD0-F044-CB5B-68D4-34B9EE1E4C82}"/>
                </a:ext>
              </a:extLst>
            </p:cNvPr>
            <p:cNvSpPr/>
            <p:nvPr/>
          </p:nvSpPr>
          <p:spPr>
            <a:xfrm rot="16200000">
              <a:off x="3584449" y="-100584"/>
              <a:ext cx="1538021" cy="132588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Altıgen 5">
              <a:extLst>
                <a:ext uri="{FF2B5EF4-FFF2-40B4-BE49-F238E27FC236}">
                  <a16:creationId xmlns:a16="http://schemas.microsoft.com/office/drawing/2014/main" id="{8CBD588C-AE40-6D45-9994-23AEF5D11946}"/>
                </a:ext>
              </a:extLst>
            </p:cNvPr>
            <p:cNvSpPr/>
            <p:nvPr/>
          </p:nvSpPr>
          <p:spPr>
            <a:xfrm rot="16200000">
              <a:off x="4974337" y="-100584"/>
              <a:ext cx="1538021" cy="132588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Altıgen 6">
              <a:extLst>
                <a:ext uri="{FF2B5EF4-FFF2-40B4-BE49-F238E27FC236}">
                  <a16:creationId xmlns:a16="http://schemas.microsoft.com/office/drawing/2014/main" id="{3AC5C125-EDCD-2A8E-B54D-AC54E3228CCE}"/>
                </a:ext>
              </a:extLst>
            </p:cNvPr>
            <p:cNvSpPr/>
            <p:nvPr/>
          </p:nvSpPr>
          <p:spPr>
            <a:xfrm rot="16200000">
              <a:off x="6364225" y="-100585"/>
              <a:ext cx="1538021" cy="132588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Altıgen 7">
              <a:extLst>
                <a:ext uri="{FF2B5EF4-FFF2-40B4-BE49-F238E27FC236}">
                  <a16:creationId xmlns:a16="http://schemas.microsoft.com/office/drawing/2014/main" id="{D07FCEE8-A94C-8F30-EE02-26607ACC4941}"/>
                </a:ext>
              </a:extLst>
            </p:cNvPr>
            <p:cNvSpPr/>
            <p:nvPr/>
          </p:nvSpPr>
          <p:spPr>
            <a:xfrm rot="16200000">
              <a:off x="4247389" y="1170434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Altıgen 8">
              <a:extLst>
                <a:ext uri="{FF2B5EF4-FFF2-40B4-BE49-F238E27FC236}">
                  <a16:creationId xmlns:a16="http://schemas.microsoft.com/office/drawing/2014/main" id="{D98EC53A-6756-D704-330C-07EC8560D80E}"/>
                </a:ext>
              </a:extLst>
            </p:cNvPr>
            <p:cNvSpPr/>
            <p:nvPr/>
          </p:nvSpPr>
          <p:spPr>
            <a:xfrm rot="16200000">
              <a:off x="7027165" y="1170433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Altıgen 9">
              <a:extLst>
                <a:ext uri="{FF2B5EF4-FFF2-40B4-BE49-F238E27FC236}">
                  <a16:creationId xmlns:a16="http://schemas.microsoft.com/office/drawing/2014/main" id="{C0244044-CFA2-0754-6876-D08970C42248}"/>
                </a:ext>
              </a:extLst>
            </p:cNvPr>
            <p:cNvSpPr/>
            <p:nvPr/>
          </p:nvSpPr>
          <p:spPr>
            <a:xfrm rot="16200000">
              <a:off x="5637278" y="1170433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Altıgen 10">
              <a:extLst>
                <a:ext uri="{FF2B5EF4-FFF2-40B4-BE49-F238E27FC236}">
                  <a16:creationId xmlns:a16="http://schemas.microsoft.com/office/drawing/2014/main" id="{A32C284C-2BD0-A4D7-CB7D-119056009395}"/>
                </a:ext>
              </a:extLst>
            </p:cNvPr>
            <p:cNvSpPr/>
            <p:nvPr/>
          </p:nvSpPr>
          <p:spPr>
            <a:xfrm rot="16200000">
              <a:off x="3584450" y="2441451"/>
              <a:ext cx="1538021" cy="132588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Altıgen 11">
              <a:extLst>
                <a:ext uri="{FF2B5EF4-FFF2-40B4-BE49-F238E27FC236}">
                  <a16:creationId xmlns:a16="http://schemas.microsoft.com/office/drawing/2014/main" id="{E9650765-6E2C-8B1A-AAA8-2803ADE2CA99}"/>
                </a:ext>
              </a:extLst>
            </p:cNvPr>
            <p:cNvSpPr/>
            <p:nvPr/>
          </p:nvSpPr>
          <p:spPr>
            <a:xfrm rot="16200000">
              <a:off x="6364226" y="2441450"/>
              <a:ext cx="1538021" cy="132588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Altıgen 12">
              <a:extLst>
                <a:ext uri="{FF2B5EF4-FFF2-40B4-BE49-F238E27FC236}">
                  <a16:creationId xmlns:a16="http://schemas.microsoft.com/office/drawing/2014/main" id="{B3E225E9-096E-FC55-5B6D-00EE807C5EB8}"/>
                </a:ext>
              </a:extLst>
            </p:cNvPr>
            <p:cNvSpPr/>
            <p:nvPr/>
          </p:nvSpPr>
          <p:spPr>
            <a:xfrm rot="16200000">
              <a:off x="4974339" y="2441450"/>
              <a:ext cx="1538021" cy="132588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Altıgen 13">
              <a:extLst>
                <a:ext uri="{FF2B5EF4-FFF2-40B4-BE49-F238E27FC236}">
                  <a16:creationId xmlns:a16="http://schemas.microsoft.com/office/drawing/2014/main" id="{C4E92DC9-4504-A8BF-7F8D-E8D1D9229C7D}"/>
                </a:ext>
              </a:extLst>
            </p:cNvPr>
            <p:cNvSpPr/>
            <p:nvPr/>
          </p:nvSpPr>
          <p:spPr>
            <a:xfrm rot="16200000">
              <a:off x="4289757" y="3697838"/>
              <a:ext cx="1538021" cy="132588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Altıgen 14">
              <a:extLst>
                <a:ext uri="{FF2B5EF4-FFF2-40B4-BE49-F238E27FC236}">
                  <a16:creationId xmlns:a16="http://schemas.microsoft.com/office/drawing/2014/main" id="{53D157C1-35F6-A184-080E-3A5894EFA7DE}"/>
                </a:ext>
              </a:extLst>
            </p:cNvPr>
            <p:cNvSpPr/>
            <p:nvPr/>
          </p:nvSpPr>
          <p:spPr>
            <a:xfrm rot="16200000">
              <a:off x="7069533" y="3697837"/>
              <a:ext cx="1538021" cy="132588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Altıgen 15">
              <a:extLst>
                <a:ext uri="{FF2B5EF4-FFF2-40B4-BE49-F238E27FC236}">
                  <a16:creationId xmlns:a16="http://schemas.microsoft.com/office/drawing/2014/main" id="{F9FAC508-A647-5184-239D-C2103E06D55E}"/>
                </a:ext>
              </a:extLst>
            </p:cNvPr>
            <p:cNvSpPr/>
            <p:nvPr/>
          </p:nvSpPr>
          <p:spPr>
            <a:xfrm rot="16200000">
              <a:off x="5679646" y="3697837"/>
              <a:ext cx="1538021" cy="132588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Altıgen 16">
              <a:extLst>
                <a:ext uri="{FF2B5EF4-FFF2-40B4-BE49-F238E27FC236}">
                  <a16:creationId xmlns:a16="http://schemas.microsoft.com/office/drawing/2014/main" id="{38A630D8-B429-3F8F-309F-64D013A2BEB6}"/>
                </a:ext>
              </a:extLst>
            </p:cNvPr>
            <p:cNvSpPr/>
            <p:nvPr/>
          </p:nvSpPr>
          <p:spPr>
            <a:xfrm rot="16200000">
              <a:off x="3626817" y="4983485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Altıgen 17">
              <a:extLst>
                <a:ext uri="{FF2B5EF4-FFF2-40B4-BE49-F238E27FC236}">
                  <a16:creationId xmlns:a16="http://schemas.microsoft.com/office/drawing/2014/main" id="{ED19F09C-BDA8-448D-D2F3-090AFEB47388}"/>
                </a:ext>
              </a:extLst>
            </p:cNvPr>
            <p:cNvSpPr/>
            <p:nvPr/>
          </p:nvSpPr>
          <p:spPr>
            <a:xfrm rot="16200000">
              <a:off x="5016705" y="4983485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Altıgen 18">
              <a:extLst>
                <a:ext uri="{FF2B5EF4-FFF2-40B4-BE49-F238E27FC236}">
                  <a16:creationId xmlns:a16="http://schemas.microsoft.com/office/drawing/2014/main" id="{B1EB24DD-8581-5FC7-E1B5-0525E7F0E99A}"/>
                </a:ext>
              </a:extLst>
            </p:cNvPr>
            <p:cNvSpPr/>
            <p:nvPr/>
          </p:nvSpPr>
          <p:spPr>
            <a:xfrm rot="16200000">
              <a:off x="6406593" y="4983484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Altıgen 19">
              <a:extLst>
                <a:ext uri="{FF2B5EF4-FFF2-40B4-BE49-F238E27FC236}">
                  <a16:creationId xmlns:a16="http://schemas.microsoft.com/office/drawing/2014/main" id="{077D2BB0-DD72-2B2A-9A75-AFFAEA50BC74}"/>
                </a:ext>
              </a:extLst>
            </p:cNvPr>
            <p:cNvSpPr/>
            <p:nvPr/>
          </p:nvSpPr>
          <p:spPr>
            <a:xfrm rot="16200000">
              <a:off x="4289757" y="6254503"/>
              <a:ext cx="1538021" cy="132588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Altıgen 20">
              <a:extLst>
                <a:ext uri="{FF2B5EF4-FFF2-40B4-BE49-F238E27FC236}">
                  <a16:creationId xmlns:a16="http://schemas.microsoft.com/office/drawing/2014/main" id="{BE211A9C-774A-AFD3-1CC9-D3343D8105CB}"/>
                </a:ext>
              </a:extLst>
            </p:cNvPr>
            <p:cNvSpPr/>
            <p:nvPr/>
          </p:nvSpPr>
          <p:spPr>
            <a:xfrm rot="16200000">
              <a:off x="7069533" y="6254502"/>
              <a:ext cx="1538021" cy="132588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Altıgen 21">
              <a:extLst>
                <a:ext uri="{FF2B5EF4-FFF2-40B4-BE49-F238E27FC236}">
                  <a16:creationId xmlns:a16="http://schemas.microsoft.com/office/drawing/2014/main" id="{0DD2A918-4D1C-A506-0564-0FA62DAC8412}"/>
                </a:ext>
              </a:extLst>
            </p:cNvPr>
            <p:cNvSpPr/>
            <p:nvPr/>
          </p:nvSpPr>
          <p:spPr>
            <a:xfrm rot="16200000">
              <a:off x="5679646" y="6254502"/>
              <a:ext cx="1538021" cy="132588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Altıgen 22">
              <a:extLst>
                <a:ext uri="{FF2B5EF4-FFF2-40B4-BE49-F238E27FC236}">
                  <a16:creationId xmlns:a16="http://schemas.microsoft.com/office/drawing/2014/main" id="{B9AF3BAF-CE26-794D-C946-6AD240B3A0B7}"/>
                </a:ext>
              </a:extLst>
            </p:cNvPr>
            <p:cNvSpPr/>
            <p:nvPr/>
          </p:nvSpPr>
          <p:spPr>
            <a:xfrm rot="16200000">
              <a:off x="3626818" y="7525520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Altıgen 23">
              <a:extLst>
                <a:ext uri="{FF2B5EF4-FFF2-40B4-BE49-F238E27FC236}">
                  <a16:creationId xmlns:a16="http://schemas.microsoft.com/office/drawing/2014/main" id="{4FE48EEA-8D97-EFF4-60EA-35AB5A852F84}"/>
                </a:ext>
              </a:extLst>
            </p:cNvPr>
            <p:cNvSpPr/>
            <p:nvPr/>
          </p:nvSpPr>
          <p:spPr>
            <a:xfrm rot="16200000">
              <a:off x="6406594" y="7525519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Altıgen 24">
              <a:extLst>
                <a:ext uri="{FF2B5EF4-FFF2-40B4-BE49-F238E27FC236}">
                  <a16:creationId xmlns:a16="http://schemas.microsoft.com/office/drawing/2014/main" id="{9D7271BB-6844-75F2-CF54-24B4628E6811}"/>
                </a:ext>
              </a:extLst>
            </p:cNvPr>
            <p:cNvSpPr/>
            <p:nvPr/>
          </p:nvSpPr>
          <p:spPr>
            <a:xfrm rot="16200000">
              <a:off x="5016707" y="7525519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Altıgen 25">
              <a:extLst>
                <a:ext uri="{FF2B5EF4-FFF2-40B4-BE49-F238E27FC236}">
                  <a16:creationId xmlns:a16="http://schemas.microsoft.com/office/drawing/2014/main" id="{37A3ABAE-6191-01A6-79A3-30F1979EC39C}"/>
                </a:ext>
              </a:extLst>
            </p:cNvPr>
            <p:cNvSpPr/>
            <p:nvPr/>
          </p:nvSpPr>
          <p:spPr>
            <a:xfrm rot="16200000">
              <a:off x="4332125" y="8781907"/>
              <a:ext cx="1538021" cy="132588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Altıgen 26">
              <a:extLst>
                <a:ext uri="{FF2B5EF4-FFF2-40B4-BE49-F238E27FC236}">
                  <a16:creationId xmlns:a16="http://schemas.microsoft.com/office/drawing/2014/main" id="{B8E7CB1D-209E-4C78-4A65-D9FF5A8A0049}"/>
                </a:ext>
              </a:extLst>
            </p:cNvPr>
            <p:cNvSpPr/>
            <p:nvPr/>
          </p:nvSpPr>
          <p:spPr>
            <a:xfrm rot="16200000">
              <a:off x="7111901" y="8781906"/>
              <a:ext cx="1538021" cy="132588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Altıgen 27">
              <a:extLst>
                <a:ext uri="{FF2B5EF4-FFF2-40B4-BE49-F238E27FC236}">
                  <a16:creationId xmlns:a16="http://schemas.microsoft.com/office/drawing/2014/main" id="{1BB69581-D2E5-B74A-A74C-10741D1EA739}"/>
                </a:ext>
              </a:extLst>
            </p:cNvPr>
            <p:cNvSpPr/>
            <p:nvPr/>
          </p:nvSpPr>
          <p:spPr>
            <a:xfrm rot="16200000">
              <a:off x="5722014" y="8781906"/>
              <a:ext cx="1538021" cy="132588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62BEFA7D-DB29-D2BC-309A-3A88E26FB602}"/>
              </a:ext>
            </a:extLst>
          </p:cNvPr>
          <p:cNvSpPr txBox="1"/>
          <p:nvPr/>
        </p:nvSpPr>
        <p:spPr>
          <a:xfrm>
            <a:off x="515338" y="169288"/>
            <a:ext cx="4364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Dizi Tanımlama</a:t>
            </a:r>
          </a:p>
        </p:txBody>
      </p:sp>
      <p:pic>
        <p:nvPicPr>
          <p:cNvPr id="36" name="Resim 35">
            <a:extLst>
              <a:ext uri="{FF2B5EF4-FFF2-40B4-BE49-F238E27FC236}">
                <a16:creationId xmlns:a16="http://schemas.microsoft.com/office/drawing/2014/main" id="{5C925832-FB5B-39B1-6210-45E6BD3EA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38" y="2360925"/>
            <a:ext cx="5477639" cy="895475"/>
          </a:xfrm>
          <a:prstGeom prst="rect">
            <a:avLst/>
          </a:prstGeom>
        </p:spPr>
      </p:pic>
      <p:sp>
        <p:nvSpPr>
          <p:cNvPr id="37" name="Metin kutusu 36">
            <a:extLst>
              <a:ext uri="{FF2B5EF4-FFF2-40B4-BE49-F238E27FC236}">
                <a16:creationId xmlns:a16="http://schemas.microsoft.com/office/drawing/2014/main" id="{10895967-9455-6A81-76B4-5867AD4BFFE7}"/>
              </a:ext>
            </a:extLst>
          </p:cNvPr>
          <p:cNvSpPr txBox="1"/>
          <p:nvPr/>
        </p:nvSpPr>
        <p:spPr>
          <a:xfrm>
            <a:off x="848676" y="1075070"/>
            <a:ext cx="4923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Constantia" panose="02030602050306030303" pitchFamily="18" charset="0"/>
                <a:cs typeface="Cascadia Code ExtraLight" panose="020B0609020000020004" pitchFamily="49" charset="0"/>
              </a:rPr>
              <a:t>Dizi tanımlamak için veri türü belirtilir ve ardından köşeli parantez [] kullanılır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CB75B56C-1525-5484-3429-ADBD6FC3F0FA}"/>
              </a:ext>
            </a:extLst>
          </p:cNvPr>
          <p:cNvSpPr txBox="1"/>
          <p:nvPr/>
        </p:nvSpPr>
        <p:spPr>
          <a:xfrm>
            <a:off x="396214" y="3495881"/>
            <a:ext cx="4417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Dizi Oluşturma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E3438E4D-227B-3EC8-5D07-ABC1A392E376}"/>
              </a:ext>
            </a:extLst>
          </p:cNvPr>
          <p:cNvSpPr txBox="1"/>
          <p:nvPr/>
        </p:nvSpPr>
        <p:spPr>
          <a:xfrm>
            <a:off x="792420" y="4339764"/>
            <a:ext cx="4923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Constantia" panose="02030602050306030303" pitchFamily="18" charset="0"/>
                <a:cs typeface="Cascadia Code ExtraLight" panose="020B0609020000020004" pitchFamily="49" charset="0"/>
              </a:rPr>
              <a:t>Dizi oluşturmak için boyutu belirlenir veya başlangıç değerleri atanır</a:t>
            </a:r>
          </a:p>
        </p:txBody>
      </p:sp>
      <p:pic>
        <p:nvPicPr>
          <p:cNvPr id="41" name="Resim 40">
            <a:extLst>
              <a:ext uri="{FF2B5EF4-FFF2-40B4-BE49-F238E27FC236}">
                <a16:creationId xmlns:a16="http://schemas.microsoft.com/office/drawing/2014/main" id="{6069FAB1-1BCB-B2AB-B6B3-CBC388F7D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14" y="5504044"/>
            <a:ext cx="7432723" cy="1024430"/>
          </a:xfrm>
          <a:prstGeom prst="rect">
            <a:avLst/>
          </a:prstGeom>
        </p:spPr>
      </p:pic>
      <p:sp>
        <p:nvSpPr>
          <p:cNvPr id="32" name="Altıgen 31">
            <a:extLst>
              <a:ext uri="{FF2B5EF4-FFF2-40B4-BE49-F238E27FC236}">
                <a16:creationId xmlns:a16="http://schemas.microsoft.com/office/drawing/2014/main" id="{A5056FCA-B541-5B9D-E9FE-BD6F2D73E767}"/>
              </a:ext>
            </a:extLst>
          </p:cNvPr>
          <p:cNvSpPr/>
          <p:nvPr/>
        </p:nvSpPr>
        <p:spPr>
          <a:xfrm rot="16200000">
            <a:off x="8642376" y="3952133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Altıgen 34">
            <a:extLst>
              <a:ext uri="{FF2B5EF4-FFF2-40B4-BE49-F238E27FC236}">
                <a16:creationId xmlns:a16="http://schemas.microsoft.com/office/drawing/2014/main" id="{BBDD9C9C-1ACA-4C6B-5FBE-164BC29D53CF}"/>
              </a:ext>
            </a:extLst>
          </p:cNvPr>
          <p:cNvSpPr/>
          <p:nvPr/>
        </p:nvSpPr>
        <p:spPr>
          <a:xfrm rot="16200000">
            <a:off x="10065106" y="3937503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Altıgen 39">
            <a:extLst>
              <a:ext uri="{FF2B5EF4-FFF2-40B4-BE49-F238E27FC236}">
                <a16:creationId xmlns:a16="http://schemas.microsoft.com/office/drawing/2014/main" id="{8330548E-4BE7-2052-C8BF-AE304853F9F3}"/>
              </a:ext>
            </a:extLst>
          </p:cNvPr>
          <p:cNvSpPr/>
          <p:nvPr/>
        </p:nvSpPr>
        <p:spPr>
          <a:xfrm rot="16200000">
            <a:off x="7895537" y="5237779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Altıgen 47">
            <a:extLst>
              <a:ext uri="{FF2B5EF4-FFF2-40B4-BE49-F238E27FC236}">
                <a16:creationId xmlns:a16="http://schemas.microsoft.com/office/drawing/2014/main" id="{710AB933-B06C-8DE9-4F05-6FAF540C6694}"/>
              </a:ext>
            </a:extLst>
          </p:cNvPr>
          <p:cNvSpPr/>
          <p:nvPr/>
        </p:nvSpPr>
        <p:spPr>
          <a:xfrm rot="16200000">
            <a:off x="9389215" y="5237779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Altıgen 48">
            <a:extLst>
              <a:ext uri="{FF2B5EF4-FFF2-40B4-BE49-F238E27FC236}">
                <a16:creationId xmlns:a16="http://schemas.microsoft.com/office/drawing/2014/main" id="{9F9CE26C-A4F2-4E9A-2434-FB474D3A7ECC}"/>
              </a:ext>
            </a:extLst>
          </p:cNvPr>
          <p:cNvSpPr/>
          <p:nvPr/>
        </p:nvSpPr>
        <p:spPr>
          <a:xfrm rot="16200000">
            <a:off x="10843949" y="5237778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Altıgen 49">
            <a:extLst>
              <a:ext uri="{FF2B5EF4-FFF2-40B4-BE49-F238E27FC236}">
                <a16:creationId xmlns:a16="http://schemas.microsoft.com/office/drawing/2014/main" id="{AE1C26FA-BCFC-E7E4-E292-15F4646B0C10}"/>
              </a:ext>
            </a:extLst>
          </p:cNvPr>
          <p:cNvSpPr/>
          <p:nvPr/>
        </p:nvSpPr>
        <p:spPr>
          <a:xfrm rot="16200000">
            <a:off x="9465038" y="7662854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Altıgen 50">
            <a:extLst>
              <a:ext uri="{FF2B5EF4-FFF2-40B4-BE49-F238E27FC236}">
                <a16:creationId xmlns:a16="http://schemas.microsoft.com/office/drawing/2014/main" id="{FD9CFA39-7393-DEF9-B386-36B7FBE9FEA3}"/>
              </a:ext>
            </a:extLst>
          </p:cNvPr>
          <p:cNvSpPr/>
          <p:nvPr/>
        </p:nvSpPr>
        <p:spPr>
          <a:xfrm rot="16200000">
            <a:off x="10887768" y="7648224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Altıgen 51">
            <a:extLst>
              <a:ext uri="{FF2B5EF4-FFF2-40B4-BE49-F238E27FC236}">
                <a16:creationId xmlns:a16="http://schemas.microsoft.com/office/drawing/2014/main" id="{7828132D-1CB2-ACE4-0103-C624822066BA}"/>
              </a:ext>
            </a:extLst>
          </p:cNvPr>
          <p:cNvSpPr/>
          <p:nvPr/>
        </p:nvSpPr>
        <p:spPr>
          <a:xfrm rot="16200000">
            <a:off x="8718199" y="8948500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Altıgen 52">
            <a:extLst>
              <a:ext uri="{FF2B5EF4-FFF2-40B4-BE49-F238E27FC236}">
                <a16:creationId xmlns:a16="http://schemas.microsoft.com/office/drawing/2014/main" id="{E6961499-8CFF-9FA2-A2DE-325BF81D305A}"/>
              </a:ext>
            </a:extLst>
          </p:cNvPr>
          <p:cNvSpPr/>
          <p:nvPr/>
        </p:nvSpPr>
        <p:spPr>
          <a:xfrm rot="16200000">
            <a:off x="10211877" y="8948500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Altıgen 53">
            <a:extLst>
              <a:ext uri="{FF2B5EF4-FFF2-40B4-BE49-F238E27FC236}">
                <a16:creationId xmlns:a16="http://schemas.microsoft.com/office/drawing/2014/main" id="{34C9D9E1-EE14-ABFD-C0AC-E97B1731C60D}"/>
              </a:ext>
            </a:extLst>
          </p:cNvPr>
          <p:cNvSpPr/>
          <p:nvPr/>
        </p:nvSpPr>
        <p:spPr>
          <a:xfrm rot="16200000">
            <a:off x="11710429" y="8948500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Altıgen 54">
            <a:extLst>
              <a:ext uri="{FF2B5EF4-FFF2-40B4-BE49-F238E27FC236}">
                <a16:creationId xmlns:a16="http://schemas.microsoft.com/office/drawing/2014/main" id="{D0085683-8A93-B61A-D35F-12C87A6DD5B3}"/>
              </a:ext>
            </a:extLst>
          </p:cNvPr>
          <p:cNvSpPr/>
          <p:nvPr/>
        </p:nvSpPr>
        <p:spPr>
          <a:xfrm rot="16200000">
            <a:off x="7979437" y="7608228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5831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7D797-E3C8-4777-153C-A30129EE2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4" descr="Canlı Soyut Sulu Boya Sıçramak Doku Arka Plan Tasarım Deseni, Sulu Boya  Sıçraması, Renkli Sıçrama, Renk Sıçraması Resmi Arka Plan Ücretsiz İndir">
            <a:extLst>
              <a:ext uri="{FF2B5EF4-FFF2-40B4-BE49-F238E27FC236}">
                <a16:creationId xmlns:a16="http://schemas.microsoft.com/office/drawing/2014/main" id="{E09DA6DD-9373-39D4-A0EA-F7FD6C9FE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046" y="-71651"/>
            <a:ext cx="12398046" cy="69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up 28">
            <a:extLst>
              <a:ext uri="{FF2B5EF4-FFF2-40B4-BE49-F238E27FC236}">
                <a16:creationId xmlns:a16="http://schemas.microsoft.com/office/drawing/2014/main" id="{A30C0EE7-E77D-9E95-0309-0D976C535E76}"/>
              </a:ext>
            </a:extLst>
          </p:cNvPr>
          <p:cNvGrpSpPr/>
          <p:nvPr/>
        </p:nvGrpSpPr>
        <p:grpSpPr>
          <a:xfrm>
            <a:off x="7047699" y="-10492164"/>
            <a:ext cx="4853332" cy="10420513"/>
            <a:chOff x="3690520" y="-206656"/>
            <a:chExt cx="4853332" cy="10420513"/>
          </a:xfrm>
        </p:grpSpPr>
        <p:sp>
          <p:nvSpPr>
            <p:cNvPr id="4" name="Altıgen 3">
              <a:extLst>
                <a:ext uri="{FF2B5EF4-FFF2-40B4-BE49-F238E27FC236}">
                  <a16:creationId xmlns:a16="http://schemas.microsoft.com/office/drawing/2014/main" id="{A7F0228C-0F79-CA47-19AC-6D629228A01C}"/>
                </a:ext>
              </a:extLst>
            </p:cNvPr>
            <p:cNvSpPr/>
            <p:nvPr/>
          </p:nvSpPr>
          <p:spPr>
            <a:xfrm rot="16200000">
              <a:off x="3584449" y="-100584"/>
              <a:ext cx="1538021" cy="132588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Altıgen 5">
              <a:extLst>
                <a:ext uri="{FF2B5EF4-FFF2-40B4-BE49-F238E27FC236}">
                  <a16:creationId xmlns:a16="http://schemas.microsoft.com/office/drawing/2014/main" id="{52C27BB3-6215-6FF4-7723-A309547D75E4}"/>
                </a:ext>
              </a:extLst>
            </p:cNvPr>
            <p:cNvSpPr/>
            <p:nvPr/>
          </p:nvSpPr>
          <p:spPr>
            <a:xfrm rot="16200000">
              <a:off x="4974337" y="-100584"/>
              <a:ext cx="1538021" cy="132588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Altıgen 6">
              <a:extLst>
                <a:ext uri="{FF2B5EF4-FFF2-40B4-BE49-F238E27FC236}">
                  <a16:creationId xmlns:a16="http://schemas.microsoft.com/office/drawing/2014/main" id="{7692271C-BE4C-E831-6DEA-ACE1C2709FAF}"/>
                </a:ext>
              </a:extLst>
            </p:cNvPr>
            <p:cNvSpPr/>
            <p:nvPr/>
          </p:nvSpPr>
          <p:spPr>
            <a:xfrm rot="16200000">
              <a:off x="6364225" y="-100585"/>
              <a:ext cx="1538021" cy="132588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Altıgen 7">
              <a:extLst>
                <a:ext uri="{FF2B5EF4-FFF2-40B4-BE49-F238E27FC236}">
                  <a16:creationId xmlns:a16="http://schemas.microsoft.com/office/drawing/2014/main" id="{059206F8-0C62-2448-CF7E-3FD07EA0DC8B}"/>
                </a:ext>
              </a:extLst>
            </p:cNvPr>
            <p:cNvSpPr/>
            <p:nvPr/>
          </p:nvSpPr>
          <p:spPr>
            <a:xfrm rot="16200000">
              <a:off x="4247389" y="1170434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Altıgen 8">
              <a:extLst>
                <a:ext uri="{FF2B5EF4-FFF2-40B4-BE49-F238E27FC236}">
                  <a16:creationId xmlns:a16="http://schemas.microsoft.com/office/drawing/2014/main" id="{D5A56287-7D4F-5D49-9A58-0C3647FD0779}"/>
                </a:ext>
              </a:extLst>
            </p:cNvPr>
            <p:cNvSpPr/>
            <p:nvPr/>
          </p:nvSpPr>
          <p:spPr>
            <a:xfrm rot="16200000">
              <a:off x="7027165" y="1170433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Altıgen 9">
              <a:extLst>
                <a:ext uri="{FF2B5EF4-FFF2-40B4-BE49-F238E27FC236}">
                  <a16:creationId xmlns:a16="http://schemas.microsoft.com/office/drawing/2014/main" id="{972E5CE7-F18C-DEC8-F011-A46927B56779}"/>
                </a:ext>
              </a:extLst>
            </p:cNvPr>
            <p:cNvSpPr/>
            <p:nvPr/>
          </p:nvSpPr>
          <p:spPr>
            <a:xfrm rot="16200000">
              <a:off x="5637278" y="1170433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Altıgen 10">
              <a:extLst>
                <a:ext uri="{FF2B5EF4-FFF2-40B4-BE49-F238E27FC236}">
                  <a16:creationId xmlns:a16="http://schemas.microsoft.com/office/drawing/2014/main" id="{73308F15-B6B2-2750-4DF6-C32CD2C0F036}"/>
                </a:ext>
              </a:extLst>
            </p:cNvPr>
            <p:cNvSpPr/>
            <p:nvPr/>
          </p:nvSpPr>
          <p:spPr>
            <a:xfrm rot="16200000">
              <a:off x="3584450" y="2441451"/>
              <a:ext cx="1538021" cy="132588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Altıgen 11">
              <a:extLst>
                <a:ext uri="{FF2B5EF4-FFF2-40B4-BE49-F238E27FC236}">
                  <a16:creationId xmlns:a16="http://schemas.microsoft.com/office/drawing/2014/main" id="{3D2B785E-F31A-DA23-9309-2C5B6E58E587}"/>
                </a:ext>
              </a:extLst>
            </p:cNvPr>
            <p:cNvSpPr/>
            <p:nvPr/>
          </p:nvSpPr>
          <p:spPr>
            <a:xfrm rot="16200000">
              <a:off x="6364226" y="2441450"/>
              <a:ext cx="1538021" cy="132588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Altıgen 12">
              <a:extLst>
                <a:ext uri="{FF2B5EF4-FFF2-40B4-BE49-F238E27FC236}">
                  <a16:creationId xmlns:a16="http://schemas.microsoft.com/office/drawing/2014/main" id="{5FAB25A3-35D5-C100-80F6-F1E4A441051C}"/>
                </a:ext>
              </a:extLst>
            </p:cNvPr>
            <p:cNvSpPr/>
            <p:nvPr/>
          </p:nvSpPr>
          <p:spPr>
            <a:xfrm rot="16200000">
              <a:off x="4974339" y="2441450"/>
              <a:ext cx="1538021" cy="132588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Altıgen 13">
              <a:extLst>
                <a:ext uri="{FF2B5EF4-FFF2-40B4-BE49-F238E27FC236}">
                  <a16:creationId xmlns:a16="http://schemas.microsoft.com/office/drawing/2014/main" id="{CB009644-1C24-7400-F11C-BF709341FFEC}"/>
                </a:ext>
              </a:extLst>
            </p:cNvPr>
            <p:cNvSpPr/>
            <p:nvPr/>
          </p:nvSpPr>
          <p:spPr>
            <a:xfrm rot="16200000">
              <a:off x="4289757" y="3697838"/>
              <a:ext cx="1538021" cy="132588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Altıgen 14">
              <a:extLst>
                <a:ext uri="{FF2B5EF4-FFF2-40B4-BE49-F238E27FC236}">
                  <a16:creationId xmlns:a16="http://schemas.microsoft.com/office/drawing/2014/main" id="{52C575DE-88FF-0F00-65AF-E321D5766EED}"/>
                </a:ext>
              </a:extLst>
            </p:cNvPr>
            <p:cNvSpPr/>
            <p:nvPr/>
          </p:nvSpPr>
          <p:spPr>
            <a:xfrm rot="16200000">
              <a:off x="7069533" y="3697837"/>
              <a:ext cx="1538021" cy="132588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Altıgen 15">
              <a:extLst>
                <a:ext uri="{FF2B5EF4-FFF2-40B4-BE49-F238E27FC236}">
                  <a16:creationId xmlns:a16="http://schemas.microsoft.com/office/drawing/2014/main" id="{E08EC8F5-3565-3CF9-BF13-D4A12B9C5139}"/>
                </a:ext>
              </a:extLst>
            </p:cNvPr>
            <p:cNvSpPr/>
            <p:nvPr/>
          </p:nvSpPr>
          <p:spPr>
            <a:xfrm rot="16200000">
              <a:off x="5679646" y="3697837"/>
              <a:ext cx="1538021" cy="132588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Altıgen 16">
              <a:extLst>
                <a:ext uri="{FF2B5EF4-FFF2-40B4-BE49-F238E27FC236}">
                  <a16:creationId xmlns:a16="http://schemas.microsoft.com/office/drawing/2014/main" id="{E8A4F34B-F663-CA55-D355-0E3561BA78D4}"/>
                </a:ext>
              </a:extLst>
            </p:cNvPr>
            <p:cNvSpPr/>
            <p:nvPr/>
          </p:nvSpPr>
          <p:spPr>
            <a:xfrm rot="16200000">
              <a:off x="3626817" y="4983485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Altıgen 17">
              <a:extLst>
                <a:ext uri="{FF2B5EF4-FFF2-40B4-BE49-F238E27FC236}">
                  <a16:creationId xmlns:a16="http://schemas.microsoft.com/office/drawing/2014/main" id="{92B6B43D-0BD7-31D4-ECB9-3BB4D0506B6A}"/>
                </a:ext>
              </a:extLst>
            </p:cNvPr>
            <p:cNvSpPr/>
            <p:nvPr/>
          </p:nvSpPr>
          <p:spPr>
            <a:xfrm rot="16200000">
              <a:off x="5016705" y="4983485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Altıgen 18">
              <a:extLst>
                <a:ext uri="{FF2B5EF4-FFF2-40B4-BE49-F238E27FC236}">
                  <a16:creationId xmlns:a16="http://schemas.microsoft.com/office/drawing/2014/main" id="{7DDD2EC4-FFC8-F2DA-7D84-34A6E52490EA}"/>
                </a:ext>
              </a:extLst>
            </p:cNvPr>
            <p:cNvSpPr/>
            <p:nvPr/>
          </p:nvSpPr>
          <p:spPr>
            <a:xfrm rot="16200000">
              <a:off x="6406593" y="4983484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Altıgen 19">
              <a:extLst>
                <a:ext uri="{FF2B5EF4-FFF2-40B4-BE49-F238E27FC236}">
                  <a16:creationId xmlns:a16="http://schemas.microsoft.com/office/drawing/2014/main" id="{8AF52F02-58A1-EF08-E0FF-A21AC6C61B12}"/>
                </a:ext>
              </a:extLst>
            </p:cNvPr>
            <p:cNvSpPr/>
            <p:nvPr/>
          </p:nvSpPr>
          <p:spPr>
            <a:xfrm rot="16200000">
              <a:off x="4289757" y="6254503"/>
              <a:ext cx="1538021" cy="132588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Altıgen 20">
              <a:extLst>
                <a:ext uri="{FF2B5EF4-FFF2-40B4-BE49-F238E27FC236}">
                  <a16:creationId xmlns:a16="http://schemas.microsoft.com/office/drawing/2014/main" id="{6ADA6E99-B9C2-0E3F-C6A9-A1E253284D00}"/>
                </a:ext>
              </a:extLst>
            </p:cNvPr>
            <p:cNvSpPr/>
            <p:nvPr/>
          </p:nvSpPr>
          <p:spPr>
            <a:xfrm rot="16200000">
              <a:off x="7069533" y="6254502"/>
              <a:ext cx="1538021" cy="132588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Altıgen 21">
              <a:extLst>
                <a:ext uri="{FF2B5EF4-FFF2-40B4-BE49-F238E27FC236}">
                  <a16:creationId xmlns:a16="http://schemas.microsoft.com/office/drawing/2014/main" id="{F0C69A7D-A13D-55E0-333F-5087C9EF0C17}"/>
                </a:ext>
              </a:extLst>
            </p:cNvPr>
            <p:cNvSpPr/>
            <p:nvPr/>
          </p:nvSpPr>
          <p:spPr>
            <a:xfrm rot="16200000">
              <a:off x="5679646" y="6254502"/>
              <a:ext cx="1538021" cy="132588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Altıgen 22">
              <a:extLst>
                <a:ext uri="{FF2B5EF4-FFF2-40B4-BE49-F238E27FC236}">
                  <a16:creationId xmlns:a16="http://schemas.microsoft.com/office/drawing/2014/main" id="{84C903AF-5502-C419-32B1-730DD7F657EA}"/>
                </a:ext>
              </a:extLst>
            </p:cNvPr>
            <p:cNvSpPr/>
            <p:nvPr/>
          </p:nvSpPr>
          <p:spPr>
            <a:xfrm rot="16200000">
              <a:off x="3626818" y="7525520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Altıgen 23">
              <a:extLst>
                <a:ext uri="{FF2B5EF4-FFF2-40B4-BE49-F238E27FC236}">
                  <a16:creationId xmlns:a16="http://schemas.microsoft.com/office/drawing/2014/main" id="{03C4A04D-7604-084D-074E-69E87274DFC6}"/>
                </a:ext>
              </a:extLst>
            </p:cNvPr>
            <p:cNvSpPr/>
            <p:nvPr/>
          </p:nvSpPr>
          <p:spPr>
            <a:xfrm rot="16200000">
              <a:off x="6406594" y="7525519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Altıgen 24">
              <a:extLst>
                <a:ext uri="{FF2B5EF4-FFF2-40B4-BE49-F238E27FC236}">
                  <a16:creationId xmlns:a16="http://schemas.microsoft.com/office/drawing/2014/main" id="{27666D47-8D21-587B-DBDE-F9BF74506407}"/>
                </a:ext>
              </a:extLst>
            </p:cNvPr>
            <p:cNvSpPr/>
            <p:nvPr/>
          </p:nvSpPr>
          <p:spPr>
            <a:xfrm rot="16200000">
              <a:off x="5016707" y="7525519"/>
              <a:ext cx="1538021" cy="1325880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Altıgen 25">
              <a:extLst>
                <a:ext uri="{FF2B5EF4-FFF2-40B4-BE49-F238E27FC236}">
                  <a16:creationId xmlns:a16="http://schemas.microsoft.com/office/drawing/2014/main" id="{96A37454-C429-B566-2D7F-6A4407AAC84F}"/>
                </a:ext>
              </a:extLst>
            </p:cNvPr>
            <p:cNvSpPr/>
            <p:nvPr/>
          </p:nvSpPr>
          <p:spPr>
            <a:xfrm rot="16200000">
              <a:off x="4332125" y="8781907"/>
              <a:ext cx="1538021" cy="132588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Altıgen 26">
              <a:extLst>
                <a:ext uri="{FF2B5EF4-FFF2-40B4-BE49-F238E27FC236}">
                  <a16:creationId xmlns:a16="http://schemas.microsoft.com/office/drawing/2014/main" id="{06780161-6DE7-1B26-A262-C3627FB87766}"/>
                </a:ext>
              </a:extLst>
            </p:cNvPr>
            <p:cNvSpPr/>
            <p:nvPr/>
          </p:nvSpPr>
          <p:spPr>
            <a:xfrm rot="16200000">
              <a:off x="7111901" y="8781906"/>
              <a:ext cx="1538021" cy="132588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Altıgen 27">
              <a:extLst>
                <a:ext uri="{FF2B5EF4-FFF2-40B4-BE49-F238E27FC236}">
                  <a16:creationId xmlns:a16="http://schemas.microsoft.com/office/drawing/2014/main" id="{2B024306-B95D-4B7C-47FE-15BC0927F551}"/>
                </a:ext>
              </a:extLst>
            </p:cNvPr>
            <p:cNvSpPr/>
            <p:nvPr/>
          </p:nvSpPr>
          <p:spPr>
            <a:xfrm rot="16200000">
              <a:off x="5722014" y="8781906"/>
              <a:ext cx="1538021" cy="132588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F53578A4-94F6-0C32-9F51-DE0DFC3C40CC}"/>
              </a:ext>
            </a:extLst>
          </p:cNvPr>
          <p:cNvSpPr txBox="1"/>
          <p:nvPr/>
        </p:nvSpPr>
        <p:spPr>
          <a:xfrm>
            <a:off x="1419544" y="147767"/>
            <a:ext cx="5904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4000" b="1" i="0" dirty="0">
                <a:effectLst/>
                <a:latin typeface="Poppins" panose="00000500000000000000" pitchFamily="2" charset="-94"/>
              </a:rPr>
              <a:t>Dizi Üzerinde İşlemler</a:t>
            </a:r>
          </a:p>
        </p:txBody>
      </p:sp>
      <p:sp>
        <p:nvSpPr>
          <p:cNvPr id="3" name="Altıgen 2">
            <a:extLst>
              <a:ext uri="{FF2B5EF4-FFF2-40B4-BE49-F238E27FC236}">
                <a16:creationId xmlns:a16="http://schemas.microsoft.com/office/drawing/2014/main" id="{15B1010A-1240-27A4-C938-F18010EE4466}"/>
              </a:ext>
            </a:extLst>
          </p:cNvPr>
          <p:cNvSpPr/>
          <p:nvPr/>
        </p:nvSpPr>
        <p:spPr>
          <a:xfrm rot="16200000">
            <a:off x="8351408" y="-217955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Altıgen 4">
            <a:extLst>
              <a:ext uri="{FF2B5EF4-FFF2-40B4-BE49-F238E27FC236}">
                <a16:creationId xmlns:a16="http://schemas.microsoft.com/office/drawing/2014/main" id="{227C4E6D-7AD2-4BD7-498E-3128388D32A2}"/>
              </a:ext>
            </a:extLst>
          </p:cNvPr>
          <p:cNvSpPr/>
          <p:nvPr/>
        </p:nvSpPr>
        <p:spPr>
          <a:xfrm rot="16200000">
            <a:off x="9774138" y="-232585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Altıgen 1">
            <a:extLst>
              <a:ext uri="{FF2B5EF4-FFF2-40B4-BE49-F238E27FC236}">
                <a16:creationId xmlns:a16="http://schemas.microsoft.com/office/drawing/2014/main" id="{9939E352-5A4C-4E4A-0E08-A65870859639}"/>
              </a:ext>
            </a:extLst>
          </p:cNvPr>
          <p:cNvSpPr/>
          <p:nvPr/>
        </p:nvSpPr>
        <p:spPr>
          <a:xfrm rot="16200000">
            <a:off x="7604569" y="1067691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Altıgen 32">
            <a:extLst>
              <a:ext uri="{FF2B5EF4-FFF2-40B4-BE49-F238E27FC236}">
                <a16:creationId xmlns:a16="http://schemas.microsoft.com/office/drawing/2014/main" id="{A8268447-7280-6D3B-93DB-1CA8802A78F9}"/>
              </a:ext>
            </a:extLst>
          </p:cNvPr>
          <p:cNvSpPr/>
          <p:nvPr/>
        </p:nvSpPr>
        <p:spPr>
          <a:xfrm rot="16200000">
            <a:off x="9098247" y="1067691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Altıgen 33">
            <a:extLst>
              <a:ext uri="{FF2B5EF4-FFF2-40B4-BE49-F238E27FC236}">
                <a16:creationId xmlns:a16="http://schemas.microsoft.com/office/drawing/2014/main" id="{4358BBB7-25C1-5CFA-9FC4-B41B31F87460}"/>
              </a:ext>
            </a:extLst>
          </p:cNvPr>
          <p:cNvSpPr/>
          <p:nvPr/>
        </p:nvSpPr>
        <p:spPr>
          <a:xfrm rot="16200000">
            <a:off x="10596799" y="1067691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BD298CF0-EB77-B737-CB59-57C42FD814C8}"/>
              </a:ext>
            </a:extLst>
          </p:cNvPr>
          <p:cNvSpPr txBox="1"/>
          <p:nvPr/>
        </p:nvSpPr>
        <p:spPr>
          <a:xfrm>
            <a:off x="451390" y="1559784"/>
            <a:ext cx="6596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  <a:latin typeface="Constantia" panose="02030602050306030303" pitchFamily="18" charset="0"/>
                <a:cs typeface="Cascadia Code ExtraLight" panose="020B0609020000020004" pitchFamily="49" charset="0"/>
              </a:rPr>
              <a:t>Bir dizinin boyutunu .</a:t>
            </a:r>
            <a:r>
              <a:rPr lang="tr-TR" sz="2000" dirty="0" err="1">
                <a:solidFill>
                  <a:schemeClr val="bg1"/>
                </a:solidFill>
                <a:latin typeface="Constantia" panose="02030602050306030303" pitchFamily="18" charset="0"/>
                <a:cs typeface="Cascadia Code ExtraLight" panose="020B0609020000020004" pitchFamily="49" charset="0"/>
              </a:rPr>
              <a:t>Length</a:t>
            </a:r>
            <a:r>
              <a:rPr lang="tr-TR" sz="2000" dirty="0">
                <a:solidFill>
                  <a:schemeClr val="bg1"/>
                </a:solidFill>
                <a:latin typeface="Constantia" panose="02030602050306030303" pitchFamily="18" charset="0"/>
                <a:cs typeface="Cascadia Code ExtraLight" panose="020B0609020000020004" pitchFamily="49" charset="0"/>
              </a:rPr>
              <a:t> özelliği ile öğrenebilirsiniz</a:t>
            </a:r>
          </a:p>
        </p:txBody>
      </p:sp>
      <p:sp>
        <p:nvSpPr>
          <p:cNvPr id="32" name="Altıgen 31">
            <a:extLst>
              <a:ext uri="{FF2B5EF4-FFF2-40B4-BE49-F238E27FC236}">
                <a16:creationId xmlns:a16="http://schemas.microsoft.com/office/drawing/2014/main" id="{F2BE87FB-F456-443D-990F-E09F8138A1CC}"/>
              </a:ext>
            </a:extLst>
          </p:cNvPr>
          <p:cNvSpPr/>
          <p:nvPr/>
        </p:nvSpPr>
        <p:spPr>
          <a:xfrm rot="16200000">
            <a:off x="8389049" y="2424613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Altıgen 34">
            <a:extLst>
              <a:ext uri="{FF2B5EF4-FFF2-40B4-BE49-F238E27FC236}">
                <a16:creationId xmlns:a16="http://schemas.microsoft.com/office/drawing/2014/main" id="{D7CEE9AD-58C4-A835-17F2-D4A475A6F89A}"/>
              </a:ext>
            </a:extLst>
          </p:cNvPr>
          <p:cNvSpPr/>
          <p:nvPr/>
        </p:nvSpPr>
        <p:spPr>
          <a:xfrm rot="16200000">
            <a:off x="9811779" y="2409983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Altıgen 39">
            <a:extLst>
              <a:ext uri="{FF2B5EF4-FFF2-40B4-BE49-F238E27FC236}">
                <a16:creationId xmlns:a16="http://schemas.microsoft.com/office/drawing/2014/main" id="{C18E1B3F-DDE3-7DD3-4AF1-6CAC80E7FFBB}"/>
              </a:ext>
            </a:extLst>
          </p:cNvPr>
          <p:cNvSpPr/>
          <p:nvPr/>
        </p:nvSpPr>
        <p:spPr>
          <a:xfrm rot="16200000">
            <a:off x="7642210" y="3710259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Altıgen 41">
            <a:extLst>
              <a:ext uri="{FF2B5EF4-FFF2-40B4-BE49-F238E27FC236}">
                <a16:creationId xmlns:a16="http://schemas.microsoft.com/office/drawing/2014/main" id="{87EA5645-7817-FAE0-32FC-7302759EC52D}"/>
              </a:ext>
            </a:extLst>
          </p:cNvPr>
          <p:cNvSpPr/>
          <p:nvPr/>
        </p:nvSpPr>
        <p:spPr>
          <a:xfrm rot="16200000">
            <a:off x="9135888" y="3710259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Altıgen 42">
            <a:extLst>
              <a:ext uri="{FF2B5EF4-FFF2-40B4-BE49-F238E27FC236}">
                <a16:creationId xmlns:a16="http://schemas.microsoft.com/office/drawing/2014/main" id="{A92B4B89-B2E3-F946-3335-F598FD2F108F}"/>
              </a:ext>
            </a:extLst>
          </p:cNvPr>
          <p:cNvSpPr/>
          <p:nvPr/>
        </p:nvSpPr>
        <p:spPr>
          <a:xfrm rot="16200000">
            <a:off x="10634440" y="3710259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Altıgen 43">
            <a:extLst>
              <a:ext uri="{FF2B5EF4-FFF2-40B4-BE49-F238E27FC236}">
                <a16:creationId xmlns:a16="http://schemas.microsoft.com/office/drawing/2014/main" id="{E941ED58-FDFB-40B7-04B2-8BB12BCEFCED}"/>
              </a:ext>
            </a:extLst>
          </p:cNvPr>
          <p:cNvSpPr/>
          <p:nvPr/>
        </p:nvSpPr>
        <p:spPr>
          <a:xfrm rot="16200000">
            <a:off x="6903448" y="2369987"/>
            <a:ext cx="1538021" cy="132588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B222E0B2-1F15-696A-A105-7D673AFAEE18}"/>
              </a:ext>
            </a:extLst>
          </p:cNvPr>
          <p:cNvSpPr txBox="1"/>
          <p:nvPr/>
        </p:nvSpPr>
        <p:spPr>
          <a:xfrm>
            <a:off x="426620" y="1098119"/>
            <a:ext cx="336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400" b="1" i="0" dirty="0">
                <a:effectLst/>
                <a:latin typeface="Poppins" panose="00000500000000000000" pitchFamily="2" charset="-94"/>
              </a:rPr>
              <a:t>Dizi Boyutu</a:t>
            </a:r>
          </a:p>
        </p:txBody>
      </p:sp>
      <p:pic>
        <p:nvPicPr>
          <p:cNvPr id="50" name="Resim 49">
            <a:extLst>
              <a:ext uri="{FF2B5EF4-FFF2-40B4-BE49-F238E27FC236}">
                <a16:creationId xmlns:a16="http://schemas.microsoft.com/office/drawing/2014/main" id="{CFF70261-35A0-A485-51B3-2915D42EE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55" y="2044011"/>
            <a:ext cx="4928713" cy="377548"/>
          </a:xfrm>
          <a:prstGeom prst="rect">
            <a:avLst/>
          </a:prstGeom>
        </p:spPr>
      </p:pic>
      <p:sp>
        <p:nvSpPr>
          <p:cNvPr id="51" name="Metin kutusu 50">
            <a:extLst>
              <a:ext uri="{FF2B5EF4-FFF2-40B4-BE49-F238E27FC236}">
                <a16:creationId xmlns:a16="http://schemas.microsoft.com/office/drawing/2014/main" id="{0698A3EF-5F69-185F-46D0-41D7597B987A}"/>
              </a:ext>
            </a:extLst>
          </p:cNvPr>
          <p:cNvSpPr txBox="1"/>
          <p:nvPr/>
        </p:nvSpPr>
        <p:spPr>
          <a:xfrm>
            <a:off x="426620" y="2660141"/>
            <a:ext cx="453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400" b="1" i="0" dirty="0">
                <a:effectLst/>
                <a:latin typeface="Poppins" panose="00000500000000000000" pitchFamily="2" charset="-94"/>
              </a:rPr>
              <a:t>Dizi Elemanlarını Yazdırma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16F311A0-914A-52A7-05A6-8CF8E699513C}"/>
              </a:ext>
            </a:extLst>
          </p:cNvPr>
          <p:cNvSpPr txBox="1"/>
          <p:nvPr/>
        </p:nvSpPr>
        <p:spPr>
          <a:xfrm>
            <a:off x="496606" y="3202330"/>
            <a:ext cx="4928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  <a:latin typeface="Constantia" panose="02030602050306030303" pitchFamily="18" charset="0"/>
                <a:cs typeface="Cascadia Code ExtraLight" panose="020B0609020000020004" pitchFamily="49" charset="0"/>
              </a:rPr>
              <a:t>Dizi elemanlarını yazdırmak için genellikle bir döngü kullanılır:</a:t>
            </a:r>
          </a:p>
        </p:txBody>
      </p:sp>
      <p:pic>
        <p:nvPicPr>
          <p:cNvPr id="54" name="Resim 53">
            <a:extLst>
              <a:ext uri="{FF2B5EF4-FFF2-40B4-BE49-F238E27FC236}">
                <a16:creationId xmlns:a16="http://schemas.microsoft.com/office/drawing/2014/main" id="{4F307335-6599-E6D4-70EB-FE1CAEFA3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985" y="3910216"/>
            <a:ext cx="3373251" cy="841499"/>
          </a:xfrm>
          <a:prstGeom prst="rect">
            <a:avLst/>
          </a:prstGeom>
        </p:spPr>
      </p:pic>
      <p:sp>
        <p:nvSpPr>
          <p:cNvPr id="55" name="Metin kutusu 54">
            <a:extLst>
              <a:ext uri="{FF2B5EF4-FFF2-40B4-BE49-F238E27FC236}">
                <a16:creationId xmlns:a16="http://schemas.microsoft.com/office/drawing/2014/main" id="{268C3858-CFE5-EE15-5751-8E2CFB09F95B}"/>
              </a:ext>
            </a:extLst>
          </p:cNvPr>
          <p:cNvSpPr txBox="1"/>
          <p:nvPr/>
        </p:nvSpPr>
        <p:spPr>
          <a:xfrm>
            <a:off x="451390" y="4982699"/>
            <a:ext cx="453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400" b="1" i="0" dirty="0">
                <a:effectLst/>
                <a:latin typeface="Poppins" panose="00000500000000000000" pitchFamily="2" charset="-94"/>
              </a:rPr>
              <a:t>Özel Durumlar ve Hatalar</a:t>
            </a: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FF32062B-7164-71BD-E744-105B6099C683}"/>
              </a:ext>
            </a:extLst>
          </p:cNvPr>
          <p:cNvSpPr txBox="1"/>
          <p:nvPr/>
        </p:nvSpPr>
        <p:spPr>
          <a:xfrm>
            <a:off x="496606" y="5431334"/>
            <a:ext cx="6903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  <a:latin typeface="Constantia" panose="02030602050306030303" pitchFamily="18" charset="0"/>
                <a:cs typeface="Cascadia Code ExtraLight" panose="020B0609020000020004" pitchFamily="49" charset="0"/>
              </a:rPr>
              <a:t>Bir dizinin boyutu oluşturulduktan sonra değiştirilemez ve dizi dışındaki bir indekse erişmeye çalışmak </a:t>
            </a:r>
            <a:r>
              <a:rPr lang="tr-TR" sz="2000" b="1" dirty="0" err="1">
                <a:solidFill>
                  <a:srgbClr val="FF0000"/>
                </a:solidFill>
                <a:latin typeface="Constantia" panose="02030602050306030303" pitchFamily="18" charset="0"/>
                <a:cs typeface="Cascadia Code ExtraLight" panose="020B0609020000020004" pitchFamily="49" charset="0"/>
              </a:rPr>
              <a:t>IndexOutOfRangeException</a:t>
            </a:r>
            <a:r>
              <a:rPr lang="tr-TR" sz="2000" dirty="0">
                <a:solidFill>
                  <a:schemeClr val="bg1"/>
                </a:solidFill>
                <a:latin typeface="Constantia" panose="02030602050306030303" pitchFamily="18" charset="0"/>
                <a:cs typeface="Cascadia Code ExtraLight" panose="020B0609020000020004" pitchFamily="49" charset="0"/>
              </a:rPr>
              <a:t> hatasına neden olur.</a:t>
            </a:r>
          </a:p>
        </p:txBody>
      </p:sp>
    </p:spTree>
    <p:extLst>
      <p:ext uri="{BB962C8B-B14F-4D97-AF65-F5344CB8AC3E}">
        <p14:creationId xmlns:p14="http://schemas.microsoft.com/office/powerpoint/2010/main" val="3352624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170</Words>
  <Application>Microsoft Office PowerPoint</Application>
  <PresentationFormat>Geniş ekran</PresentationFormat>
  <Paragraphs>17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Cascadia Code SemiBold</vt:lpstr>
      <vt:lpstr>Constantia</vt:lpstr>
      <vt:lpstr>Poppins</vt:lpstr>
      <vt:lpstr>Office Teması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Talha Arslan</dc:creator>
  <cp:lastModifiedBy>Talha Arslan</cp:lastModifiedBy>
  <cp:revision>3</cp:revision>
  <dcterms:created xsi:type="dcterms:W3CDTF">2025-03-04T18:54:38Z</dcterms:created>
  <dcterms:modified xsi:type="dcterms:W3CDTF">2025-03-05T18:09:13Z</dcterms:modified>
</cp:coreProperties>
</file>