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B3425-D8D3-8262-EE12-E6E8A2E7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931EBE-A605-45CC-A743-5BA83E3C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1F3043-33E5-FF6D-B018-0B1E4E6F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AD599A-547D-BD65-28FA-E7C2AB98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60C81A-4EF9-E0B1-954A-DE0D22E2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985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8D9FB-E9BA-08AC-E84B-06F54C32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8D7D169-F682-E62D-D8DE-A865043D2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875279-953A-F1B9-BBF5-A993374D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D811B0-5D58-6A7D-6A40-3D15AFEC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5090CF-F223-4978-14A4-1C0CDBB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4E7CACD-4C3D-2CB4-02C0-6B7874B5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88E3FCA-C6EE-63F2-0DEB-22DB118D9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285502-DB1A-294D-65CD-F6F09B9F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06A2A6-7FCE-6D6E-DB93-F52AC03A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27F617-F2A4-31BE-045F-E50DB14C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44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52C5C9-3A01-7176-151F-FEEF34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0351FA-0363-C6ED-C52B-31F69871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4C536A-8BED-642D-D968-37A1C700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4D22A5-6F64-795A-6C81-3790CE2A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B5E67F-A432-C1A6-A87D-B480CF84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629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70" userDrawn="1">
          <p15:clr>
            <a:srgbClr val="FBAE40"/>
          </p15:clr>
        </p15:guide>
        <p15:guide id="4" pos="781" userDrawn="1">
          <p15:clr>
            <a:srgbClr val="FBAE40"/>
          </p15:clr>
        </p15:guide>
        <p15:guide id="5" pos="1393" userDrawn="1">
          <p15:clr>
            <a:srgbClr val="FBAE40"/>
          </p15:clr>
        </p15:guide>
        <p15:guide id="6" pos="2005" userDrawn="1">
          <p15:clr>
            <a:srgbClr val="FBAE40"/>
          </p15:clr>
        </p15:guide>
        <p15:guide id="7" pos="2616" userDrawn="1">
          <p15:clr>
            <a:srgbClr val="FBAE40"/>
          </p15:clr>
        </p15:guide>
        <p15:guide id="8" pos="3228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4451" userDrawn="1">
          <p15:clr>
            <a:srgbClr val="FBAE40"/>
          </p15:clr>
        </p15:guide>
        <p15:guide id="11" pos="5063" userDrawn="1">
          <p15:clr>
            <a:srgbClr val="FBAE40"/>
          </p15:clr>
        </p15:guide>
        <p15:guide id="12" pos="5674" userDrawn="1">
          <p15:clr>
            <a:srgbClr val="FBAE40"/>
          </p15:clr>
        </p15:guide>
        <p15:guide id="13" pos="6286" userDrawn="1">
          <p15:clr>
            <a:srgbClr val="FBAE40"/>
          </p15:clr>
        </p15:guide>
        <p15:guide id="14" pos="6898" userDrawn="1">
          <p15:clr>
            <a:srgbClr val="FBAE40"/>
          </p15:clr>
        </p15:guide>
        <p15:guide id="15" pos="7509" userDrawn="1">
          <p15:clr>
            <a:srgbClr val="FBAE40"/>
          </p15:clr>
        </p15:guide>
        <p15:guide id="16" orient="horz" userDrawn="1">
          <p15:clr>
            <a:srgbClr val="FBAE40"/>
          </p15:clr>
        </p15:guide>
        <p15:guide id="17" orient="horz" pos="4320" userDrawn="1">
          <p15:clr>
            <a:srgbClr val="FBAE40"/>
          </p15:clr>
        </p15:guide>
        <p15:guide id="18" orient="horz" pos="170" userDrawn="1">
          <p15:clr>
            <a:srgbClr val="FBAE40"/>
          </p15:clr>
        </p15:guide>
        <p15:guide id="19" orient="horz" pos="414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23D79D-FA66-13E5-B332-85F32CB7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552621-449C-0603-DB91-95296C7D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BBD8C-AC8E-C6E7-2239-2576313F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60DB45-22E7-37D0-8527-DB465D50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0AA9FF-0EB5-A1C5-2ED1-E1021AB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7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AE829B-F048-3C3D-0573-3509FB9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E29F4A-320C-A0C8-C98F-1122B7A39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4674457-E9E0-3492-84E4-C506E597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EE3199-7890-3597-B281-2FB3EAF3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C4E55C-B2BC-EB1D-01E4-B95989F3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FEE046-948A-8A37-2931-1E9F62D7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9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B4D57-F324-989A-C777-88E608A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5D95DF9-477A-4970-B36B-18FD17F69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082766-7F72-4648-3339-418B9C8D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4FBC009-87ED-4197-3F46-BD4862819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F10925C-E5BF-F729-2C8A-34BB3084D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D7AD56-730B-8B1A-57DB-9BE00D9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0E652FE-56FB-6AE9-5EDF-DAE1E096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8C056A5-9A96-1D74-2A2A-207C1227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6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6122D-4C66-5EA1-C6E2-A4E45300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072A1E1-2625-525C-F925-6167AAA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D2895ED-B56E-1BA0-91B3-55E65728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722456-72AF-031D-3FEB-6161C35B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39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C0206AB-0091-4F16-A5A0-506AEE3F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59CC8C2-D390-C43C-54E4-143A77AA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1544CE4-837D-029B-FB88-82AF25EE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95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1C87A2-EF2C-33F9-F944-D588C9B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8E40B8-4F4B-7B04-54BD-520FB20D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B5C0D6-1998-299E-8002-9C6D00C0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1023AC-DABC-4758-90F4-B64F9D8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B1A2DC-8D3B-0B7C-6B28-50300DAB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85F840-2691-2001-BDF8-2C0DB312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58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F6F93-2029-2314-5E86-12852FE1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52C55C3-EE09-8D8E-B08E-F9CB5A157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329C53F-20B9-0A8F-B8C4-81B1D78A1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AFA86D-07BF-EF60-365A-E74521AB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6189EE-EE0A-11EC-0A4C-32C8F611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254F6D-9856-C720-F815-16B3C0AD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5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EF376D7-DD93-5AEA-FF07-EEECFE79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2A219B-AB48-47B4-A844-566B22A1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7AE0F2-D671-D1BF-BF38-9710532A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CD90-2BAA-46A5-9C3A-91D453B5E780}" type="datetimeFigureOut">
              <a:rPr lang="tr-TR" smtClean="0"/>
              <a:t>13.03.2025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87A588-DADF-F1E0-68F2-C9EE2220C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EDBBE1-4E4B-BDB7-428B-83D69042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C1E3-F069-49DE-B274-1865C2D53C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16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2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Colorful abstract background design">
            <a:extLst>
              <a:ext uri="{FF2B5EF4-FFF2-40B4-BE49-F238E27FC236}">
                <a16:creationId xmlns:a16="http://schemas.microsoft.com/office/drawing/2014/main" id="{CB8104B0-F1A3-824B-D62F-F5E3AA1C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395" y="-736600"/>
            <a:ext cx="12506790" cy="8331200"/>
          </a:xfrm>
          <a:custGeom>
            <a:avLst/>
            <a:gdLst/>
            <a:ahLst/>
            <a:cxnLst/>
            <a:rect l="l" t="t" r="r" b="b"/>
            <a:pathLst>
              <a:path w="12192000" h="8121508">
                <a:moveTo>
                  <a:pt x="9305868" y="3732410"/>
                </a:moveTo>
                <a:cubicBezTo>
                  <a:pt x="9334840" y="3732410"/>
                  <a:pt x="9354784" y="3737172"/>
                  <a:pt x="9365698" y="3746697"/>
                </a:cubicBezTo>
                <a:cubicBezTo>
                  <a:pt x="9376612" y="3756222"/>
                  <a:pt x="9382068" y="3776265"/>
                  <a:pt x="9382068" y="3806824"/>
                </a:cubicBezTo>
                <a:lnTo>
                  <a:pt x="9382068" y="3859807"/>
                </a:lnTo>
                <a:cubicBezTo>
                  <a:pt x="9382068" y="3902273"/>
                  <a:pt x="9376413" y="3927375"/>
                  <a:pt x="9365102" y="3935114"/>
                </a:cubicBezTo>
                <a:cubicBezTo>
                  <a:pt x="9353791" y="3942853"/>
                  <a:pt x="9334046" y="3946722"/>
                  <a:pt x="9305868" y="3946722"/>
                </a:cubicBezTo>
                <a:close/>
                <a:moveTo>
                  <a:pt x="4991044" y="3732410"/>
                </a:moveTo>
                <a:cubicBezTo>
                  <a:pt x="5018428" y="3732410"/>
                  <a:pt x="5037082" y="3735287"/>
                  <a:pt x="5047003" y="3741042"/>
                </a:cubicBezTo>
                <a:cubicBezTo>
                  <a:pt x="5056925" y="3746797"/>
                  <a:pt x="5063275" y="3755825"/>
                  <a:pt x="5066053" y="3768129"/>
                </a:cubicBezTo>
                <a:cubicBezTo>
                  <a:pt x="5068831" y="3780432"/>
                  <a:pt x="5070221" y="3808411"/>
                  <a:pt x="5070221" y="3852068"/>
                </a:cubicBezTo>
                <a:lnTo>
                  <a:pt x="5070221" y="4226519"/>
                </a:lnTo>
                <a:cubicBezTo>
                  <a:pt x="5070221" y="4290813"/>
                  <a:pt x="5066053" y="4330203"/>
                  <a:pt x="5057720" y="4344689"/>
                </a:cubicBezTo>
                <a:cubicBezTo>
                  <a:pt x="5049385" y="4359175"/>
                  <a:pt x="5027161" y="4366418"/>
                  <a:pt x="4991044" y="4366418"/>
                </a:cubicBezTo>
                <a:close/>
                <a:moveTo>
                  <a:pt x="4000444" y="3732410"/>
                </a:moveTo>
                <a:cubicBezTo>
                  <a:pt x="4032988" y="3732410"/>
                  <a:pt x="4054419" y="3737371"/>
                  <a:pt x="4064738" y="3747293"/>
                </a:cubicBezTo>
                <a:cubicBezTo>
                  <a:pt x="4075057" y="3757215"/>
                  <a:pt x="4080216" y="3778646"/>
                  <a:pt x="4080216" y="3811586"/>
                </a:cubicBezTo>
                <a:lnTo>
                  <a:pt x="4080216" y="3890763"/>
                </a:lnTo>
                <a:cubicBezTo>
                  <a:pt x="4080216" y="3926482"/>
                  <a:pt x="4075751" y="3949997"/>
                  <a:pt x="4066821" y="3961307"/>
                </a:cubicBezTo>
                <a:cubicBezTo>
                  <a:pt x="4057892" y="3972618"/>
                  <a:pt x="4041918" y="3978274"/>
                  <a:pt x="4018899" y="3978274"/>
                </a:cubicBezTo>
                <a:cubicBezTo>
                  <a:pt x="4013740" y="3978274"/>
                  <a:pt x="4007588" y="3978076"/>
                  <a:pt x="4000444" y="3977679"/>
                </a:cubicBezTo>
                <a:close/>
                <a:moveTo>
                  <a:pt x="5700656" y="3710383"/>
                </a:moveTo>
                <a:cubicBezTo>
                  <a:pt x="5716135" y="3710383"/>
                  <a:pt x="5726354" y="3716634"/>
                  <a:pt x="5731315" y="3729136"/>
                </a:cubicBezTo>
                <a:cubicBezTo>
                  <a:pt x="5736276" y="3741637"/>
                  <a:pt x="5738756" y="3770311"/>
                  <a:pt x="5738756" y="3815158"/>
                </a:cubicBezTo>
                <a:lnTo>
                  <a:pt x="5738756" y="4258071"/>
                </a:lnTo>
                <a:cubicBezTo>
                  <a:pt x="5738756" y="4314824"/>
                  <a:pt x="5736375" y="4350741"/>
                  <a:pt x="5731613" y="4365822"/>
                </a:cubicBezTo>
                <a:cubicBezTo>
                  <a:pt x="5726851" y="4380904"/>
                  <a:pt x="5715936" y="4388444"/>
                  <a:pt x="5698871" y="4388444"/>
                </a:cubicBezTo>
                <a:cubicBezTo>
                  <a:pt x="5682202" y="4388444"/>
                  <a:pt x="5671585" y="4381896"/>
                  <a:pt x="5667021" y="4368799"/>
                </a:cubicBezTo>
                <a:cubicBezTo>
                  <a:pt x="5662457" y="4355702"/>
                  <a:pt x="5660175" y="4321174"/>
                  <a:pt x="5660175" y="4265215"/>
                </a:cubicBezTo>
                <a:lnTo>
                  <a:pt x="5660175" y="3815158"/>
                </a:lnTo>
                <a:cubicBezTo>
                  <a:pt x="5660175" y="3765549"/>
                  <a:pt x="5663648" y="3735684"/>
                  <a:pt x="5670594" y="3725564"/>
                </a:cubicBezTo>
                <a:cubicBezTo>
                  <a:pt x="5677539" y="3715443"/>
                  <a:pt x="5687560" y="3710383"/>
                  <a:pt x="5700656" y="3710383"/>
                </a:cubicBezTo>
                <a:close/>
                <a:moveTo>
                  <a:pt x="3367032" y="3710383"/>
                </a:moveTo>
                <a:cubicBezTo>
                  <a:pt x="3382510" y="3710383"/>
                  <a:pt x="3392730" y="3716634"/>
                  <a:pt x="3397690" y="3729136"/>
                </a:cubicBezTo>
                <a:cubicBezTo>
                  <a:pt x="3402651" y="3741637"/>
                  <a:pt x="3405132" y="3770311"/>
                  <a:pt x="3405132" y="3815158"/>
                </a:cubicBezTo>
                <a:lnTo>
                  <a:pt x="3405132" y="4258071"/>
                </a:lnTo>
                <a:cubicBezTo>
                  <a:pt x="3405132" y="4314824"/>
                  <a:pt x="3402750" y="4350741"/>
                  <a:pt x="3397988" y="4365822"/>
                </a:cubicBezTo>
                <a:cubicBezTo>
                  <a:pt x="3393226" y="4380904"/>
                  <a:pt x="3382311" y="4388444"/>
                  <a:pt x="3365246" y="4388444"/>
                </a:cubicBezTo>
                <a:cubicBezTo>
                  <a:pt x="3348577" y="4388444"/>
                  <a:pt x="3337961" y="4381896"/>
                  <a:pt x="3333397" y="4368799"/>
                </a:cubicBezTo>
                <a:cubicBezTo>
                  <a:pt x="3328833" y="4355702"/>
                  <a:pt x="3326551" y="4321174"/>
                  <a:pt x="3326551" y="4265215"/>
                </a:cubicBezTo>
                <a:lnTo>
                  <a:pt x="3326551" y="3815158"/>
                </a:lnTo>
                <a:cubicBezTo>
                  <a:pt x="3326551" y="3765549"/>
                  <a:pt x="3330023" y="3735684"/>
                  <a:pt x="3336968" y="3725564"/>
                </a:cubicBezTo>
                <a:cubicBezTo>
                  <a:pt x="3343914" y="3715443"/>
                  <a:pt x="3353935" y="3710383"/>
                  <a:pt x="3367032" y="3710383"/>
                </a:cubicBezTo>
                <a:close/>
                <a:moveTo>
                  <a:pt x="2700282" y="3710383"/>
                </a:moveTo>
                <a:cubicBezTo>
                  <a:pt x="2715760" y="3710383"/>
                  <a:pt x="2725979" y="3716634"/>
                  <a:pt x="2730940" y="3729136"/>
                </a:cubicBezTo>
                <a:cubicBezTo>
                  <a:pt x="2735901" y="3741637"/>
                  <a:pt x="2738382" y="3770311"/>
                  <a:pt x="2738382" y="3815158"/>
                </a:cubicBezTo>
                <a:lnTo>
                  <a:pt x="2738382" y="4258071"/>
                </a:lnTo>
                <a:cubicBezTo>
                  <a:pt x="2738382" y="4314824"/>
                  <a:pt x="2736000" y="4350741"/>
                  <a:pt x="2731238" y="4365822"/>
                </a:cubicBezTo>
                <a:cubicBezTo>
                  <a:pt x="2726476" y="4380904"/>
                  <a:pt x="2715561" y="4388444"/>
                  <a:pt x="2698496" y="4388444"/>
                </a:cubicBezTo>
                <a:cubicBezTo>
                  <a:pt x="2681827" y="4388444"/>
                  <a:pt x="2671211" y="4381896"/>
                  <a:pt x="2666647" y="4368799"/>
                </a:cubicBezTo>
                <a:cubicBezTo>
                  <a:pt x="2662083" y="4355702"/>
                  <a:pt x="2659800" y="4321174"/>
                  <a:pt x="2659800" y="4265215"/>
                </a:cubicBezTo>
                <a:lnTo>
                  <a:pt x="2659800" y="3815158"/>
                </a:lnTo>
                <a:cubicBezTo>
                  <a:pt x="2659800" y="3765549"/>
                  <a:pt x="2663273" y="3735684"/>
                  <a:pt x="2670218" y="3725564"/>
                </a:cubicBezTo>
                <a:cubicBezTo>
                  <a:pt x="2677164" y="3715443"/>
                  <a:pt x="2687185" y="3710383"/>
                  <a:pt x="2700282" y="3710383"/>
                </a:cubicBezTo>
                <a:close/>
                <a:moveTo>
                  <a:pt x="9683892" y="3567508"/>
                </a:moveTo>
                <a:lnTo>
                  <a:pt x="9683892" y="3693119"/>
                </a:lnTo>
                <a:cubicBezTo>
                  <a:pt x="9716832" y="3693119"/>
                  <a:pt x="9738165" y="3694508"/>
                  <a:pt x="9747888" y="3697286"/>
                </a:cubicBezTo>
                <a:cubicBezTo>
                  <a:pt x="9757612" y="3700064"/>
                  <a:pt x="9764854" y="3706514"/>
                  <a:pt x="9769617" y="3716634"/>
                </a:cubicBezTo>
                <a:cubicBezTo>
                  <a:pt x="9774380" y="3726754"/>
                  <a:pt x="9776761" y="3755429"/>
                  <a:pt x="9776761" y="3802657"/>
                </a:cubicBezTo>
                <a:lnTo>
                  <a:pt x="9776761" y="4296171"/>
                </a:lnTo>
                <a:cubicBezTo>
                  <a:pt x="9776761" y="4340224"/>
                  <a:pt x="9774876" y="4367707"/>
                  <a:pt x="9771106" y="4378622"/>
                </a:cubicBezTo>
                <a:cubicBezTo>
                  <a:pt x="9767335" y="4389536"/>
                  <a:pt x="9760688" y="4396779"/>
                  <a:pt x="9751162" y="4400350"/>
                </a:cubicBezTo>
                <a:cubicBezTo>
                  <a:pt x="9741638" y="4403922"/>
                  <a:pt x="9719214" y="4405708"/>
                  <a:pt x="9683892" y="4405708"/>
                </a:cubicBezTo>
                <a:lnTo>
                  <a:pt x="9683892" y="4531319"/>
                </a:lnTo>
                <a:lnTo>
                  <a:pt x="9759496" y="4531319"/>
                </a:lnTo>
                <a:cubicBezTo>
                  <a:pt x="9829346" y="4531319"/>
                  <a:pt x="9880742" y="4524870"/>
                  <a:pt x="9913682" y="4511972"/>
                </a:cubicBezTo>
                <a:cubicBezTo>
                  <a:pt x="9946623" y="4499073"/>
                  <a:pt x="9968253" y="4480122"/>
                  <a:pt x="9978572" y="4455119"/>
                </a:cubicBezTo>
                <a:cubicBezTo>
                  <a:pt x="9988890" y="4430116"/>
                  <a:pt x="9994050" y="4376935"/>
                  <a:pt x="9994050" y="4295575"/>
                </a:cubicBezTo>
                <a:lnTo>
                  <a:pt x="9994050" y="3803252"/>
                </a:lnTo>
                <a:cubicBezTo>
                  <a:pt x="9994050" y="3722290"/>
                  <a:pt x="9988890" y="3669108"/>
                  <a:pt x="9978572" y="3643708"/>
                </a:cubicBezTo>
                <a:cubicBezTo>
                  <a:pt x="9968253" y="3618308"/>
                  <a:pt x="9946226" y="3599258"/>
                  <a:pt x="9912492" y="3586558"/>
                </a:cubicBezTo>
                <a:cubicBezTo>
                  <a:pt x="9878758" y="3573858"/>
                  <a:pt x="9827760" y="3567508"/>
                  <a:pt x="9759496" y="3567508"/>
                </a:cubicBezTo>
                <a:close/>
                <a:moveTo>
                  <a:pt x="9055242" y="3567508"/>
                </a:moveTo>
                <a:lnTo>
                  <a:pt x="9055242" y="4531319"/>
                </a:lnTo>
                <a:lnTo>
                  <a:pt x="9305868" y="4531319"/>
                </a:lnTo>
                <a:lnTo>
                  <a:pt x="9305868" y="4096741"/>
                </a:lnTo>
                <a:cubicBezTo>
                  <a:pt x="9340396" y="4096741"/>
                  <a:pt x="9361728" y="4102893"/>
                  <a:pt x="9369864" y="4115196"/>
                </a:cubicBezTo>
                <a:cubicBezTo>
                  <a:pt x="9378001" y="4127499"/>
                  <a:pt x="9382068" y="4159447"/>
                  <a:pt x="9382068" y="4211041"/>
                </a:cubicBezTo>
                <a:lnTo>
                  <a:pt x="9382068" y="4531319"/>
                </a:lnTo>
                <a:lnTo>
                  <a:pt x="9614836" y="4531319"/>
                </a:lnTo>
                <a:lnTo>
                  <a:pt x="9614836" y="4277121"/>
                </a:lnTo>
                <a:cubicBezTo>
                  <a:pt x="9614836" y="4199333"/>
                  <a:pt x="9612752" y="4151807"/>
                  <a:pt x="9608585" y="4134543"/>
                </a:cubicBezTo>
                <a:cubicBezTo>
                  <a:pt x="9604418" y="4117279"/>
                  <a:pt x="9593802" y="4098329"/>
                  <a:pt x="9576736" y="4077691"/>
                </a:cubicBezTo>
                <a:cubicBezTo>
                  <a:pt x="9559670" y="4057054"/>
                  <a:pt x="9526332" y="4040583"/>
                  <a:pt x="9476724" y="4028280"/>
                </a:cubicBezTo>
                <a:cubicBezTo>
                  <a:pt x="9531492" y="4023121"/>
                  <a:pt x="9568203" y="4007643"/>
                  <a:pt x="9586856" y="3981846"/>
                </a:cubicBezTo>
                <a:cubicBezTo>
                  <a:pt x="9605509" y="3956049"/>
                  <a:pt x="9614836" y="3905646"/>
                  <a:pt x="9614836" y="3830636"/>
                </a:cubicBezTo>
                <a:cubicBezTo>
                  <a:pt x="9614836" y="3748483"/>
                  <a:pt x="9601640" y="3688654"/>
                  <a:pt x="9575248" y="3651150"/>
                </a:cubicBezTo>
                <a:cubicBezTo>
                  <a:pt x="9548856" y="3613645"/>
                  <a:pt x="9514724" y="3590329"/>
                  <a:pt x="9472854" y="3581201"/>
                </a:cubicBezTo>
                <a:cubicBezTo>
                  <a:pt x="9430984" y="3572072"/>
                  <a:pt x="9350914" y="3567508"/>
                  <a:pt x="9232645" y="3567508"/>
                </a:cubicBezTo>
                <a:close/>
                <a:moveTo>
                  <a:pt x="8550417" y="3567508"/>
                </a:moveTo>
                <a:lnTo>
                  <a:pt x="8550417" y="4531319"/>
                </a:lnTo>
                <a:lnTo>
                  <a:pt x="8984995" y="4531319"/>
                </a:lnTo>
                <a:lnTo>
                  <a:pt x="8984995" y="4338438"/>
                </a:lnTo>
                <a:lnTo>
                  <a:pt x="8801044" y="4338438"/>
                </a:lnTo>
                <a:lnTo>
                  <a:pt x="8801044" y="4126507"/>
                </a:lnTo>
                <a:lnTo>
                  <a:pt x="8957611" y="4126507"/>
                </a:lnTo>
                <a:lnTo>
                  <a:pt x="8957611" y="3943150"/>
                </a:lnTo>
                <a:lnTo>
                  <a:pt x="8801044" y="3943150"/>
                </a:lnTo>
                <a:lnTo>
                  <a:pt x="8801044" y="3760390"/>
                </a:lnTo>
                <a:lnTo>
                  <a:pt x="8968326" y="3760390"/>
                </a:lnTo>
                <a:lnTo>
                  <a:pt x="8968326" y="3567508"/>
                </a:lnTo>
                <a:close/>
                <a:moveTo>
                  <a:pt x="8083692" y="3567508"/>
                </a:moveTo>
                <a:lnTo>
                  <a:pt x="8083692" y="4531319"/>
                </a:lnTo>
                <a:lnTo>
                  <a:pt x="8486718" y="4531319"/>
                </a:lnTo>
                <a:lnTo>
                  <a:pt x="8486718" y="4338438"/>
                </a:lnTo>
                <a:lnTo>
                  <a:pt x="8334319" y="4338438"/>
                </a:lnTo>
                <a:lnTo>
                  <a:pt x="8334319" y="3567508"/>
                </a:lnTo>
                <a:close/>
                <a:moveTo>
                  <a:pt x="7413370" y="3567508"/>
                </a:moveTo>
                <a:lnTo>
                  <a:pt x="7413370" y="4137818"/>
                </a:lnTo>
                <a:cubicBezTo>
                  <a:pt x="7413370" y="4246561"/>
                  <a:pt x="7415355" y="4317900"/>
                  <a:pt x="7419324" y="4351832"/>
                </a:cubicBezTo>
                <a:cubicBezTo>
                  <a:pt x="7423292" y="4385765"/>
                  <a:pt x="7436191" y="4418011"/>
                  <a:pt x="7458019" y="4448571"/>
                </a:cubicBezTo>
                <a:cubicBezTo>
                  <a:pt x="7479847" y="4479130"/>
                  <a:pt x="7512788" y="4503935"/>
                  <a:pt x="7556841" y="4522985"/>
                </a:cubicBezTo>
                <a:cubicBezTo>
                  <a:pt x="7600894" y="4542035"/>
                  <a:pt x="7651694" y="4551560"/>
                  <a:pt x="7709241" y="4551560"/>
                </a:cubicBezTo>
                <a:cubicBezTo>
                  <a:pt x="7761231" y="4551560"/>
                  <a:pt x="7806376" y="4543523"/>
                  <a:pt x="7844674" y="4527450"/>
                </a:cubicBezTo>
                <a:cubicBezTo>
                  <a:pt x="7882973" y="4511376"/>
                  <a:pt x="7913830" y="4487762"/>
                  <a:pt x="7937245" y="4456607"/>
                </a:cubicBezTo>
                <a:cubicBezTo>
                  <a:pt x="7960661" y="4425453"/>
                  <a:pt x="7974750" y="4395092"/>
                  <a:pt x="7979513" y="4365525"/>
                </a:cubicBezTo>
                <a:cubicBezTo>
                  <a:pt x="7984275" y="4335957"/>
                  <a:pt x="7986656" y="4284661"/>
                  <a:pt x="7986656" y="4211636"/>
                </a:cubicBezTo>
                <a:lnTo>
                  <a:pt x="7986656" y="3567508"/>
                </a:lnTo>
                <a:lnTo>
                  <a:pt x="7736030" y="3567508"/>
                </a:lnTo>
                <a:lnTo>
                  <a:pt x="7736030" y="4277716"/>
                </a:lnTo>
                <a:cubicBezTo>
                  <a:pt x="7736030" y="4325738"/>
                  <a:pt x="7733748" y="4356198"/>
                  <a:pt x="7729184" y="4369097"/>
                </a:cubicBezTo>
                <a:cubicBezTo>
                  <a:pt x="7724619" y="4381995"/>
                  <a:pt x="7714400" y="4388444"/>
                  <a:pt x="7698525" y="4388444"/>
                </a:cubicBezTo>
                <a:cubicBezTo>
                  <a:pt x="7684635" y="4388444"/>
                  <a:pt x="7675407" y="4382590"/>
                  <a:pt x="7670843" y="4370882"/>
                </a:cubicBezTo>
                <a:cubicBezTo>
                  <a:pt x="7666279" y="4359175"/>
                  <a:pt x="7663997" y="4332286"/>
                  <a:pt x="7663997" y="4290218"/>
                </a:cubicBezTo>
                <a:lnTo>
                  <a:pt x="7663997" y="3567508"/>
                </a:lnTo>
                <a:close/>
                <a:moveTo>
                  <a:pt x="6083443" y="3567508"/>
                </a:moveTo>
                <a:lnTo>
                  <a:pt x="6083443" y="4531319"/>
                </a:lnTo>
                <a:lnTo>
                  <a:pt x="6292993" y="4531319"/>
                </a:lnTo>
                <a:lnTo>
                  <a:pt x="6292993" y="4093169"/>
                </a:lnTo>
                <a:lnTo>
                  <a:pt x="6423366" y="4531319"/>
                </a:lnTo>
                <a:lnTo>
                  <a:pt x="6643036" y="4531319"/>
                </a:lnTo>
                <a:lnTo>
                  <a:pt x="6643036" y="3567508"/>
                </a:lnTo>
                <a:lnTo>
                  <a:pt x="6433486" y="3567508"/>
                </a:lnTo>
                <a:lnTo>
                  <a:pt x="6433486" y="4001491"/>
                </a:lnTo>
                <a:lnTo>
                  <a:pt x="6292993" y="3567508"/>
                </a:lnTo>
                <a:close/>
                <a:moveTo>
                  <a:pt x="4740417" y="3567508"/>
                </a:moveTo>
                <a:lnTo>
                  <a:pt x="4740417" y="4531319"/>
                </a:lnTo>
                <a:lnTo>
                  <a:pt x="5056528" y="4531319"/>
                </a:lnTo>
                <a:cubicBezTo>
                  <a:pt x="5116457" y="4531319"/>
                  <a:pt x="5161303" y="4528045"/>
                  <a:pt x="5191069" y="4521497"/>
                </a:cubicBezTo>
                <a:cubicBezTo>
                  <a:pt x="5220835" y="4514948"/>
                  <a:pt x="5245838" y="4503439"/>
                  <a:pt x="5266078" y="4486968"/>
                </a:cubicBezTo>
                <a:cubicBezTo>
                  <a:pt x="5286319" y="4470498"/>
                  <a:pt x="5300507" y="4447678"/>
                  <a:pt x="5308644" y="4418507"/>
                </a:cubicBezTo>
                <a:cubicBezTo>
                  <a:pt x="5316779" y="4389337"/>
                  <a:pt x="5320847" y="4331493"/>
                  <a:pt x="5320847" y="4244974"/>
                </a:cubicBezTo>
                <a:lnTo>
                  <a:pt x="5320847" y="3907432"/>
                </a:lnTo>
                <a:cubicBezTo>
                  <a:pt x="5320847" y="3816151"/>
                  <a:pt x="5318069" y="3754932"/>
                  <a:pt x="5312513" y="3723778"/>
                </a:cubicBezTo>
                <a:cubicBezTo>
                  <a:pt x="5306956" y="3692623"/>
                  <a:pt x="5293067" y="3664346"/>
                  <a:pt x="5270841" y="3638946"/>
                </a:cubicBezTo>
                <a:cubicBezTo>
                  <a:pt x="5248616" y="3613546"/>
                  <a:pt x="5216172" y="3595289"/>
                  <a:pt x="5173508" y="3584177"/>
                </a:cubicBezTo>
                <a:cubicBezTo>
                  <a:pt x="5130844" y="3573065"/>
                  <a:pt x="5048988" y="3567508"/>
                  <a:pt x="4927941" y="3567508"/>
                </a:cubicBezTo>
                <a:close/>
                <a:moveTo>
                  <a:pt x="4593971" y="3567508"/>
                </a:moveTo>
                <a:cubicBezTo>
                  <a:pt x="4525708" y="3567508"/>
                  <a:pt x="4474710" y="3573858"/>
                  <a:pt x="4440975" y="3586558"/>
                </a:cubicBezTo>
                <a:cubicBezTo>
                  <a:pt x="4407241" y="3599258"/>
                  <a:pt x="4385214" y="3618308"/>
                  <a:pt x="4374896" y="3643708"/>
                </a:cubicBezTo>
                <a:cubicBezTo>
                  <a:pt x="4364577" y="3669108"/>
                  <a:pt x="4359418" y="3722290"/>
                  <a:pt x="4359418" y="3803252"/>
                </a:cubicBezTo>
                <a:lnTo>
                  <a:pt x="4359418" y="4295575"/>
                </a:lnTo>
                <a:cubicBezTo>
                  <a:pt x="4359418" y="4376935"/>
                  <a:pt x="4364676" y="4430116"/>
                  <a:pt x="4375194" y="4455119"/>
                </a:cubicBezTo>
                <a:cubicBezTo>
                  <a:pt x="4385710" y="4480122"/>
                  <a:pt x="4407340" y="4499073"/>
                  <a:pt x="4440082" y="4511972"/>
                </a:cubicBezTo>
                <a:cubicBezTo>
                  <a:pt x="4472824" y="4524870"/>
                  <a:pt x="4524121" y="4531319"/>
                  <a:pt x="4593971" y="4531319"/>
                </a:cubicBezTo>
                <a:lnTo>
                  <a:pt x="4669576" y="4531319"/>
                </a:lnTo>
                <a:lnTo>
                  <a:pt x="4669576" y="4405708"/>
                </a:lnTo>
                <a:cubicBezTo>
                  <a:pt x="4634650" y="4405708"/>
                  <a:pt x="4612326" y="4403922"/>
                  <a:pt x="4602603" y="4400350"/>
                </a:cubicBezTo>
                <a:cubicBezTo>
                  <a:pt x="4592879" y="4396779"/>
                  <a:pt x="4586231" y="4389536"/>
                  <a:pt x="4582660" y="4378622"/>
                </a:cubicBezTo>
                <a:cubicBezTo>
                  <a:pt x="4579088" y="4367707"/>
                  <a:pt x="4577302" y="4340224"/>
                  <a:pt x="4577302" y="4296171"/>
                </a:cubicBezTo>
                <a:lnTo>
                  <a:pt x="4577302" y="3802657"/>
                </a:lnTo>
                <a:cubicBezTo>
                  <a:pt x="4577302" y="3755429"/>
                  <a:pt x="4579584" y="3726754"/>
                  <a:pt x="4584148" y="3716634"/>
                </a:cubicBezTo>
                <a:cubicBezTo>
                  <a:pt x="4588712" y="3706514"/>
                  <a:pt x="4595856" y="3700064"/>
                  <a:pt x="4605579" y="3697286"/>
                </a:cubicBezTo>
                <a:cubicBezTo>
                  <a:pt x="4615303" y="3694508"/>
                  <a:pt x="4636635" y="3693119"/>
                  <a:pt x="4669576" y="3693119"/>
                </a:cubicBezTo>
                <a:lnTo>
                  <a:pt x="4669576" y="3567508"/>
                </a:lnTo>
                <a:close/>
                <a:moveTo>
                  <a:pt x="3749818" y="3567508"/>
                </a:moveTo>
                <a:lnTo>
                  <a:pt x="3749818" y="4531319"/>
                </a:lnTo>
                <a:lnTo>
                  <a:pt x="4000444" y="4531319"/>
                </a:lnTo>
                <a:lnTo>
                  <a:pt x="4000444" y="4143175"/>
                </a:lnTo>
                <a:lnTo>
                  <a:pt x="4067715" y="4143175"/>
                </a:lnTo>
                <a:cubicBezTo>
                  <a:pt x="4122483" y="4143175"/>
                  <a:pt x="4166834" y="4135635"/>
                  <a:pt x="4200767" y="4120554"/>
                </a:cubicBezTo>
                <a:cubicBezTo>
                  <a:pt x="4234700" y="4105472"/>
                  <a:pt x="4258017" y="4083843"/>
                  <a:pt x="4270716" y="4055665"/>
                </a:cubicBezTo>
                <a:cubicBezTo>
                  <a:pt x="4283416" y="4027486"/>
                  <a:pt x="4289766" y="3982640"/>
                  <a:pt x="4289766" y="3921124"/>
                </a:cubicBezTo>
                <a:lnTo>
                  <a:pt x="4289766" y="3837185"/>
                </a:lnTo>
                <a:cubicBezTo>
                  <a:pt x="4289766" y="3776860"/>
                  <a:pt x="4286492" y="3732311"/>
                  <a:pt x="4279943" y="3703537"/>
                </a:cubicBezTo>
                <a:cubicBezTo>
                  <a:pt x="4273395" y="3674764"/>
                  <a:pt x="4260894" y="3650257"/>
                  <a:pt x="4242439" y="3630016"/>
                </a:cubicBezTo>
                <a:cubicBezTo>
                  <a:pt x="4223984" y="3609776"/>
                  <a:pt x="4196401" y="3594297"/>
                  <a:pt x="4159690" y="3583582"/>
                </a:cubicBezTo>
                <a:cubicBezTo>
                  <a:pt x="4122979" y="3572866"/>
                  <a:pt x="4070493" y="3567508"/>
                  <a:pt x="4002230" y="3567508"/>
                </a:cubicBezTo>
                <a:close/>
                <a:moveTo>
                  <a:pt x="1968643" y="3567508"/>
                </a:moveTo>
                <a:lnTo>
                  <a:pt x="1968643" y="4531319"/>
                </a:lnTo>
                <a:lnTo>
                  <a:pt x="2371669" y="4531319"/>
                </a:lnTo>
                <a:lnTo>
                  <a:pt x="2371669" y="4338438"/>
                </a:lnTo>
                <a:lnTo>
                  <a:pt x="2219269" y="4338438"/>
                </a:lnTo>
                <a:lnTo>
                  <a:pt x="2219269" y="3567508"/>
                </a:lnTo>
                <a:close/>
                <a:moveTo>
                  <a:pt x="7016297" y="3547268"/>
                </a:moveTo>
                <a:cubicBezTo>
                  <a:pt x="6941685" y="3547268"/>
                  <a:pt x="6880863" y="3564631"/>
                  <a:pt x="6833834" y="3599358"/>
                </a:cubicBezTo>
                <a:cubicBezTo>
                  <a:pt x="6786804" y="3634084"/>
                  <a:pt x="6758328" y="3672283"/>
                  <a:pt x="6748406" y="3713955"/>
                </a:cubicBezTo>
                <a:cubicBezTo>
                  <a:pt x="6738485" y="3755627"/>
                  <a:pt x="6733524" y="3822501"/>
                  <a:pt x="6733524" y="3914576"/>
                </a:cubicBezTo>
                <a:lnTo>
                  <a:pt x="6733524" y="4200921"/>
                </a:lnTo>
                <a:cubicBezTo>
                  <a:pt x="6733524" y="4267199"/>
                  <a:pt x="6735907" y="4316907"/>
                  <a:pt x="6740672" y="4350047"/>
                </a:cubicBezTo>
                <a:cubicBezTo>
                  <a:pt x="6745438" y="4383186"/>
                  <a:pt x="6757353" y="4414836"/>
                  <a:pt x="6776419" y="4444999"/>
                </a:cubicBezTo>
                <a:cubicBezTo>
                  <a:pt x="6795484" y="4475161"/>
                  <a:pt x="6823385" y="4500462"/>
                  <a:pt x="6860120" y="4520901"/>
                </a:cubicBezTo>
                <a:cubicBezTo>
                  <a:pt x="6896856" y="4541340"/>
                  <a:pt x="6936277" y="4551560"/>
                  <a:pt x="6978383" y="4551560"/>
                </a:cubicBezTo>
                <a:cubicBezTo>
                  <a:pt x="7013730" y="4551560"/>
                  <a:pt x="7044410" y="4544118"/>
                  <a:pt x="7070424" y="4529236"/>
                </a:cubicBezTo>
                <a:cubicBezTo>
                  <a:pt x="7096438" y="4514353"/>
                  <a:pt x="7117984" y="4492029"/>
                  <a:pt x="7135062" y="4462263"/>
                </a:cubicBezTo>
                <a:lnTo>
                  <a:pt x="7158242" y="4531319"/>
                </a:lnTo>
                <a:lnTo>
                  <a:pt x="7315739" y="4531319"/>
                </a:lnTo>
                <a:lnTo>
                  <a:pt x="7315739" y="4013993"/>
                </a:lnTo>
                <a:lnTo>
                  <a:pt x="7022250" y="4013993"/>
                </a:lnTo>
                <a:lnTo>
                  <a:pt x="7022250" y="4160439"/>
                </a:lnTo>
                <a:lnTo>
                  <a:pt x="7072852" y="4160439"/>
                </a:lnTo>
                <a:lnTo>
                  <a:pt x="7072852" y="4274740"/>
                </a:lnTo>
                <a:cubicBezTo>
                  <a:pt x="7072852" y="4319586"/>
                  <a:pt x="7069577" y="4349749"/>
                  <a:pt x="7063029" y="4365227"/>
                </a:cubicBezTo>
                <a:cubicBezTo>
                  <a:pt x="7056481" y="4380705"/>
                  <a:pt x="7044078" y="4388444"/>
                  <a:pt x="7025822" y="4388444"/>
                </a:cubicBezTo>
                <a:cubicBezTo>
                  <a:pt x="7009153" y="4388444"/>
                  <a:pt x="6998041" y="4381598"/>
                  <a:pt x="6992484" y="4367906"/>
                </a:cubicBezTo>
                <a:cubicBezTo>
                  <a:pt x="6986928" y="4354214"/>
                  <a:pt x="6984150" y="4325738"/>
                  <a:pt x="6984150" y="4282479"/>
                </a:cubicBezTo>
                <a:lnTo>
                  <a:pt x="6984150" y="3819921"/>
                </a:lnTo>
                <a:cubicBezTo>
                  <a:pt x="6984150" y="3770708"/>
                  <a:pt x="6986928" y="3740149"/>
                  <a:pt x="6992484" y="3728243"/>
                </a:cubicBezTo>
                <a:cubicBezTo>
                  <a:pt x="6998041" y="3716336"/>
                  <a:pt x="7008558" y="3710383"/>
                  <a:pt x="7024036" y="3710383"/>
                </a:cubicBezTo>
                <a:cubicBezTo>
                  <a:pt x="7041895" y="3710383"/>
                  <a:pt x="7053206" y="3717328"/>
                  <a:pt x="7057969" y="3731219"/>
                </a:cubicBezTo>
                <a:cubicBezTo>
                  <a:pt x="7062731" y="3745110"/>
                  <a:pt x="7065113" y="3779638"/>
                  <a:pt x="7065113" y="3834804"/>
                </a:cubicBezTo>
                <a:lnTo>
                  <a:pt x="7065113" y="3922314"/>
                </a:lnTo>
                <a:lnTo>
                  <a:pt x="7315739" y="3922314"/>
                </a:lnTo>
                <a:lnTo>
                  <a:pt x="7315739" y="3880643"/>
                </a:lnTo>
                <a:cubicBezTo>
                  <a:pt x="7315739" y="3801664"/>
                  <a:pt x="7308397" y="3741439"/>
                  <a:pt x="7293713" y="3699965"/>
                </a:cubicBezTo>
                <a:cubicBezTo>
                  <a:pt x="7279028" y="3658492"/>
                  <a:pt x="7247476" y="3622674"/>
                  <a:pt x="7199058" y="3592512"/>
                </a:cubicBezTo>
                <a:cubicBezTo>
                  <a:pt x="7150639" y="3562349"/>
                  <a:pt x="7089719" y="3547268"/>
                  <a:pt x="7016297" y="3547268"/>
                </a:cubicBezTo>
                <a:close/>
                <a:moveTo>
                  <a:pt x="5699466" y="3547268"/>
                </a:moveTo>
                <a:cubicBezTo>
                  <a:pt x="5645094" y="3547268"/>
                  <a:pt x="5597469" y="3556197"/>
                  <a:pt x="5556591" y="3574057"/>
                </a:cubicBezTo>
                <a:cubicBezTo>
                  <a:pt x="5515713" y="3591916"/>
                  <a:pt x="5483268" y="3617515"/>
                  <a:pt x="5459258" y="3650852"/>
                </a:cubicBezTo>
                <a:cubicBezTo>
                  <a:pt x="5435246" y="3684189"/>
                  <a:pt x="5420959" y="3721000"/>
                  <a:pt x="5416395" y="3761283"/>
                </a:cubicBezTo>
                <a:cubicBezTo>
                  <a:pt x="5411831" y="3801565"/>
                  <a:pt x="5409549" y="3870126"/>
                  <a:pt x="5409549" y="3966963"/>
                </a:cubicBezTo>
                <a:lnTo>
                  <a:pt x="5409549" y="4131864"/>
                </a:lnTo>
                <a:cubicBezTo>
                  <a:pt x="5409549" y="4231083"/>
                  <a:pt x="5411930" y="4300536"/>
                  <a:pt x="5416693" y="4340224"/>
                </a:cubicBezTo>
                <a:cubicBezTo>
                  <a:pt x="5421455" y="4379911"/>
                  <a:pt x="5436338" y="4416622"/>
                  <a:pt x="5461341" y="4450357"/>
                </a:cubicBezTo>
                <a:cubicBezTo>
                  <a:pt x="5486345" y="4484091"/>
                  <a:pt x="5519384" y="4509392"/>
                  <a:pt x="5560460" y="4526259"/>
                </a:cubicBezTo>
                <a:cubicBezTo>
                  <a:pt x="5601538" y="4543126"/>
                  <a:pt x="5647872" y="4551560"/>
                  <a:pt x="5699466" y="4551560"/>
                </a:cubicBezTo>
                <a:cubicBezTo>
                  <a:pt x="5753838" y="4551560"/>
                  <a:pt x="5801463" y="4542630"/>
                  <a:pt x="5842341" y="4524771"/>
                </a:cubicBezTo>
                <a:cubicBezTo>
                  <a:pt x="5883219" y="4506911"/>
                  <a:pt x="5915664" y="4481313"/>
                  <a:pt x="5939674" y="4447975"/>
                </a:cubicBezTo>
                <a:cubicBezTo>
                  <a:pt x="5963685" y="4414638"/>
                  <a:pt x="5977973" y="4377828"/>
                  <a:pt x="5982538" y="4337545"/>
                </a:cubicBezTo>
                <a:cubicBezTo>
                  <a:pt x="5987101" y="4297262"/>
                  <a:pt x="5989383" y="4228702"/>
                  <a:pt x="5989383" y="4131864"/>
                </a:cubicBezTo>
                <a:lnTo>
                  <a:pt x="5989383" y="3966963"/>
                </a:lnTo>
                <a:cubicBezTo>
                  <a:pt x="5989383" y="3867744"/>
                  <a:pt x="5987002" y="3798291"/>
                  <a:pt x="5982239" y="3758604"/>
                </a:cubicBezTo>
                <a:cubicBezTo>
                  <a:pt x="5977478" y="3718916"/>
                  <a:pt x="5962595" y="3682205"/>
                  <a:pt x="5937591" y="3648471"/>
                </a:cubicBezTo>
                <a:cubicBezTo>
                  <a:pt x="5912588" y="3614736"/>
                  <a:pt x="5879548" y="3589436"/>
                  <a:pt x="5838471" y="3572568"/>
                </a:cubicBezTo>
                <a:cubicBezTo>
                  <a:pt x="5797395" y="3555701"/>
                  <a:pt x="5751060" y="3547268"/>
                  <a:pt x="5699466" y="3547268"/>
                </a:cubicBezTo>
                <a:close/>
                <a:moveTo>
                  <a:pt x="3365841" y="3547268"/>
                </a:moveTo>
                <a:cubicBezTo>
                  <a:pt x="3311469" y="3547268"/>
                  <a:pt x="3263844" y="3556197"/>
                  <a:pt x="3222966" y="3574057"/>
                </a:cubicBezTo>
                <a:cubicBezTo>
                  <a:pt x="3182088" y="3591916"/>
                  <a:pt x="3149643" y="3617515"/>
                  <a:pt x="3125633" y="3650852"/>
                </a:cubicBezTo>
                <a:cubicBezTo>
                  <a:pt x="3101621" y="3684189"/>
                  <a:pt x="3087334" y="3721000"/>
                  <a:pt x="3082770" y="3761283"/>
                </a:cubicBezTo>
                <a:cubicBezTo>
                  <a:pt x="3078206" y="3801565"/>
                  <a:pt x="3075924" y="3870126"/>
                  <a:pt x="3075924" y="3966963"/>
                </a:cubicBezTo>
                <a:lnTo>
                  <a:pt x="3075924" y="4131864"/>
                </a:lnTo>
                <a:cubicBezTo>
                  <a:pt x="3075924" y="4231083"/>
                  <a:pt x="3078305" y="4300536"/>
                  <a:pt x="3083068" y="4340224"/>
                </a:cubicBezTo>
                <a:cubicBezTo>
                  <a:pt x="3087830" y="4379911"/>
                  <a:pt x="3102713" y="4416622"/>
                  <a:pt x="3127716" y="4450357"/>
                </a:cubicBezTo>
                <a:cubicBezTo>
                  <a:pt x="3152719" y="4484091"/>
                  <a:pt x="3185759" y="4509392"/>
                  <a:pt x="3226836" y="4526259"/>
                </a:cubicBezTo>
                <a:cubicBezTo>
                  <a:pt x="3267912" y="4543126"/>
                  <a:pt x="3314247" y="4551560"/>
                  <a:pt x="3365841" y="4551560"/>
                </a:cubicBezTo>
                <a:cubicBezTo>
                  <a:pt x="3420213" y="4551560"/>
                  <a:pt x="3467838" y="4542630"/>
                  <a:pt x="3508716" y="4524771"/>
                </a:cubicBezTo>
                <a:cubicBezTo>
                  <a:pt x="3549594" y="4506911"/>
                  <a:pt x="3582039" y="4481313"/>
                  <a:pt x="3606050" y="4447975"/>
                </a:cubicBezTo>
                <a:cubicBezTo>
                  <a:pt x="3630061" y="4414638"/>
                  <a:pt x="3644348" y="4377828"/>
                  <a:pt x="3648912" y="4337545"/>
                </a:cubicBezTo>
                <a:cubicBezTo>
                  <a:pt x="3653476" y="4297262"/>
                  <a:pt x="3655758" y="4228702"/>
                  <a:pt x="3655758" y="4131864"/>
                </a:cubicBezTo>
                <a:lnTo>
                  <a:pt x="3655758" y="3966963"/>
                </a:lnTo>
                <a:cubicBezTo>
                  <a:pt x="3655758" y="3867744"/>
                  <a:pt x="3653377" y="3798291"/>
                  <a:pt x="3648615" y="3758604"/>
                </a:cubicBezTo>
                <a:cubicBezTo>
                  <a:pt x="3643852" y="3718916"/>
                  <a:pt x="3628969" y="3682205"/>
                  <a:pt x="3603966" y="3648471"/>
                </a:cubicBezTo>
                <a:cubicBezTo>
                  <a:pt x="3578963" y="3614736"/>
                  <a:pt x="3545923" y="3589436"/>
                  <a:pt x="3504847" y="3572568"/>
                </a:cubicBezTo>
                <a:cubicBezTo>
                  <a:pt x="3463770" y="3555701"/>
                  <a:pt x="3417435" y="3547268"/>
                  <a:pt x="3365841" y="3547268"/>
                </a:cubicBezTo>
                <a:close/>
                <a:moveTo>
                  <a:pt x="2699091" y="3547268"/>
                </a:moveTo>
                <a:cubicBezTo>
                  <a:pt x="2644719" y="3547268"/>
                  <a:pt x="2597094" y="3556197"/>
                  <a:pt x="2556216" y="3574057"/>
                </a:cubicBezTo>
                <a:cubicBezTo>
                  <a:pt x="2515338" y="3591916"/>
                  <a:pt x="2482894" y="3617515"/>
                  <a:pt x="2458883" y="3650852"/>
                </a:cubicBezTo>
                <a:cubicBezTo>
                  <a:pt x="2434871" y="3684189"/>
                  <a:pt x="2420584" y="3721000"/>
                  <a:pt x="2416020" y="3761283"/>
                </a:cubicBezTo>
                <a:cubicBezTo>
                  <a:pt x="2411456" y="3801565"/>
                  <a:pt x="2409174" y="3870126"/>
                  <a:pt x="2409174" y="3966963"/>
                </a:cubicBezTo>
                <a:lnTo>
                  <a:pt x="2409174" y="4131864"/>
                </a:lnTo>
                <a:cubicBezTo>
                  <a:pt x="2409174" y="4231083"/>
                  <a:pt x="2411555" y="4300536"/>
                  <a:pt x="2416318" y="4340224"/>
                </a:cubicBezTo>
                <a:cubicBezTo>
                  <a:pt x="2421080" y="4379911"/>
                  <a:pt x="2435963" y="4416622"/>
                  <a:pt x="2460966" y="4450357"/>
                </a:cubicBezTo>
                <a:cubicBezTo>
                  <a:pt x="2485969" y="4484091"/>
                  <a:pt x="2519009" y="4509392"/>
                  <a:pt x="2560086" y="4526259"/>
                </a:cubicBezTo>
                <a:cubicBezTo>
                  <a:pt x="2601162" y="4543126"/>
                  <a:pt x="2647497" y="4551560"/>
                  <a:pt x="2699091" y="4551560"/>
                </a:cubicBezTo>
                <a:cubicBezTo>
                  <a:pt x="2753463" y="4551560"/>
                  <a:pt x="2801088" y="4542630"/>
                  <a:pt x="2841966" y="4524771"/>
                </a:cubicBezTo>
                <a:cubicBezTo>
                  <a:pt x="2882844" y="4506911"/>
                  <a:pt x="2915289" y="4481313"/>
                  <a:pt x="2939300" y="4447975"/>
                </a:cubicBezTo>
                <a:cubicBezTo>
                  <a:pt x="2963311" y="4414638"/>
                  <a:pt x="2977598" y="4377828"/>
                  <a:pt x="2982162" y="4337545"/>
                </a:cubicBezTo>
                <a:cubicBezTo>
                  <a:pt x="2986726" y="4297262"/>
                  <a:pt x="2989008" y="4228702"/>
                  <a:pt x="2989008" y="4131864"/>
                </a:cubicBezTo>
                <a:lnTo>
                  <a:pt x="2989008" y="3966963"/>
                </a:lnTo>
                <a:cubicBezTo>
                  <a:pt x="2989008" y="3867744"/>
                  <a:pt x="2986627" y="3798291"/>
                  <a:pt x="2981865" y="3758604"/>
                </a:cubicBezTo>
                <a:cubicBezTo>
                  <a:pt x="2977102" y="3718916"/>
                  <a:pt x="2962219" y="3682205"/>
                  <a:pt x="2937216" y="3648471"/>
                </a:cubicBezTo>
                <a:cubicBezTo>
                  <a:pt x="2912213" y="3614736"/>
                  <a:pt x="2879173" y="3589436"/>
                  <a:pt x="2838097" y="3572568"/>
                </a:cubicBezTo>
                <a:cubicBezTo>
                  <a:pt x="2797020" y="3555701"/>
                  <a:pt x="2750685" y="3547268"/>
                  <a:pt x="2699091" y="3547268"/>
                </a:cubicBezTo>
                <a:close/>
                <a:moveTo>
                  <a:pt x="7752699" y="3382366"/>
                </a:moveTo>
                <a:lnTo>
                  <a:pt x="7752699" y="3537147"/>
                </a:lnTo>
                <a:lnTo>
                  <a:pt x="7908075" y="3537147"/>
                </a:lnTo>
                <a:lnTo>
                  <a:pt x="7908075" y="3382366"/>
                </a:lnTo>
                <a:close/>
                <a:moveTo>
                  <a:pt x="7492547" y="3382366"/>
                </a:moveTo>
                <a:lnTo>
                  <a:pt x="7492547" y="3537147"/>
                </a:lnTo>
                <a:lnTo>
                  <a:pt x="7647924" y="3537147"/>
                </a:lnTo>
                <a:lnTo>
                  <a:pt x="7647924" y="3382366"/>
                </a:lnTo>
                <a:close/>
                <a:moveTo>
                  <a:pt x="5751853" y="3382366"/>
                </a:moveTo>
                <a:lnTo>
                  <a:pt x="5751853" y="3537147"/>
                </a:lnTo>
                <a:lnTo>
                  <a:pt x="5907231" y="3537147"/>
                </a:lnTo>
                <a:lnTo>
                  <a:pt x="5907231" y="3382366"/>
                </a:lnTo>
                <a:close/>
                <a:moveTo>
                  <a:pt x="5491702" y="3382366"/>
                </a:moveTo>
                <a:lnTo>
                  <a:pt x="5491702" y="3537147"/>
                </a:lnTo>
                <a:lnTo>
                  <a:pt x="5647078" y="3537147"/>
                </a:lnTo>
                <a:lnTo>
                  <a:pt x="5647078" y="338236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21508"/>
                </a:lnTo>
                <a:lnTo>
                  <a:pt x="0" y="8121508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157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CAEF1"/>
            </a:gs>
            <a:gs pos="83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E3F0933-FDB6-2ABE-65AF-B2813FF6EE04}"/>
              </a:ext>
            </a:extLst>
          </p:cNvPr>
          <p:cNvSpPr txBox="1"/>
          <p:nvPr/>
        </p:nvSpPr>
        <p:spPr>
          <a:xfrm>
            <a:off x="269875" y="269875"/>
            <a:ext cx="249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While</a:t>
            </a:r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Döngüsü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76FA32F-1F2E-A43A-BA7D-2A43255F0316}"/>
              </a:ext>
            </a:extLst>
          </p:cNvPr>
          <p:cNvSpPr txBox="1"/>
          <p:nvPr/>
        </p:nvSpPr>
        <p:spPr>
          <a:xfrm>
            <a:off x="269875" y="1951671"/>
            <a:ext cx="5579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C# </a:t>
            </a:r>
            <a:r>
              <a:rPr lang="tr-TR" dirty="0" err="1"/>
              <a:t>While</a:t>
            </a:r>
            <a:r>
              <a:rPr lang="tr-TR" dirty="0"/>
              <a:t> Döngüsü, programlarımızda oluşturmuş olduğumuz algoritmaları belirli bir koşul doğrultusunda tekrarlanabilir bir yapıda oluşturmak isteyebiliriz, bu isteğimizi kelime anlamı olarak “olduğu müddetçe” anlamına gelen kavrama </a:t>
            </a:r>
            <a:r>
              <a:rPr lang="tr-TR" dirty="0" err="1"/>
              <a:t>while</a:t>
            </a:r>
            <a:r>
              <a:rPr lang="tr-TR" dirty="0"/>
              <a:t> döngüsü denilmektedir.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6B9CA58-56C6-139F-B62C-4FC308950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86" y="645416"/>
            <a:ext cx="6033698" cy="556716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7C9BFFBF-AD85-14CB-3CD9-BED5B995B7BB}"/>
              </a:ext>
            </a:extLst>
          </p:cNvPr>
          <p:cNvSpPr txBox="1"/>
          <p:nvPr/>
        </p:nvSpPr>
        <p:spPr>
          <a:xfrm>
            <a:off x="269875" y="3786679"/>
            <a:ext cx="4786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Teorik bilgiyi aklınızda canlandıramamış olabilir veya bu tanım size karmaşık gelmiş olabilir. Ancak, yandaki </a:t>
            </a:r>
            <a:r>
              <a:rPr lang="tr-TR" b="1" dirty="0" err="1"/>
              <a:t>while</a:t>
            </a:r>
            <a:r>
              <a:rPr lang="tr-TR" dirty="0"/>
              <a:t> döngüsünün akış diyagramı, konuyu daha iyi anlamanıza yardımcı olabilir.</a:t>
            </a:r>
          </a:p>
        </p:txBody>
      </p:sp>
    </p:spTree>
    <p:extLst>
      <p:ext uri="{BB962C8B-B14F-4D97-AF65-F5344CB8AC3E}">
        <p14:creationId xmlns:p14="http://schemas.microsoft.com/office/powerpoint/2010/main" val="53049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CAEF1"/>
            </a:gs>
            <a:gs pos="83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1502E-9438-7BB8-B2B5-47CA6CA5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FAA04B1-E603-FACB-0B82-D300C22DBABF}"/>
              </a:ext>
            </a:extLst>
          </p:cNvPr>
          <p:cNvSpPr txBox="1"/>
          <p:nvPr/>
        </p:nvSpPr>
        <p:spPr>
          <a:xfrm>
            <a:off x="269876" y="269875"/>
            <a:ext cx="371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While</a:t>
            </a:r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Döngüsü Kullanımı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5C43A08-ADEE-378A-0F0B-8F8619305652}"/>
              </a:ext>
            </a:extLst>
          </p:cNvPr>
          <p:cNvSpPr txBox="1"/>
          <p:nvPr/>
        </p:nvSpPr>
        <p:spPr>
          <a:xfrm>
            <a:off x="905070" y="1637147"/>
            <a:ext cx="5629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C# </a:t>
            </a:r>
            <a:r>
              <a:rPr lang="tr-TR" dirty="0" err="1"/>
              <a:t>While</a:t>
            </a:r>
            <a:r>
              <a:rPr lang="tr-TR" dirty="0"/>
              <a:t> Kullanımı, yapısal olarak diğer döngü sistemlerinden daha kolay ve ayırt edici basit bir kaç tanımlama ile birlikte tanımlanarak kullanılır.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D12E2B-F91E-1BB6-C27C-AFC14AB980BC}"/>
              </a:ext>
            </a:extLst>
          </p:cNvPr>
          <p:cNvSpPr txBox="1"/>
          <p:nvPr/>
        </p:nvSpPr>
        <p:spPr>
          <a:xfrm>
            <a:off x="905070" y="4389415"/>
            <a:ext cx="6540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While</a:t>
            </a:r>
            <a:r>
              <a:rPr lang="tr-TR" dirty="0"/>
              <a:t> döngü sistemimizin kullanımı diğer döngü sistemlerinden aksine bir koşul kontrolü oluşturularak tanımlanır. Bu koşul yapısı sonucunda döngü sisteminin çalışması için </a:t>
            </a:r>
            <a:r>
              <a:rPr lang="tr-TR" b="1" dirty="0" err="1"/>
              <a:t>boolean</a:t>
            </a:r>
            <a:r>
              <a:rPr lang="tr-TR" dirty="0"/>
              <a:t> bir değer döner ve döngü sistemi çalıştırılır.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43E8DD-40BE-C103-8A87-C9D307F0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36" y="2981262"/>
            <a:ext cx="261974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15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CAEF1"/>
            </a:gs>
            <a:gs pos="83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32E45-9C23-3AE0-7832-ED00E827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BC35E8F-D2D5-8E04-DBDF-42C08B34C1F3}"/>
              </a:ext>
            </a:extLst>
          </p:cNvPr>
          <p:cNvSpPr txBox="1"/>
          <p:nvPr/>
        </p:nvSpPr>
        <p:spPr>
          <a:xfrm>
            <a:off x="269876" y="269875"/>
            <a:ext cx="286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Do-</a:t>
            </a:r>
            <a:r>
              <a:rPr lang="tr-TR" sz="2400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While</a:t>
            </a:r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Döngüsü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4D54D2E-7647-E9FF-281E-CA328A40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48" y="1300162"/>
            <a:ext cx="5324475" cy="425767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AA9AAC-EE1B-83D6-9007-863C48D7A0CA}"/>
              </a:ext>
            </a:extLst>
          </p:cNvPr>
          <p:cNvSpPr txBox="1"/>
          <p:nvPr/>
        </p:nvSpPr>
        <p:spPr>
          <a:xfrm>
            <a:off x="449943" y="1300162"/>
            <a:ext cx="4862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C# Do </a:t>
            </a:r>
            <a:r>
              <a:rPr lang="tr-TR" dirty="0" err="1"/>
              <a:t>While</a:t>
            </a:r>
            <a:r>
              <a:rPr lang="tr-TR" dirty="0"/>
              <a:t> Döngüsü, programlarımızın tanımladığımız koşul yapısı her ne olursa olsun en az bir kere çalışmasını sağlayan ve daha sonra koşul yapısını kontrol ederek işlemini tekrarlamayı amaçlayan bir sistemdir.</a:t>
            </a:r>
          </a:p>
          <a:p>
            <a:endParaRPr lang="tr-TR" dirty="0"/>
          </a:p>
          <a:p>
            <a:r>
              <a:rPr lang="tr-TR" dirty="0"/>
              <a:t>Bu tanım diğer döngü sistemlerinden farklı olduğu için teorik olarak anlaması zor gelmiş veya karmaşık düşünceler yaşamamıza sebep olmuş olabilir. Ancak, yandaki </a:t>
            </a:r>
            <a:r>
              <a:rPr lang="tr-TR" b="1" dirty="0"/>
              <a:t>do-</a:t>
            </a:r>
            <a:r>
              <a:rPr lang="tr-TR" b="1" dirty="0" err="1"/>
              <a:t>while</a:t>
            </a:r>
            <a:r>
              <a:rPr lang="tr-TR" dirty="0"/>
              <a:t> döngüsünün akış diyagramı, konuyu daha iyi anlamanıza yardımcı olabilir.</a:t>
            </a:r>
          </a:p>
        </p:txBody>
      </p:sp>
    </p:spTree>
    <p:extLst>
      <p:ext uri="{BB962C8B-B14F-4D97-AF65-F5344CB8AC3E}">
        <p14:creationId xmlns:p14="http://schemas.microsoft.com/office/powerpoint/2010/main" val="19536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FCAEF1"/>
            </a:gs>
            <a:gs pos="83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D04FA-F879-BC92-65FE-6ABA2D89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3508207-4639-BFE6-3D95-2520E55EF771}"/>
              </a:ext>
            </a:extLst>
          </p:cNvPr>
          <p:cNvSpPr txBox="1"/>
          <p:nvPr/>
        </p:nvSpPr>
        <p:spPr>
          <a:xfrm>
            <a:off x="269876" y="269875"/>
            <a:ext cx="45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Do-</a:t>
            </a:r>
            <a:r>
              <a:rPr lang="tr-TR" sz="2400" dirty="0" err="1">
                <a:latin typeface="Yu Gothic Medium" panose="020B0500000000000000" pitchFamily="34" charset="-128"/>
                <a:ea typeface="Yu Gothic Medium" panose="020B0500000000000000" pitchFamily="34" charset="-128"/>
              </a:rPr>
              <a:t>While</a:t>
            </a:r>
            <a:r>
              <a:rPr lang="tr-TR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Döngüsü Kullanımı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48F4851-1A88-B76E-1F8F-F1D79C92230B}"/>
              </a:ext>
            </a:extLst>
          </p:cNvPr>
          <p:cNvSpPr txBox="1"/>
          <p:nvPr/>
        </p:nvSpPr>
        <p:spPr>
          <a:xfrm>
            <a:off x="987552" y="1377642"/>
            <a:ext cx="673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C# Do </a:t>
            </a:r>
            <a:r>
              <a:rPr lang="tr-TR" dirty="0" err="1"/>
              <a:t>While</a:t>
            </a:r>
            <a:r>
              <a:rPr lang="tr-TR" dirty="0"/>
              <a:t> Döngüsü Kullanımı, yukarıdaki örnekte bahsettiğim gibi diğer döngü sistemleri gibi çalışma prensibine sahip olmayan do </a:t>
            </a:r>
            <a:r>
              <a:rPr lang="tr-TR" dirty="0" err="1"/>
              <a:t>while</a:t>
            </a:r>
            <a:r>
              <a:rPr lang="tr-TR" dirty="0"/>
              <a:t> döngü yapısını bu kadar kısa ve basit bir şekilde tanımlayabiliriz.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82EEDE5-51C6-AB9F-5B96-391B6794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30" y="2496413"/>
            <a:ext cx="3146742" cy="182511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B4DCFA3-4F2D-A76A-84FB-582F80AF6316}"/>
              </a:ext>
            </a:extLst>
          </p:cNvPr>
          <p:cNvSpPr txBox="1"/>
          <p:nvPr/>
        </p:nvSpPr>
        <p:spPr>
          <a:xfrm>
            <a:off x="987552" y="4880193"/>
            <a:ext cx="673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Önce </a:t>
            </a:r>
            <a:r>
              <a:rPr lang="tr-TR" b="1" dirty="0"/>
              <a:t>“do” </a:t>
            </a:r>
            <a:r>
              <a:rPr lang="tr-TR" dirty="0"/>
              <a:t>alanında yapacağımız işlemi tanımlarken daha sonra döngümüzün kontrollerinin sağlanacağı, </a:t>
            </a:r>
            <a:r>
              <a:rPr lang="tr-TR" b="1" dirty="0"/>
              <a:t>“</a:t>
            </a:r>
            <a:r>
              <a:rPr lang="tr-TR" b="1" dirty="0" err="1"/>
              <a:t>while</a:t>
            </a:r>
            <a:r>
              <a:rPr lang="tr-TR" b="1" dirty="0"/>
              <a:t>” </a:t>
            </a:r>
            <a:r>
              <a:rPr lang="tr-TR" dirty="0"/>
              <a:t>kısmında ise koşul yapımızın tanımlanması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1432973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253</Words>
  <Application>Microsoft Office PowerPoint</Application>
  <PresentationFormat>Geniş ekran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Yu Gothic Medium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Arslan</dc:creator>
  <cp:lastModifiedBy>Talha Arslan</cp:lastModifiedBy>
  <cp:revision>1</cp:revision>
  <dcterms:created xsi:type="dcterms:W3CDTF">2025-03-13T17:41:19Z</dcterms:created>
  <dcterms:modified xsi:type="dcterms:W3CDTF">2025-03-13T18:22:52Z</dcterms:modified>
</cp:coreProperties>
</file>