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2FDA-C3A1-4485-94ED-8D5328978C71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D5E0-4F80-4C37-BE2D-2254170079DA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8BB8-8D90-489A-8AF2-46E7BE23BAFA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07AF-0B8F-471E-BA59-6B19150596A0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994-0678-42BF-89BB-2A2111B35EC2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BFE4-6C92-46A8-952F-57A802E8789E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72BC-7C78-4A03-9929-F499D30448A0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73C6-0042-455E-8B2F-75B2189B5283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7CCB-C2F4-44F8-A1ED-76504DF8BDBC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84C3-2DCE-4BE0-9311-8CB1C190C7E8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DE9F-D025-4A96-9436-A9B54598C24A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3F3F4-13F2-4143-9618-08A48950E4B2}" type="datetimeFigureOut">
              <a:rPr lang="en-US"/>
              <a:pPr>
                <a:defRPr/>
              </a:pPr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Senior Design Project Proposal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Complete Project Title – Can Occupy 2-3 Lines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Supervised By: Full Name (Designation)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16387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 Name (CMS#)</a:t>
            </a:r>
          </a:p>
          <a:p>
            <a:pPr eaLnBrk="1" hangingPunct="1"/>
            <a:r>
              <a:rPr lang="en-US" smtClean="0"/>
              <a:t>Full Name (CMS#)</a:t>
            </a:r>
          </a:p>
          <a:p>
            <a:pPr eaLnBrk="1" hangingPunct="1"/>
            <a:r>
              <a:rPr lang="en-US" smtClean="0"/>
              <a:t>Full Name (CMS#)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/ Background</a:t>
            </a:r>
          </a:p>
          <a:p>
            <a:pPr eaLnBrk="1" hangingPunct="1"/>
            <a:r>
              <a:rPr lang="en-US" smtClean="0"/>
              <a:t>Existing Systems</a:t>
            </a:r>
          </a:p>
          <a:p>
            <a:pPr eaLnBrk="1" hangingPunct="1"/>
            <a:r>
              <a:rPr lang="en-US" smtClean="0"/>
              <a:t>Problem Statement</a:t>
            </a:r>
          </a:p>
          <a:p>
            <a:pPr eaLnBrk="1" hangingPunct="1"/>
            <a:r>
              <a:rPr lang="en-US" smtClean="0"/>
              <a:t>Proposed Solution</a:t>
            </a:r>
          </a:p>
          <a:p>
            <a:pPr eaLnBrk="1" hangingPunct="1"/>
            <a:r>
              <a:rPr lang="en-US" smtClean="0"/>
              <a:t>Project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/ Background</a:t>
            </a:r>
            <a:endParaRPr lang="en-US" dirty="0"/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62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Senior Design Project Proposal</vt:lpstr>
      <vt:lpstr>Project Team</vt:lpstr>
      <vt:lpstr>Table of Content</vt:lpstr>
      <vt:lpstr>Introduction / Background</vt:lpstr>
      <vt:lpstr>PowerPoint Presentation</vt:lpstr>
      <vt:lpstr>Existing Systems</vt:lpstr>
      <vt:lpstr>PowerPoint Presentation</vt:lpstr>
      <vt:lpstr>Problem Statement</vt:lpstr>
      <vt:lpstr>PowerPoint Presentation</vt:lpstr>
      <vt:lpstr>Proposed Solution</vt:lpstr>
      <vt:lpstr>PowerPoint Presentation</vt:lpstr>
      <vt:lpstr>Project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khan@pin.com.pk</cp:lastModifiedBy>
  <cp:revision>12</cp:revision>
  <dcterms:created xsi:type="dcterms:W3CDTF">2013-01-22T07:04:44Z</dcterms:created>
  <dcterms:modified xsi:type="dcterms:W3CDTF">2015-03-05T09:25:14Z</dcterms:modified>
</cp:coreProperties>
</file>