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71" r:id="rId9"/>
    <p:sldId id="272" r:id="rId10"/>
    <p:sldId id="279" r:id="rId11"/>
    <p:sldId id="273" r:id="rId12"/>
    <p:sldId id="274" r:id="rId13"/>
    <p:sldId id="263" r:id="rId14"/>
    <p:sldId id="275" r:id="rId15"/>
    <p:sldId id="264" r:id="rId16"/>
    <p:sldId id="277" r:id="rId17"/>
    <p:sldId id="276" r:id="rId18"/>
    <p:sldId id="278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EA8C-31D8-4AE2-B882-84C84F479477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670-D3F4-45C7-B985-727ECBBC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2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76BE-1A06-47CE-A4A2-6C5C1D1C326F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721-3603-4DC2-ACAB-C8C719AFE1B1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D17A-954D-467D-91A5-E7BCAA89A8CF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33BD-E18E-4BE1-9714-EE428238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8F27-B1E0-4579-A0D4-F4DE761D87B0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5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9A495-73A6-4F65-8AAC-5D89FFE343E7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1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D62-48B1-4815-B83E-6D1A5DC794AF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768-A570-41B7-95C0-54055C4A81EA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50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B2D8-3E52-4F62-9DC4-54C38533946B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0D5C-5BFF-46B6-BA99-36AC4468BF79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7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CFCE-761F-40B2-848A-CB9D594FBAFC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54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0E64A2-E0A4-4DC6-9829-7CF64BBF5B65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01495-F694-4C46-966A-5FC739EB7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Senior Design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Complete Project Title – Can Occupy 2-3 Lines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/>
              <a:t>Supervised By: Full Name (Designation)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 Representing  Hardware/Software Components in your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4539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</a:p>
          <a:p>
            <a:pPr lvl="1"/>
            <a:r>
              <a:rPr lang="en-US" dirty="0" smtClean="0"/>
              <a:t>UML Diagrams</a:t>
            </a:r>
          </a:p>
          <a:p>
            <a:pPr lvl="1"/>
            <a:r>
              <a:rPr lang="en-US" dirty="0" smtClean="0"/>
              <a:t>ERD (if DB used)</a:t>
            </a:r>
          </a:p>
          <a:p>
            <a:pPr lvl="1"/>
            <a:r>
              <a:rPr lang="en-US" dirty="0" smtClean="0"/>
              <a:t>Design Patterns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xmlns="" val="29239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Tools &amp; </a:t>
            </a:r>
            <a:r>
              <a:rPr lang="en-US" dirty="0" smtClean="0"/>
              <a:t>Technologies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1.  </a:t>
            </a:r>
            <a:r>
              <a:rPr lang="en-US" sz="1800" dirty="0" smtClean="0"/>
              <a:t>khskdskd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2.  </a:t>
            </a:r>
            <a:r>
              <a:rPr lang="en-US" sz="1800" dirty="0" err="1" smtClean="0"/>
              <a:t>hnwkn</a:t>
            </a:r>
            <a:endParaRPr lang="en-US" sz="1800" dirty="0" smtClean="0"/>
          </a:p>
          <a:p>
            <a:r>
              <a:rPr lang="en-US" dirty="0" smtClean="0"/>
              <a:t>Best Practices / Coding Standards</a:t>
            </a:r>
          </a:p>
          <a:p>
            <a:r>
              <a:rPr lang="en-US" dirty="0" smtClean="0"/>
              <a:t>Libraries / Components / Web Services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363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 Breakdown Structure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Major Deliverable 1</a:t>
            </a:r>
          </a:p>
          <a:p>
            <a:pPr lvl="1" eaLnBrk="1" hangingPunct="1"/>
            <a:r>
              <a:rPr lang="en-US" sz="2000" dirty="0" smtClean="0"/>
              <a:t>Sub Deliverable 1 of 1</a:t>
            </a:r>
          </a:p>
          <a:p>
            <a:pPr lvl="1" eaLnBrk="1" hangingPunct="1"/>
            <a:r>
              <a:rPr lang="en-US" sz="2000" dirty="0"/>
              <a:t>Sub Deliverable </a:t>
            </a:r>
            <a:r>
              <a:rPr lang="en-US" sz="2000" dirty="0" smtClean="0"/>
              <a:t>2 </a:t>
            </a:r>
            <a:r>
              <a:rPr lang="en-US" sz="2000" dirty="0"/>
              <a:t>of </a:t>
            </a:r>
            <a:r>
              <a:rPr lang="en-US" sz="2000" dirty="0" smtClean="0"/>
              <a:t>1</a:t>
            </a:r>
          </a:p>
          <a:p>
            <a:pPr lvl="1" eaLnBrk="1" hangingPunct="1"/>
            <a:r>
              <a:rPr lang="en-US" sz="2000" dirty="0" smtClean="0"/>
              <a:t>Sub </a:t>
            </a:r>
            <a:r>
              <a:rPr lang="en-US" sz="2000" dirty="0"/>
              <a:t>Deliverable </a:t>
            </a:r>
            <a:r>
              <a:rPr lang="en-US" sz="2000" dirty="0" smtClean="0"/>
              <a:t>3 </a:t>
            </a:r>
            <a:r>
              <a:rPr lang="en-US" sz="2000" dirty="0"/>
              <a:t>of </a:t>
            </a:r>
            <a:r>
              <a:rPr lang="en-US" sz="2000" dirty="0" smtClean="0"/>
              <a:t>1</a:t>
            </a:r>
          </a:p>
          <a:p>
            <a:pPr lvl="1" eaLnBrk="1" hangingPunct="1"/>
            <a:r>
              <a:rPr lang="en-US" sz="2000" dirty="0" smtClean="0"/>
              <a:t>. . .</a:t>
            </a:r>
          </a:p>
          <a:p>
            <a:pPr eaLnBrk="1" hangingPunct="1"/>
            <a:r>
              <a:rPr lang="en-US" sz="2400" dirty="0"/>
              <a:t>Major Deliverable </a:t>
            </a:r>
            <a:r>
              <a:rPr lang="en-US" sz="2400" dirty="0" smtClean="0"/>
              <a:t>2</a:t>
            </a:r>
          </a:p>
          <a:p>
            <a:pPr lvl="1" eaLnBrk="1" hangingPunct="1"/>
            <a:r>
              <a:rPr lang="en-US" sz="2000" dirty="0"/>
              <a:t>Sub Deliverable 1 of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 eaLnBrk="1" hangingPunct="1"/>
            <a:r>
              <a:rPr lang="en-US" sz="2000" dirty="0"/>
              <a:t>Sub Deliverable 2 of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 eaLnBrk="1" hangingPunct="1"/>
            <a:r>
              <a:rPr lang="en-US" sz="2000" dirty="0" smtClean="0"/>
              <a:t>. </a:t>
            </a:r>
            <a:r>
              <a:rPr lang="en-US" sz="2000" dirty="0"/>
              <a:t>. 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Major Deliverable </a:t>
            </a:r>
            <a:r>
              <a:rPr lang="en-US" sz="2400" dirty="0" smtClean="0"/>
              <a:t>3</a:t>
            </a:r>
          </a:p>
          <a:p>
            <a:pPr lvl="1" eaLnBrk="1" hangingPunct="1"/>
            <a:r>
              <a:rPr lang="en-US" sz="2000" dirty="0"/>
              <a:t>Sub Deliverable 1 of 3</a:t>
            </a:r>
          </a:p>
          <a:p>
            <a:pPr lvl="1" eaLnBrk="1" hangingPunct="1"/>
            <a:r>
              <a:rPr lang="en-US" sz="2000" dirty="0"/>
              <a:t>Sub Deliverable 2 of </a:t>
            </a:r>
            <a:r>
              <a:rPr lang="en-US" sz="2000" dirty="0" smtClean="0"/>
              <a:t>3</a:t>
            </a:r>
          </a:p>
          <a:p>
            <a:pPr lvl="1" eaLnBrk="1" hangingPunct="1"/>
            <a:r>
              <a:rPr lang="en-US" sz="2000" dirty="0"/>
              <a:t>Sub Deliverable </a:t>
            </a:r>
            <a:r>
              <a:rPr lang="en-US" sz="2000" dirty="0" smtClean="0"/>
              <a:t>3 </a:t>
            </a:r>
            <a:r>
              <a:rPr lang="en-US" sz="2000" dirty="0"/>
              <a:t>of </a:t>
            </a:r>
            <a:r>
              <a:rPr lang="en-US" sz="2000" dirty="0" smtClean="0"/>
              <a:t>3</a:t>
            </a:r>
            <a:endParaRPr lang="en-US" sz="2000" dirty="0"/>
          </a:p>
          <a:p>
            <a:pPr lvl="1" eaLnBrk="1" hangingPunct="1"/>
            <a:r>
              <a:rPr lang="en-US" sz="2000" dirty="0" smtClean="0"/>
              <a:t>. </a:t>
            </a:r>
            <a:r>
              <a:rPr lang="en-US" sz="2000" dirty="0"/>
              <a:t>. </a:t>
            </a:r>
            <a:r>
              <a:rPr lang="en-US" sz="2000" dirty="0" smtClean="0"/>
              <a:t>.</a:t>
            </a:r>
            <a:endParaRPr lang="en-US" sz="2000" dirty="0"/>
          </a:p>
          <a:p>
            <a:pPr eaLnBrk="1" hangingPunct="1"/>
            <a:r>
              <a:rPr lang="en-US" sz="2400" dirty="0"/>
              <a:t>Major Deliverable 4</a:t>
            </a:r>
          </a:p>
          <a:p>
            <a:pPr eaLnBrk="1" hangingPunct="1"/>
            <a:r>
              <a:rPr lang="en-US" sz="24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xmlns="" val="5781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Challenges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Prototype &amp; Report</a:t>
            </a:r>
            <a:endParaRPr lang="en-US" dirty="0"/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803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Prototype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351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1: </a:t>
            </a:r>
            <a:r>
              <a:rPr lang="en-US" dirty="0" smtClean="0"/>
              <a:t>Introduction</a:t>
            </a:r>
          </a:p>
          <a:p>
            <a:pPr eaLnBrk="1" hangingPunct="1"/>
            <a:r>
              <a:rPr lang="en-US" dirty="0"/>
              <a:t>Chapter 2: Literature / Market </a:t>
            </a:r>
            <a:r>
              <a:rPr lang="en-US" dirty="0" smtClean="0"/>
              <a:t>Survey</a:t>
            </a:r>
          </a:p>
          <a:p>
            <a:pPr eaLnBrk="1" hangingPunct="1"/>
            <a:r>
              <a:rPr lang="en-US" dirty="0"/>
              <a:t>Chapter 3: Requirement </a:t>
            </a:r>
            <a:r>
              <a:rPr lang="en-US" dirty="0" smtClean="0"/>
              <a:t>Analysis</a:t>
            </a:r>
          </a:p>
          <a:p>
            <a:pPr eaLnBrk="1" hangingPunct="1"/>
            <a:r>
              <a:rPr lang="en-US" dirty="0"/>
              <a:t>Chapter 4: System </a:t>
            </a:r>
            <a:r>
              <a:rPr lang="en-US" dirty="0" smtClean="0"/>
              <a:t>Design</a:t>
            </a:r>
          </a:p>
          <a:p>
            <a:pPr eaLnBrk="1" hangingPunct="1"/>
            <a:r>
              <a:rPr lang="en-US" dirty="0"/>
              <a:t>Chapter 5: Implementation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220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Full Name (CMS#)</a:t>
            </a:r>
          </a:p>
          <a:p>
            <a:pPr eaLnBrk="1" hangingPunct="1"/>
            <a:r>
              <a:rPr lang="en-US" smtClean="0"/>
              <a:t>Full Name (CMS#)</a:t>
            </a:r>
          </a:p>
          <a:p>
            <a:pPr eaLnBrk="1" hangingPunct="1"/>
            <a:r>
              <a:rPr lang="en-US" smtClean="0"/>
              <a:t>Full Name (CMS#)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Problem </a:t>
            </a:r>
          </a:p>
          <a:p>
            <a:pPr eaLnBrk="1" hangingPunct="1"/>
            <a:r>
              <a:rPr lang="en-US" sz="2800" dirty="0" smtClean="0"/>
              <a:t>Solution</a:t>
            </a:r>
          </a:p>
          <a:p>
            <a:pPr eaLnBrk="1" hangingPunct="1"/>
            <a:r>
              <a:rPr lang="en-US" sz="2800" dirty="0" smtClean="0"/>
              <a:t>Progress Report Summary</a:t>
            </a:r>
          </a:p>
          <a:p>
            <a:pPr lvl="1" eaLnBrk="1" hangingPunct="1"/>
            <a:r>
              <a:rPr lang="en-US" sz="2400" dirty="0" smtClean="0"/>
              <a:t>Requirements</a:t>
            </a:r>
          </a:p>
          <a:p>
            <a:pPr lvl="1" eaLnBrk="1" hangingPunct="1"/>
            <a:r>
              <a:rPr lang="en-US" sz="2400" dirty="0" smtClean="0"/>
              <a:t>Design</a:t>
            </a:r>
          </a:p>
          <a:p>
            <a:pPr lvl="1" eaLnBrk="1" hangingPunct="1"/>
            <a:r>
              <a:rPr lang="en-US" sz="2400" dirty="0" smtClean="0"/>
              <a:t>Implementation</a:t>
            </a:r>
          </a:p>
          <a:p>
            <a:pPr eaLnBrk="1" hangingPunct="1"/>
            <a:r>
              <a:rPr lang="en-US" sz="2800" dirty="0" smtClean="0"/>
              <a:t>Next Steps</a:t>
            </a:r>
          </a:p>
          <a:p>
            <a:pPr eaLnBrk="1" hangingPunct="1"/>
            <a:r>
              <a:rPr lang="en-US" sz="2800" dirty="0" smtClean="0"/>
              <a:t>Prototype /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PROBLEM / SOLUTION</a:t>
            </a:r>
            <a:endParaRPr lang="en-US" dirty="0"/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2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PROGRESS REPORT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Elicitation Techniques / Tools</a:t>
            </a:r>
          </a:p>
          <a:p>
            <a:pPr lvl="1"/>
            <a:r>
              <a:rPr lang="en-US" dirty="0" smtClean="0"/>
              <a:t>Interviews</a:t>
            </a:r>
          </a:p>
          <a:p>
            <a:pPr lvl="1"/>
            <a:r>
              <a:rPr lang="en-US" dirty="0" smtClean="0"/>
              <a:t>Market/Literature Survey</a:t>
            </a:r>
          </a:p>
          <a:p>
            <a:pPr lvl="1"/>
            <a:r>
              <a:rPr lang="en-US" dirty="0" smtClean="0"/>
              <a:t>Wire Framing / Prototyping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Specification / Documentation</a:t>
            </a:r>
          </a:p>
          <a:p>
            <a:pPr lvl="1"/>
            <a:r>
              <a:rPr lang="en-US" dirty="0" smtClean="0"/>
              <a:t>SRS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3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Different Users</a:t>
            </a:r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Functional &amp; Non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5691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242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Senior Design Project</vt:lpstr>
      <vt:lpstr>Project Team</vt:lpstr>
      <vt:lpstr>Table of Content</vt:lpstr>
      <vt:lpstr>PROBLEM / SOLUTION</vt:lpstr>
      <vt:lpstr>Problem</vt:lpstr>
      <vt:lpstr>Solution</vt:lpstr>
      <vt:lpstr>PROGRESS REPORT Summary</vt:lpstr>
      <vt:lpstr>Requirements</vt:lpstr>
      <vt:lpstr>Requirements</vt:lpstr>
      <vt:lpstr>Design</vt:lpstr>
      <vt:lpstr>Design</vt:lpstr>
      <vt:lpstr>Implementation</vt:lpstr>
      <vt:lpstr>NEXT STEPS</vt:lpstr>
      <vt:lpstr>Work Breakdown Structure</vt:lpstr>
      <vt:lpstr>Challenges</vt:lpstr>
      <vt:lpstr>Prototype &amp; Report</vt:lpstr>
      <vt:lpstr>Prototype</vt:lpstr>
      <vt:lpstr>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ittefaq</cp:lastModifiedBy>
  <cp:revision>42</cp:revision>
  <dcterms:created xsi:type="dcterms:W3CDTF">2013-01-22T07:04:44Z</dcterms:created>
  <dcterms:modified xsi:type="dcterms:W3CDTF">2021-02-09T19:41:51Z</dcterms:modified>
</cp:coreProperties>
</file>