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9"/>
  </p:notesMasterIdLst>
  <p:sldIdLst>
    <p:sldId id="256" r:id="rId2"/>
    <p:sldId id="257" r:id="rId3"/>
    <p:sldId id="309" r:id="rId4"/>
    <p:sldId id="310" r:id="rId5"/>
    <p:sldId id="311" r:id="rId6"/>
    <p:sldId id="265" r:id="rId7"/>
    <p:sldId id="31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B66F13-29FF-4143-997E-5CED2B267DCA}">
  <a:tblStyle styleId="{B4B66F13-29FF-4143-997E-5CED2B267D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963bb9ee4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963bb9ee4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d609542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d609542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d609542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d609542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65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d609542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d609542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30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d609542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d609542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035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28504b13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28504b13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d609542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d609542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66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561651" y="1411517"/>
            <a:ext cx="4023600" cy="17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900" b="0">
                <a:solidFill>
                  <a:schemeClr val="dk1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3071" y="4316950"/>
            <a:ext cx="5469000" cy="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152788" y="771863"/>
            <a:ext cx="2831320" cy="409158"/>
            <a:chOff x="2691475" y="475425"/>
            <a:chExt cx="2831320" cy="409158"/>
          </a:xfrm>
        </p:grpSpPr>
        <p:sp>
          <p:nvSpPr>
            <p:cNvPr id="12" name="Google Shape;12;p2"/>
            <p:cNvSpPr/>
            <p:nvPr/>
          </p:nvSpPr>
          <p:spPr>
            <a:xfrm>
              <a:off x="2954695" y="475789"/>
              <a:ext cx="1215006" cy="355176"/>
            </a:xfrm>
            <a:custGeom>
              <a:avLst/>
              <a:gdLst/>
              <a:ahLst/>
              <a:cxnLst/>
              <a:rect l="l" t="t" r="r" b="b"/>
              <a:pathLst>
                <a:path w="23361" h="6829" extrusionOk="0">
                  <a:moveTo>
                    <a:pt x="12561" y="351"/>
                  </a:moveTo>
                  <a:cubicBezTo>
                    <a:pt x="12636" y="351"/>
                    <a:pt x="12710" y="354"/>
                    <a:pt x="12785" y="360"/>
                  </a:cubicBezTo>
                  <a:cubicBezTo>
                    <a:pt x="14257" y="434"/>
                    <a:pt x="15741" y="1624"/>
                    <a:pt x="16097" y="3034"/>
                  </a:cubicBezTo>
                  <a:cubicBezTo>
                    <a:pt x="16171" y="3366"/>
                    <a:pt x="16109" y="3525"/>
                    <a:pt x="15778" y="3623"/>
                  </a:cubicBezTo>
                  <a:cubicBezTo>
                    <a:pt x="15111" y="3807"/>
                    <a:pt x="14433" y="3894"/>
                    <a:pt x="13754" y="3894"/>
                  </a:cubicBezTo>
                  <a:cubicBezTo>
                    <a:pt x="13709" y="3894"/>
                    <a:pt x="13664" y="3894"/>
                    <a:pt x="13619" y="3893"/>
                  </a:cubicBezTo>
                  <a:cubicBezTo>
                    <a:pt x="12920" y="3893"/>
                    <a:pt x="12245" y="3771"/>
                    <a:pt x="11582" y="3562"/>
                  </a:cubicBezTo>
                  <a:cubicBezTo>
                    <a:pt x="11202" y="3439"/>
                    <a:pt x="10846" y="3231"/>
                    <a:pt x="10552" y="2949"/>
                  </a:cubicBezTo>
                  <a:cubicBezTo>
                    <a:pt x="9975" y="2396"/>
                    <a:pt x="9987" y="1636"/>
                    <a:pt x="10589" y="1108"/>
                  </a:cubicBezTo>
                  <a:cubicBezTo>
                    <a:pt x="11134" y="619"/>
                    <a:pt x="11840" y="351"/>
                    <a:pt x="12561" y="351"/>
                  </a:cubicBezTo>
                  <a:close/>
                  <a:moveTo>
                    <a:pt x="12569" y="0"/>
                  </a:moveTo>
                  <a:cubicBezTo>
                    <a:pt x="11908" y="0"/>
                    <a:pt x="11254" y="179"/>
                    <a:pt x="10687" y="568"/>
                  </a:cubicBezTo>
                  <a:cubicBezTo>
                    <a:pt x="9448" y="1427"/>
                    <a:pt x="9472" y="2765"/>
                    <a:pt x="10748" y="3574"/>
                  </a:cubicBezTo>
                  <a:cubicBezTo>
                    <a:pt x="11411" y="3967"/>
                    <a:pt x="12159" y="4188"/>
                    <a:pt x="12920" y="4212"/>
                  </a:cubicBezTo>
                  <a:cubicBezTo>
                    <a:pt x="13229" y="4234"/>
                    <a:pt x="13538" y="4248"/>
                    <a:pt x="13846" y="4248"/>
                  </a:cubicBezTo>
                  <a:cubicBezTo>
                    <a:pt x="14600" y="4248"/>
                    <a:pt x="15352" y="4163"/>
                    <a:pt x="16109" y="3893"/>
                  </a:cubicBezTo>
                  <a:lnTo>
                    <a:pt x="16109" y="3893"/>
                  </a:lnTo>
                  <a:cubicBezTo>
                    <a:pt x="16109" y="4040"/>
                    <a:pt x="16109" y="4090"/>
                    <a:pt x="16085" y="4139"/>
                  </a:cubicBezTo>
                  <a:cubicBezTo>
                    <a:pt x="15840" y="5181"/>
                    <a:pt x="15030" y="5611"/>
                    <a:pt x="14110" y="5856"/>
                  </a:cubicBezTo>
                  <a:cubicBezTo>
                    <a:pt x="13728" y="5962"/>
                    <a:pt x="13353" y="6012"/>
                    <a:pt x="12985" y="6012"/>
                  </a:cubicBezTo>
                  <a:cubicBezTo>
                    <a:pt x="12029" y="6012"/>
                    <a:pt x="11124" y="5675"/>
                    <a:pt x="10282" y="5108"/>
                  </a:cubicBezTo>
                  <a:cubicBezTo>
                    <a:pt x="9398" y="4531"/>
                    <a:pt x="8527" y="3906"/>
                    <a:pt x="7644" y="3329"/>
                  </a:cubicBezTo>
                  <a:cubicBezTo>
                    <a:pt x="6822" y="2789"/>
                    <a:pt x="6086" y="2139"/>
                    <a:pt x="5166" y="1746"/>
                  </a:cubicBezTo>
                  <a:cubicBezTo>
                    <a:pt x="4670" y="1531"/>
                    <a:pt x="4167" y="1430"/>
                    <a:pt x="3680" y="1430"/>
                  </a:cubicBezTo>
                  <a:cubicBezTo>
                    <a:pt x="2169" y="1430"/>
                    <a:pt x="821" y="2410"/>
                    <a:pt x="356" y="4016"/>
                  </a:cubicBezTo>
                  <a:cubicBezTo>
                    <a:pt x="1" y="5267"/>
                    <a:pt x="504" y="6286"/>
                    <a:pt x="1694" y="6727"/>
                  </a:cubicBezTo>
                  <a:cubicBezTo>
                    <a:pt x="1878" y="6795"/>
                    <a:pt x="2055" y="6828"/>
                    <a:pt x="2223" y="6828"/>
                  </a:cubicBezTo>
                  <a:cubicBezTo>
                    <a:pt x="2636" y="6828"/>
                    <a:pt x="2990" y="6625"/>
                    <a:pt x="3252" y="6224"/>
                  </a:cubicBezTo>
                  <a:cubicBezTo>
                    <a:pt x="3608" y="5660"/>
                    <a:pt x="3510" y="5047"/>
                    <a:pt x="3338" y="4458"/>
                  </a:cubicBezTo>
                  <a:cubicBezTo>
                    <a:pt x="3295" y="4307"/>
                    <a:pt x="3156" y="4193"/>
                    <a:pt x="2999" y="4193"/>
                  </a:cubicBezTo>
                  <a:cubicBezTo>
                    <a:pt x="2977" y="4193"/>
                    <a:pt x="2955" y="4196"/>
                    <a:pt x="2933" y="4200"/>
                  </a:cubicBezTo>
                  <a:cubicBezTo>
                    <a:pt x="2798" y="4200"/>
                    <a:pt x="2700" y="4298"/>
                    <a:pt x="2663" y="4421"/>
                  </a:cubicBezTo>
                  <a:cubicBezTo>
                    <a:pt x="2626" y="4556"/>
                    <a:pt x="2712" y="4642"/>
                    <a:pt x="2822" y="4728"/>
                  </a:cubicBezTo>
                  <a:cubicBezTo>
                    <a:pt x="3105" y="4936"/>
                    <a:pt x="3203" y="5415"/>
                    <a:pt x="3043" y="5819"/>
                  </a:cubicBezTo>
                  <a:cubicBezTo>
                    <a:pt x="2917" y="6187"/>
                    <a:pt x="2565" y="6436"/>
                    <a:pt x="2178" y="6436"/>
                  </a:cubicBezTo>
                  <a:cubicBezTo>
                    <a:pt x="2152" y="6436"/>
                    <a:pt x="2125" y="6435"/>
                    <a:pt x="2099" y="6433"/>
                  </a:cubicBezTo>
                  <a:cubicBezTo>
                    <a:pt x="1362" y="6347"/>
                    <a:pt x="774" y="5770"/>
                    <a:pt x="663" y="5047"/>
                  </a:cubicBezTo>
                  <a:cubicBezTo>
                    <a:pt x="467" y="3587"/>
                    <a:pt x="1964" y="1844"/>
                    <a:pt x="3448" y="1771"/>
                  </a:cubicBezTo>
                  <a:cubicBezTo>
                    <a:pt x="3516" y="1766"/>
                    <a:pt x="3584" y="1764"/>
                    <a:pt x="3650" y="1764"/>
                  </a:cubicBezTo>
                  <a:cubicBezTo>
                    <a:pt x="4519" y="1764"/>
                    <a:pt x="5258" y="2126"/>
                    <a:pt x="5976" y="2605"/>
                  </a:cubicBezTo>
                  <a:cubicBezTo>
                    <a:pt x="7018" y="3317"/>
                    <a:pt x="8049" y="4040"/>
                    <a:pt x="9092" y="4764"/>
                  </a:cubicBezTo>
                  <a:cubicBezTo>
                    <a:pt x="9852" y="5280"/>
                    <a:pt x="10601" y="5819"/>
                    <a:pt x="11496" y="6102"/>
                  </a:cubicBezTo>
                  <a:cubicBezTo>
                    <a:pt x="12039" y="6272"/>
                    <a:pt x="12578" y="6367"/>
                    <a:pt x="13107" y="6367"/>
                  </a:cubicBezTo>
                  <a:cubicBezTo>
                    <a:pt x="13870" y="6367"/>
                    <a:pt x="14614" y="6170"/>
                    <a:pt x="15324" y="5721"/>
                  </a:cubicBezTo>
                  <a:cubicBezTo>
                    <a:pt x="15962" y="5341"/>
                    <a:pt x="16392" y="4813"/>
                    <a:pt x="16478" y="4053"/>
                  </a:cubicBezTo>
                  <a:cubicBezTo>
                    <a:pt x="16490" y="3832"/>
                    <a:pt x="16625" y="3636"/>
                    <a:pt x="16833" y="3550"/>
                  </a:cubicBezTo>
                  <a:cubicBezTo>
                    <a:pt x="17557" y="3133"/>
                    <a:pt x="18207" y="2568"/>
                    <a:pt x="18723" y="1893"/>
                  </a:cubicBezTo>
                  <a:cubicBezTo>
                    <a:pt x="18796" y="1795"/>
                    <a:pt x="18833" y="1636"/>
                    <a:pt x="19042" y="1611"/>
                  </a:cubicBezTo>
                  <a:lnTo>
                    <a:pt x="19042" y="2262"/>
                  </a:lnTo>
                  <a:cubicBezTo>
                    <a:pt x="19054" y="3317"/>
                    <a:pt x="19618" y="4163"/>
                    <a:pt x="20477" y="4396"/>
                  </a:cubicBezTo>
                  <a:cubicBezTo>
                    <a:pt x="20695" y="4459"/>
                    <a:pt x="20918" y="4490"/>
                    <a:pt x="21138" y="4490"/>
                  </a:cubicBezTo>
                  <a:cubicBezTo>
                    <a:pt x="21945" y="4490"/>
                    <a:pt x="22723" y="4082"/>
                    <a:pt x="23176" y="3378"/>
                  </a:cubicBezTo>
                  <a:cubicBezTo>
                    <a:pt x="23299" y="3218"/>
                    <a:pt x="23360" y="3010"/>
                    <a:pt x="23360" y="2814"/>
                  </a:cubicBezTo>
                  <a:cubicBezTo>
                    <a:pt x="23338" y="2623"/>
                    <a:pt x="23285" y="2453"/>
                    <a:pt x="23079" y="2453"/>
                  </a:cubicBezTo>
                  <a:cubicBezTo>
                    <a:pt x="23060" y="2453"/>
                    <a:pt x="23039" y="2455"/>
                    <a:pt x="23017" y="2458"/>
                  </a:cubicBezTo>
                  <a:cubicBezTo>
                    <a:pt x="22759" y="2482"/>
                    <a:pt x="22685" y="2679"/>
                    <a:pt x="22759" y="2900"/>
                  </a:cubicBezTo>
                  <a:cubicBezTo>
                    <a:pt x="22820" y="3059"/>
                    <a:pt x="22882" y="3169"/>
                    <a:pt x="22759" y="3329"/>
                  </a:cubicBezTo>
                  <a:cubicBezTo>
                    <a:pt x="22438" y="3810"/>
                    <a:pt x="21773" y="4111"/>
                    <a:pt x="21112" y="4111"/>
                  </a:cubicBezTo>
                  <a:cubicBezTo>
                    <a:pt x="20964" y="4111"/>
                    <a:pt x="20817" y="4096"/>
                    <a:pt x="20673" y="4065"/>
                  </a:cubicBezTo>
                  <a:cubicBezTo>
                    <a:pt x="20023" y="3918"/>
                    <a:pt x="19545" y="3366"/>
                    <a:pt x="19447" y="2630"/>
                  </a:cubicBezTo>
                  <a:cubicBezTo>
                    <a:pt x="19410" y="2372"/>
                    <a:pt x="19397" y="2127"/>
                    <a:pt x="19410" y="1881"/>
                  </a:cubicBezTo>
                  <a:cubicBezTo>
                    <a:pt x="19422" y="1476"/>
                    <a:pt x="19483" y="1071"/>
                    <a:pt x="19618" y="691"/>
                  </a:cubicBezTo>
                  <a:cubicBezTo>
                    <a:pt x="19655" y="556"/>
                    <a:pt x="19692" y="384"/>
                    <a:pt x="19532" y="311"/>
                  </a:cubicBezTo>
                  <a:cubicBezTo>
                    <a:pt x="19491" y="289"/>
                    <a:pt x="19453" y="279"/>
                    <a:pt x="19419" y="279"/>
                  </a:cubicBezTo>
                  <a:cubicBezTo>
                    <a:pt x="19304" y="279"/>
                    <a:pt x="19231" y="391"/>
                    <a:pt x="19164" y="495"/>
                  </a:cubicBezTo>
                  <a:cubicBezTo>
                    <a:pt x="19054" y="642"/>
                    <a:pt x="18980" y="814"/>
                    <a:pt x="18882" y="986"/>
                  </a:cubicBezTo>
                  <a:cubicBezTo>
                    <a:pt x="18342" y="1943"/>
                    <a:pt x="17545" y="2728"/>
                    <a:pt x="16576" y="3268"/>
                  </a:cubicBezTo>
                  <a:cubicBezTo>
                    <a:pt x="16441" y="3133"/>
                    <a:pt x="16465" y="2998"/>
                    <a:pt x="16428" y="2887"/>
                  </a:cubicBezTo>
                  <a:cubicBezTo>
                    <a:pt x="15954" y="1138"/>
                    <a:pt x="14239" y="0"/>
                    <a:pt x="1256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43931" y="475425"/>
              <a:ext cx="1214954" cy="355124"/>
            </a:xfrm>
            <a:custGeom>
              <a:avLst/>
              <a:gdLst/>
              <a:ahLst/>
              <a:cxnLst/>
              <a:rect l="l" t="t" r="r" b="b"/>
              <a:pathLst>
                <a:path w="23360" h="6828" extrusionOk="0">
                  <a:moveTo>
                    <a:pt x="10811" y="371"/>
                  </a:moveTo>
                  <a:cubicBezTo>
                    <a:pt x="11533" y="371"/>
                    <a:pt x="12239" y="638"/>
                    <a:pt x="12784" y="1128"/>
                  </a:cubicBezTo>
                  <a:cubicBezTo>
                    <a:pt x="13385" y="1643"/>
                    <a:pt x="13398" y="2403"/>
                    <a:pt x="12833" y="2968"/>
                  </a:cubicBezTo>
                  <a:cubicBezTo>
                    <a:pt x="12527" y="3238"/>
                    <a:pt x="12171" y="3446"/>
                    <a:pt x="11791" y="3581"/>
                  </a:cubicBezTo>
                  <a:cubicBezTo>
                    <a:pt x="11128" y="3790"/>
                    <a:pt x="10453" y="3900"/>
                    <a:pt x="9766" y="3913"/>
                  </a:cubicBezTo>
                  <a:cubicBezTo>
                    <a:pt x="9725" y="3913"/>
                    <a:pt x="9684" y="3914"/>
                    <a:pt x="9643" y="3914"/>
                  </a:cubicBezTo>
                  <a:cubicBezTo>
                    <a:pt x="8949" y="3914"/>
                    <a:pt x="8267" y="3816"/>
                    <a:pt x="7595" y="3630"/>
                  </a:cubicBezTo>
                  <a:cubicBezTo>
                    <a:pt x="7276" y="3544"/>
                    <a:pt x="7202" y="3373"/>
                    <a:pt x="7276" y="3054"/>
                  </a:cubicBezTo>
                  <a:cubicBezTo>
                    <a:pt x="7631" y="1643"/>
                    <a:pt x="9116" y="441"/>
                    <a:pt x="10588" y="379"/>
                  </a:cubicBezTo>
                  <a:cubicBezTo>
                    <a:pt x="10663" y="373"/>
                    <a:pt x="10737" y="371"/>
                    <a:pt x="10811" y="371"/>
                  </a:cubicBezTo>
                  <a:close/>
                  <a:moveTo>
                    <a:pt x="10791" y="0"/>
                  </a:moveTo>
                  <a:cubicBezTo>
                    <a:pt x="9118" y="0"/>
                    <a:pt x="7398" y="1132"/>
                    <a:pt x="6932" y="2882"/>
                  </a:cubicBezTo>
                  <a:cubicBezTo>
                    <a:pt x="6908" y="2992"/>
                    <a:pt x="6932" y="3127"/>
                    <a:pt x="6773" y="3262"/>
                  </a:cubicBezTo>
                  <a:cubicBezTo>
                    <a:pt x="5816" y="2722"/>
                    <a:pt x="5018" y="1937"/>
                    <a:pt x="4478" y="980"/>
                  </a:cubicBezTo>
                  <a:cubicBezTo>
                    <a:pt x="4380" y="809"/>
                    <a:pt x="4307" y="637"/>
                    <a:pt x="4196" y="490"/>
                  </a:cubicBezTo>
                  <a:cubicBezTo>
                    <a:pt x="4130" y="385"/>
                    <a:pt x="4049" y="274"/>
                    <a:pt x="3930" y="274"/>
                  </a:cubicBezTo>
                  <a:cubicBezTo>
                    <a:pt x="3896" y="274"/>
                    <a:pt x="3858" y="283"/>
                    <a:pt x="3816" y="306"/>
                  </a:cubicBezTo>
                  <a:cubicBezTo>
                    <a:pt x="3669" y="379"/>
                    <a:pt x="3705" y="551"/>
                    <a:pt x="3742" y="686"/>
                  </a:cubicBezTo>
                  <a:cubicBezTo>
                    <a:pt x="3877" y="1066"/>
                    <a:pt x="3939" y="1471"/>
                    <a:pt x="3951" y="1876"/>
                  </a:cubicBezTo>
                  <a:cubicBezTo>
                    <a:pt x="3963" y="2121"/>
                    <a:pt x="3951" y="2379"/>
                    <a:pt x="3926" y="2624"/>
                  </a:cubicBezTo>
                  <a:cubicBezTo>
                    <a:pt x="3816" y="3360"/>
                    <a:pt x="3337" y="3925"/>
                    <a:pt x="2699" y="4072"/>
                  </a:cubicBezTo>
                  <a:cubicBezTo>
                    <a:pt x="2559" y="4103"/>
                    <a:pt x="2414" y="4117"/>
                    <a:pt x="2269" y="4117"/>
                  </a:cubicBezTo>
                  <a:cubicBezTo>
                    <a:pt x="1602" y="4117"/>
                    <a:pt x="924" y="3809"/>
                    <a:pt x="601" y="3336"/>
                  </a:cubicBezTo>
                  <a:cubicBezTo>
                    <a:pt x="491" y="3176"/>
                    <a:pt x="552" y="3054"/>
                    <a:pt x="601" y="2907"/>
                  </a:cubicBezTo>
                  <a:cubicBezTo>
                    <a:pt x="675" y="2673"/>
                    <a:pt x="577" y="2477"/>
                    <a:pt x="344" y="2453"/>
                  </a:cubicBezTo>
                  <a:cubicBezTo>
                    <a:pt x="330" y="2451"/>
                    <a:pt x="316" y="2450"/>
                    <a:pt x="303" y="2450"/>
                  </a:cubicBezTo>
                  <a:cubicBezTo>
                    <a:pt x="101" y="2450"/>
                    <a:pt x="23" y="2624"/>
                    <a:pt x="0" y="2808"/>
                  </a:cubicBezTo>
                  <a:cubicBezTo>
                    <a:pt x="0" y="3017"/>
                    <a:pt x="62" y="3213"/>
                    <a:pt x="184" y="3385"/>
                  </a:cubicBezTo>
                  <a:cubicBezTo>
                    <a:pt x="637" y="4089"/>
                    <a:pt x="1416" y="4497"/>
                    <a:pt x="2223" y="4497"/>
                  </a:cubicBezTo>
                  <a:cubicBezTo>
                    <a:pt x="2443" y="4497"/>
                    <a:pt x="2665" y="4466"/>
                    <a:pt x="2883" y="4403"/>
                  </a:cubicBezTo>
                  <a:cubicBezTo>
                    <a:pt x="3742" y="4158"/>
                    <a:pt x="4307" y="3324"/>
                    <a:pt x="4319" y="2269"/>
                  </a:cubicBezTo>
                  <a:lnTo>
                    <a:pt x="4319" y="1618"/>
                  </a:lnTo>
                  <a:cubicBezTo>
                    <a:pt x="4527" y="1643"/>
                    <a:pt x="4564" y="1790"/>
                    <a:pt x="4650" y="1900"/>
                  </a:cubicBezTo>
                  <a:cubicBezTo>
                    <a:pt x="5153" y="2575"/>
                    <a:pt x="5803" y="3127"/>
                    <a:pt x="6540" y="3557"/>
                  </a:cubicBezTo>
                  <a:cubicBezTo>
                    <a:pt x="6736" y="3643"/>
                    <a:pt x="6871" y="3827"/>
                    <a:pt x="6883" y="4047"/>
                  </a:cubicBezTo>
                  <a:cubicBezTo>
                    <a:pt x="6957" y="4808"/>
                    <a:pt x="7398" y="5336"/>
                    <a:pt x="8036" y="5728"/>
                  </a:cubicBezTo>
                  <a:cubicBezTo>
                    <a:pt x="8765" y="6173"/>
                    <a:pt x="9511" y="6371"/>
                    <a:pt x="10274" y="6371"/>
                  </a:cubicBezTo>
                  <a:cubicBezTo>
                    <a:pt x="10796" y="6371"/>
                    <a:pt x="11326" y="6278"/>
                    <a:pt x="11864" y="6109"/>
                  </a:cubicBezTo>
                  <a:cubicBezTo>
                    <a:pt x="12760" y="5826"/>
                    <a:pt x="13508" y="5287"/>
                    <a:pt x="14269" y="4759"/>
                  </a:cubicBezTo>
                  <a:cubicBezTo>
                    <a:pt x="15312" y="4047"/>
                    <a:pt x="16342" y="3324"/>
                    <a:pt x="17397" y="2612"/>
                  </a:cubicBezTo>
                  <a:cubicBezTo>
                    <a:pt x="18102" y="2127"/>
                    <a:pt x="18861" y="1761"/>
                    <a:pt x="19746" y="1761"/>
                  </a:cubicBezTo>
                  <a:cubicBezTo>
                    <a:pt x="19801" y="1761"/>
                    <a:pt x="19857" y="1763"/>
                    <a:pt x="19912" y="1766"/>
                  </a:cubicBezTo>
                  <a:cubicBezTo>
                    <a:pt x="21409" y="1851"/>
                    <a:pt x="22894" y="3594"/>
                    <a:pt x="22697" y="5041"/>
                  </a:cubicBezTo>
                  <a:cubicBezTo>
                    <a:pt x="22587" y="5777"/>
                    <a:pt x="21998" y="6354"/>
                    <a:pt x="21262" y="6440"/>
                  </a:cubicBezTo>
                  <a:cubicBezTo>
                    <a:pt x="21235" y="6442"/>
                    <a:pt x="21209" y="6443"/>
                    <a:pt x="21183" y="6443"/>
                  </a:cubicBezTo>
                  <a:cubicBezTo>
                    <a:pt x="20796" y="6443"/>
                    <a:pt x="20444" y="6194"/>
                    <a:pt x="20317" y="5826"/>
                  </a:cubicBezTo>
                  <a:cubicBezTo>
                    <a:pt x="20158" y="5422"/>
                    <a:pt x="20256" y="4931"/>
                    <a:pt x="20538" y="4735"/>
                  </a:cubicBezTo>
                  <a:cubicBezTo>
                    <a:pt x="20661" y="4661"/>
                    <a:pt x="20734" y="4563"/>
                    <a:pt x="20698" y="4428"/>
                  </a:cubicBezTo>
                  <a:cubicBezTo>
                    <a:pt x="20661" y="4293"/>
                    <a:pt x="20550" y="4207"/>
                    <a:pt x="20428" y="4195"/>
                  </a:cubicBezTo>
                  <a:cubicBezTo>
                    <a:pt x="20411" y="4192"/>
                    <a:pt x="20394" y="4191"/>
                    <a:pt x="20377" y="4191"/>
                  </a:cubicBezTo>
                  <a:cubicBezTo>
                    <a:pt x="20213" y="4191"/>
                    <a:pt x="20067" y="4298"/>
                    <a:pt x="20023" y="4465"/>
                  </a:cubicBezTo>
                  <a:cubicBezTo>
                    <a:pt x="19851" y="5054"/>
                    <a:pt x="19753" y="5667"/>
                    <a:pt x="20109" y="6219"/>
                  </a:cubicBezTo>
                  <a:cubicBezTo>
                    <a:pt x="20364" y="6625"/>
                    <a:pt x="20734" y="6827"/>
                    <a:pt x="21154" y="6827"/>
                  </a:cubicBezTo>
                  <a:cubicBezTo>
                    <a:pt x="21319" y="6827"/>
                    <a:pt x="21491" y="6796"/>
                    <a:pt x="21667" y="6734"/>
                  </a:cubicBezTo>
                  <a:cubicBezTo>
                    <a:pt x="22845" y="6293"/>
                    <a:pt x="23360" y="5262"/>
                    <a:pt x="23004" y="4023"/>
                  </a:cubicBezTo>
                  <a:cubicBezTo>
                    <a:pt x="22529" y="2413"/>
                    <a:pt x="21179" y="1431"/>
                    <a:pt x="19666" y="1431"/>
                  </a:cubicBezTo>
                  <a:cubicBezTo>
                    <a:pt x="19185" y="1431"/>
                    <a:pt x="18687" y="1531"/>
                    <a:pt x="18195" y="1741"/>
                  </a:cubicBezTo>
                  <a:cubicBezTo>
                    <a:pt x="17287" y="2134"/>
                    <a:pt x="16539" y="2784"/>
                    <a:pt x="15717" y="3324"/>
                  </a:cubicBezTo>
                  <a:cubicBezTo>
                    <a:pt x="14833" y="3913"/>
                    <a:pt x="13962" y="4526"/>
                    <a:pt x="13079" y="5115"/>
                  </a:cubicBezTo>
                  <a:cubicBezTo>
                    <a:pt x="12223" y="5676"/>
                    <a:pt x="11315" y="6011"/>
                    <a:pt x="10356" y="6011"/>
                  </a:cubicBezTo>
                  <a:cubicBezTo>
                    <a:pt x="9995" y="6011"/>
                    <a:pt x="9627" y="5964"/>
                    <a:pt x="9251" y="5863"/>
                  </a:cubicBezTo>
                  <a:cubicBezTo>
                    <a:pt x="8343" y="5618"/>
                    <a:pt x="7521" y="5188"/>
                    <a:pt x="7276" y="4146"/>
                  </a:cubicBezTo>
                  <a:cubicBezTo>
                    <a:pt x="7263" y="4060"/>
                    <a:pt x="7251" y="3974"/>
                    <a:pt x="7251" y="3888"/>
                  </a:cubicBezTo>
                  <a:lnTo>
                    <a:pt x="7251" y="3888"/>
                  </a:lnTo>
                  <a:cubicBezTo>
                    <a:pt x="8009" y="4158"/>
                    <a:pt x="8760" y="4242"/>
                    <a:pt x="9514" y="4242"/>
                  </a:cubicBezTo>
                  <a:cubicBezTo>
                    <a:pt x="9822" y="4242"/>
                    <a:pt x="10131" y="4228"/>
                    <a:pt x="10441" y="4207"/>
                  </a:cubicBezTo>
                  <a:cubicBezTo>
                    <a:pt x="11202" y="4182"/>
                    <a:pt x="11950" y="3962"/>
                    <a:pt x="12613" y="3569"/>
                  </a:cubicBezTo>
                  <a:cubicBezTo>
                    <a:pt x="13888" y="2772"/>
                    <a:pt x="13913" y="1422"/>
                    <a:pt x="12674" y="563"/>
                  </a:cubicBezTo>
                  <a:cubicBezTo>
                    <a:pt x="12107" y="177"/>
                    <a:pt x="11453" y="0"/>
                    <a:pt x="1079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91475" y="872777"/>
              <a:ext cx="2831320" cy="11806"/>
            </a:xfrm>
            <a:custGeom>
              <a:avLst/>
              <a:gdLst/>
              <a:ahLst/>
              <a:cxnLst/>
              <a:rect l="l" t="t" r="r" b="b"/>
              <a:pathLst>
                <a:path w="54438" h="227" extrusionOk="0">
                  <a:moveTo>
                    <a:pt x="113" y="1"/>
                  </a:moveTo>
                  <a:cubicBezTo>
                    <a:pt x="3" y="1"/>
                    <a:pt x="0" y="226"/>
                    <a:pt x="106" y="226"/>
                  </a:cubicBezTo>
                  <a:cubicBezTo>
                    <a:pt x="114" y="226"/>
                    <a:pt x="121" y="225"/>
                    <a:pt x="130" y="223"/>
                  </a:cubicBezTo>
                  <a:lnTo>
                    <a:pt x="54308" y="223"/>
                  </a:lnTo>
                  <a:cubicBezTo>
                    <a:pt x="54316" y="225"/>
                    <a:pt x="54324" y="226"/>
                    <a:pt x="54332" y="226"/>
                  </a:cubicBezTo>
                  <a:cubicBezTo>
                    <a:pt x="54438" y="226"/>
                    <a:pt x="54435" y="1"/>
                    <a:pt x="54324" y="1"/>
                  </a:cubicBezTo>
                  <a:cubicBezTo>
                    <a:pt x="54319" y="1"/>
                    <a:pt x="54314" y="1"/>
                    <a:pt x="54308" y="2"/>
                  </a:cubicBezTo>
                  <a:lnTo>
                    <a:pt x="130" y="2"/>
                  </a:lnTo>
                  <a:cubicBezTo>
                    <a:pt x="124" y="1"/>
                    <a:pt x="119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152788" y="3505340"/>
            <a:ext cx="2831320" cy="409214"/>
            <a:chOff x="3156342" y="3913715"/>
            <a:chExt cx="2831320" cy="409214"/>
          </a:xfrm>
        </p:grpSpPr>
        <p:sp>
          <p:nvSpPr>
            <p:cNvPr id="16" name="Google Shape;16;p2"/>
            <p:cNvSpPr/>
            <p:nvPr/>
          </p:nvSpPr>
          <p:spPr>
            <a:xfrm>
              <a:off x="4509422" y="3967285"/>
              <a:ext cx="1215006" cy="355592"/>
            </a:xfrm>
            <a:custGeom>
              <a:avLst/>
              <a:gdLst/>
              <a:ahLst/>
              <a:cxnLst/>
              <a:rect l="l" t="t" r="r" b="b"/>
              <a:pathLst>
                <a:path w="23361" h="6837" extrusionOk="0">
                  <a:moveTo>
                    <a:pt x="9617" y="2934"/>
                  </a:moveTo>
                  <a:cubicBezTo>
                    <a:pt x="9663" y="2934"/>
                    <a:pt x="9709" y="2934"/>
                    <a:pt x="9754" y="2935"/>
                  </a:cubicBezTo>
                  <a:cubicBezTo>
                    <a:pt x="10441" y="2948"/>
                    <a:pt x="11116" y="3058"/>
                    <a:pt x="11779" y="3267"/>
                  </a:cubicBezTo>
                  <a:cubicBezTo>
                    <a:pt x="12159" y="3389"/>
                    <a:pt x="12515" y="3610"/>
                    <a:pt x="12821" y="3880"/>
                  </a:cubicBezTo>
                  <a:cubicBezTo>
                    <a:pt x="13386" y="4444"/>
                    <a:pt x="13373" y="5193"/>
                    <a:pt x="12772" y="5720"/>
                  </a:cubicBezTo>
                  <a:cubicBezTo>
                    <a:pt x="12227" y="6210"/>
                    <a:pt x="11521" y="6477"/>
                    <a:pt x="10799" y="6477"/>
                  </a:cubicBezTo>
                  <a:cubicBezTo>
                    <a:pt x="10725" y="6477"/>
                    <a:pt x="10651" y="6474"/>
                    <a:pt x="10576" y="6469"/>
                  </a:cubicBezTo>
                  <a:cubicBezTo>
                    <a:pt x="9104" y="6395"/>
                    <a:pt x="7619" y="5205"/>
                    <a:pt x="7264" y="3794"/>
                  </a:cubicBezTo>
                  <a:cubicBezTo>
                    <a:pt x="7190" y="3463"/>
                    <a:pt x="7264" y="3303"/>
                    <a:pt x="7583" y="3217"/>
                  </a:cubicBezTo>
                  <a:cubicBezTo>
                    <a:pt x="8250" y="3022"/>
                    <a:pt x="8928" y="2934"/>
                    <a:pt x="9617" y="2934"/>
                  </a:cubicBezTo>
                  <a:close/>
                  <a:moveTo>
                    <a:pt x="21140" y="1"/>
                  </a:moveTo>
                  <a:cubicBezTo>
                    <a:pt x="20727" y="1"/>
                    <a:pt x="20371" y="206"/>
                    <a:pt x="20109" y="616"/>
                  </a:cubicBezTo>
                  <a:cubicBezTo>
                    <a:pt x="19753" y="1181"/>
                    <a:pt x="19851" y="1782"/>
                    <a:pt x="20023" y="2371"/>
                  </a:cubicBezTo>
                  <a:cubicBezTo>
                    <a:pt x="20068" y="2528"/>
                    <a:pt x="20215" y="2644"/>
                    <a:pt x="20381" y="2644"/>
                  </a:cubicBezTo>
                  <a:cubicBezTo>
                    <a:pt x="20396" y="2644"/>
                    <a:pt x="20412" y="2643"/>
                    <a:pt x="20428" y="2641"/>
                  </a:cubicBezTo>
                  <a:cubicBezTo>
                    <a:pt x="20563" y="2629"/>
                    <a:pt x="20673" y="2530"/>
                    <a:pt x="20698" y="2408"/>
                  </a:cubicBezTo>
                  <a:cubicBezTo>
                    <a:pt x="20735" y="2273"/>
                    <a:pt x="20649" y="2187"/>
                    <a:pt x="20538" y="2101"/>
                  </a:cubicBezTo>
                  <a:cubicBezTo>
                    <a:pt x="20256" y="1892"/>
                    <a:pt x="20158" y="1414"/>
                    <a:pt x="20318" y="1009"/>
                  </a:cubicBezTo>
                  <a:cubicBezTo>
                    <a:pt x="20444" y="641"/>
                    <a:pt x="20796" y="392"/>
                    <a:pt x="21183" y="392"/>
                  </a:cubicBezTo>
                  <a:cubicBezTo>
                    <a:pt x="21209" y="392"/>
                    <a:pt x="21236" y="393"/>
                    <a:pt x="21262" y="396"/>
                  </a:cubicBezTo>
                  <a:cubicBezTo>
                    <a:pt x="21998" y="482"/>
                    <a:pt x="22587" y="1046"/>
                    <a:pt x="22698" y="1782"/>
                  </a:cubicBezTo>
                  <a:cubicBezTo>
                    <a:pt x="22894" y="3242"/>
                    <a:pt x="21409" y="4984"/>
                    <a:pt x="19925" y="5058"/>
                  </a:cubicBezTo>
                  <a:cubicBezTo>
                    <a:pt x="19856" y="5062"/>
                    <a:pt x="19788" y="5064"/>
                    <a:pt x="19720" y="5064"/>
                  </a:cubicBezTo>
                  <a:cubicBezTo>
                    <a:pt x="18842" y="5064"/>
                    <a:pt x="18104" y="4702"/>
                    <a:pt x="17398" y="4223"/>
                  </a:cubicBezTo>
                  <a:cubicBezTo>
                    <a:pt x="16342" y="3512"/>
                    <a:pt x="15312" y="2788"/>
                    <a:pt x="14269" y="2064"/>
                  </a:cubicBezTo>
                  <a:cubicBezTo>
                    <a:pt x="13508" y="1549"/>
                    <a:pt x="12760" y="997"/>
                    <a:pt x="11864" y="727"/>
                  </a:cubicBezTo>
                  <a:cubicBezTo>
                    <a:pt x="11324" y="552"/>
                    <a:pt x="10789" y="456"/>
                    <a:pt x="10263" y="456"/>
                  </a:cubicBezTo>
                  <a:cubicBezTo>
                    <a:pt x="9500" y="456"/>
                    <a:pt x="8755" y="657"/>
                    <a:pt x="8037" y="1107"/>
                  </a:cubicBezTo>
                  <a:cubicBezTo>
                    <a:pt x="7399" y="1488"/>
                    <a:pt x="6969" y="2015"/>
                    <a:pt x="6896" y="2776"/>
                  </a:cubicBezTo>
                  <a:cubicBezTo>
                    <a:pt x="6871" y="2997"/>
                    <a:pt x="6736" y="3193"/>
                    <a:pt x="6540" y="3279"/>
                  </a:cubicBezTo>
                  <a:cubicBezTo>
                    <a:pt x="5804" y="3696"/>
                    <a:pt x="5153" y="4260"/>
                    <a:pt x="4650" y="4935"/>
                  </a:cubicBezTo>
                  <a:cubicBezTo>
                    <a:pt x="4565" y="5033"/>
                    <a:pt x="4528" y="5193"/>
                    <a:pt x="4331" y="5217"/>
                  </a:cubicBezTo>
                  <a:lnTo>
                    <a:pt x="4331" y="4567"/>
                  </a:lnTo>
                  <a:cubicBezTo>
                    <a:pt x="4307" y="3512"/>
                    <a:pt x="3743" y="2665"/>
                    <a:pt x="2884" y="2432"/>
                  </a:cubicBezTo>
                  <a:cubicBezTo>
                    <a:pt x="2665" y="2369"/>
                    <a:pt x="2444" y="2339"/>
                    <a:pt x="2224" y="2339"/>
                  </a:cubicBezTo>
                  <a:cubicBezTo>
                    <a:pt x="1421" y="2339"/>
                    <a:pt x="650" y="2747"/>
                    <a:pt x="197" y="3451"/>
                  </a:cubicBezTo>
                  <a:cubicBezTo>
                    <a:pt x="62" y="3610"/>
                    <a:pt x="1" y="3806"/>
                    <a:pt x="1" y="4015"/>
                  </a:cubicBezTo>
                  <a:cubicBezTo>
                    <a:pt x="23" y="4205"/>
                    <a:pt x="76" y="4375"/>
                    <a:pt x="281" y="4375"/>
                  </a:cubicBezTo>
                  <a:cubicBezTo>
                    <a:pt x="301" y="4375"/>
                    <a:pt x="322" y="4374"/>
                    <a:pt x="344" y="4371"/>
                  </a:cubicBezTo>
                  <a:cubicBezTo>
                    <a:pt x="602" y="4346"/>
                    <a:pt x="675" y="4150"/>
                    <a:pt x="602" y="3929"/>
                  </a:cubicBezTo>
                  <a:cubicBezTo>
                    <a:pt x="553" y="3770"/>
                    <a:pt x="491" y="3659"/>
                    <a:pt x="602" y="3500"/>
                  </a:cubicBezTo>
                  <a:cubicBezTo>
                    <a:pt x="933" y="3018"/>
                    <a:pt x="1600" y="2717"/>
                    <a:pt x="2261" y="2717"/>
                  </a:cubicBezTo>
                  <a:cubicBezTo>
                    <a:pt x="2409" y="2717"/>
                    <a:pt x="2556" y="2732"/>
                    <a:pt x="2700" y="2763"/>
                  </a:cubicBezTo>
                  <a:cubicBezTo>
                    <a:pt x="3338" y="2911"/>
                    <a:pt x="3828" y="3463"/>
                    <a:pt x="3927" y="4199"/>
                  </a:cubicBezTo>
                  <a:cubicBezTo>
                    <a:pt x="3951" y="4457"/>
                    <a:pt x="3963" y="4702"/>
                    <a:pt x="3951" y="4947"/>
                  </a:cubicBezTo>
                  <a:cubicBezTo>
                    <a:pt x="3939" y="5352"/>
                    <a:pt x="3877" y="5757"/>
                    <a:pt x="3755" y="6150"/>
                  </a:cubicBezTo>
                  <a:cubicBezTo>
                    <a:pt x="3706" y="6285"/>
                    <a:pt x="3669" y="6444"/>
                    <a:pt x="3828" y="6530"/>
                  </a:cubicBezTo>
                  <a:cubicBezTo>
                    <a:pt x="3867" y="6548"/>
                    <a:pt x="3902" y="6556"/>
                    <a:pt x="3934" y="6556"/>
                  </a:cubicBezTo>
                  <a:cubicBezTo>
                    <a:pt x="4057" y="6556"/>
                    <a:pt x="4141" y="6443"/>
                    <a:pt x="4209" y="6346"/>
                  </a:cubicBezTo>
                  <a:cubicBezTo>
                    <a:pt x="4307" y="6186"/>
                    <a:pt x="4381" y="6002"/>
                    <a:pt x="4479" y="5855"/>
                  </a:cubicBezTo>
                  <a:cubicBezTo>
                    <a:pt x="5018" y="4898"/>
                    <a:pt x="5816" y="4101"/>
                    <a:pt x="6785" y="3561"/>
                  </a:cubicBezTo>
                  <a:cubicBezTo>
                    <a:pt x="6920" y="3696"/>
                    <a:pt x="6908" y="3831"/>
                    <a:pt x="6932" y="3954"/>
                  </a:cubicBezTo>
                  <a:cubicBezTo>
                    <a:pt x="7406" y="5699"/>
                    <a:pt x="9115" y="6836"/>
                    <a:pt x="10782" y="6836"/>
                  </a:cubicBezTo>
                  <a:cubicBezTo>
                    <a:pt x="11446" y="6836"/>
                    <a:pt x="12104" y="6655"/>
                    <a:pt x="12674" y="6260"/>
                  </a:cubicBezTo>
                  <a:cubicBezTo>
                    <a:pt x="13926" y="5414"/>
                    <a:pt x="13889" y="4064"/>
                    <a:pt x="12625" y="3267"/>
                  </a:cubicBezTo>
                  <a:cubicBezTo>
                    <a:pt x="11950" y="2874"/>
                    <a:pt x="11202" y="2653"/>
                    <a:pt x="10441" y="2629"/>
                  </a:cubicBezTo>
                  <a:cubicBezTo>
                    <a:pt x="10113" y="2602"/>
                    <a:pt x="9786" y="2585"/>
                    <a:pt x="9459" y="2585"/>
                  </a:cubicBezTo>
                  <a:cubicBezTo>
                    <a:pt x="8724" y="2585"/>
                    <a:pt x="7991" y="2672"/>
                    <a:pt x="7251" y="2935"/>
                  </a:cubicBezTo>
                  <a:cubicBezTo>
                    <a:pt x="7251" y="2849"/>
                    <a:pt x="7264" y="2776"/>
                    <a:pt x="7276" y="2690"/>
                  </a:cubicBezTo>
                  <a:cubicBezTo>
                    <a:pt x="7521" y="1647"/>
                    <a:pt x="8343" y="1218"/>
                    <a:pt x="9251" y="972"/>
                  </a:cubicBezTo>
                  <a:cubicBezTo>
                    <a:pt x="9631" y="870"/>
                    <a:pt x="10005" y="822"/>
                    <a:pt x="10371" y="822"/>
                  </a:cubicBezTo>
                  <a:cubicBezTo>
                    <a:pt x="11328" y="822"/>
                    <a:pt x="12236" y="1153"/>
                    <a:pt x="13079" y="1721"/>
                  </a:cubicBezTo>
                  <a:cubicBezTo>
                    <a:pt x="13962" y="2310"/>
                    <a:pt x="14833" y="2923"/>
                    <a:pt x="15717" y="3512"/>
                  </a:cubicBezTo>
                  <a:cubicBezTo>
                    <a:pt x="16539" y="4052"/>
                    <a:pt x="17287" y="4702"/>
                    <a:pt x="18195" y="5095"/>
                  </a:cubicBezTo>
                  <a:cubicBezTo>
                    <a:pt x="18689" y="5306"/>
                    <a:pt x="19190" y="5406"/>
                    <a:pt x="19675" y="5406"/>
                  </a:cubicBezTo>
                  <a:cubicBezTo>
                    <a:pt x="21188" y="5406"/>
                    <a:pt x="22540" y="4430"/>
                    <a:pt x="23004" y="2813"/>
                  </a:cubicBezTo>
                  <a:cubicBezTo>
                    <a:pt x="23360" y="1573"/>
                    <a:pt x="22857" y="543"/>
                    <a:pt x="21667" y="101"/>
                  </a:cubicBezTo>
                  <a:cubicBezTo>
                    <a:pt x="21483" y="34"/>
                    <a:pt x="21307" y="1"/>
                    <a:pt x="211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0187" y="3968013"/>
              <a:ext cx="1215006" cy="354916"/>
            </a:xfrm>
            <a:custGeom>
              <a:avLst/>
              <a:gdLst/>
              <a:ahLst/>
              <a:cxnLst/>
              <a:rect l="l" t="t" r="r" b="b"/>
              <a:pathLst>
                <a:path w="23361" h="6824" extrusionOk="0">
                  <a:moveTo>
                    <a:pt x="13826" y="2918"/>
                  </a:moveTo>
                  <a:cubicBezTo>
                    <a:pt x="14477" y="2918"/>
                    <a:pt x="15126" y="3015"/>
                    <a:pt x="15766" y="3191"/>
                  </a:cubicBezTo>
                  <a:cubicBezTo>
                    <a:pt x="16085" y="3289"/>
                    <a:pt x="16159" y="3449"/>
                    <a:pt x="16085" y="3780"/>
                  </a:cubicBezTo>
                  <a:cubicBezTo>
                    <a:pt x="15729" y="5191"/>
                    <a:pt x="14245" y="6381"/>
                    <a:pt x="12773" y="6455"/>
                  </a:cubicBezTo>
                  <a:cubicBezTo>
                    <a:pt x="12698" y="6460"/>
                    <a:pt x="12624" y="6463"/>
                    <a:pt x="12549" y="6463"/>
                  </a:cubicBezTo>
                  <a:cubicBezTo>
                    <a:pt x="11828" y="6463"/>
                    <a:pt x="11122" y="6196"/>
                    <a:pt x="10577" y="5706"/>
                  </a:cubicBezTo>
                  <a:cubicBezTo>
                    <a:pt x="9975" y="5179"/>
                    <a:pt x="9963" y="4430"/>
                    <a:pt x="10540" y="3866"/>
                  </a:cubicBezTo>
                  <a:cubicBezTo>
                    <a:pt x="10834" y="3584"/>
                    <a:pt x="11190" y="3375"/>
                    <a:pt x="11570" y="3253"/>
                  </a:cubicBezTo>
                  <a:cubicBezTo>
                    <a:pt x="12233" y="3032"/>
                    <a:pt x="12908" y="2921"/>
                    <a:pt x="13607" y="2921"/>
                  </a:cubicBezTo>
                  <a:cubicBezTo>
                    <a:pt x="13680" y="2919"/>
                    <a:pt x="13753" y="2918"/>
                    <a:pt x="13826" y="2918"/>
                  </a:cubicBezTo>
                  <a:close/>
                  <a:moveTo>
                    <a:pt x="2212" y="1"/>
                  </a:moveTo>
                  <a:cubicBezTo>
                    <a:pt x="2046" y="1"/>
                    <a:pt x="1872" y="33"/>
                    <a:pt x="1694" y="99"/>
                  </a:cubicBezTo>
                  <a:cubicBezTo>
                    <a:pt x="516" y="541"/>
                    <a:pt x="1" y="1559"/>
                    <a:pt x="357" y="2811"/>
                  </a:cubicBezTo>
                  <a:cubicBezTo>
                    <a:pt x="830" y="4416"/>
                    <a:pt x="2174" y="5397"/>
                    <a:pt x="3682" y="5397"/>
                  </a:cubicBezTo>
                  <a:cubicBezTo>
                    <a:pt x="4168" y="5397"/>
                    <a:pt x="4670" y="5296"/>
                    <a:pt x="5166" y="5081"/>
                  </a:cubicBezTo>
                  <a:cubicBezTo>
                    <a:pt x="6074" y="4688"/>
                    <a:pt x="6822" y="4038"/>
                    <a:pt x="7644" y="3498"/>
                  </a:cubicBezTo>
                  <a:cubicBezTo>
                    <a:pt x="8528" y="2921"/>
                    <a:pt x="9399" y="2296"/>
                    <a:pt x="10282" y="1707"/>
                  </a:cubicBezTo>
                  <a:cubicBezTo>
                    <a:pt x="11138" y="1145"/>
                    <a:pt x="12045" y="810"/>
                    <a:pt x="13005" y="810"/>
                  </a:cubicBezTo>
                  <a:cubicBezTo>
                    <a:pt x="13366" y="810"/>
                    <a:pt x="13734" y="858"/>
                    <a:pt x="14110" y="958"/>
                  </a:cubicBezTo>
                  <a:cubicBezTo>
                    <a:pt x="15030" y="1204"/>
                    <a:pt x="15840" y="1645"/>
                    <a:pt x="16085" y="2688"/>
                  </a:cubicBezTo>
                  <a:cubicBezTo>
                    <a:pt x="16097" y="2725"/>
                    <a:pt x="16097" y="2774"/>
                    <a:pt x="16122" y="2934"/>
                  </a:cubicBezTo>
                  <a:cubicBezTo>
                    <a:pt x="15356" y="2664"/>
                    <a:pt x="14602" y="2579"/>
                    <a:pt x="13851" y="2579"/>
                  </a:cubicBezTo>
                  <a:cubicBezTo>
                    <a:pt x="13545" y="2579"/>
                    <a:pt x="13238" y="2593"/>
                    <a:pt x="12932" y="2615"/>
                  </a:cubicBezTo>
                  <a:cubicBezTo>
                    <a:pt x="12159" y="2676"/>
                    <a:pt x="11411" y="2835"/>
                    <a:pt x="10748" y="3253"/>
                  </a:cubicBezTo>
                  <a:cubicBezTo>
                    <a:pt x="9472" y="4050"/>
                    <a:pt x="9448" y="5400"/>
                    <a:pt x="10687" y="6258"/>
                  </a:cubicBezTo>
                  <a:cubicBezTo>
                    <a:pt x="11255" y="6645"/>
                    <a:pt x="11912" y="6823"/>
                    <a:pt x="12576" y="6823"/>
                  </a:cubicBezTo>
                  <a:cubicBezTo>
                    <a:pt x="14247" y="6823"/>
                    <a:pt x="15963" y="5696"/>
                    <a:pt x="16429" y="3940"/>
                  </a:cubicBezTo>
                  <a:cubicBezTo>
                    <a:pt x="16466" y="3829"/>
                    <a:pt x="16441" y="3694"/>
                    <a:pt x="16588" y="3559"/>
                  </a:cubicBezTo>
                  <a:cubicBezTo>
                    <a:pt x="17545" y="4099"/>
                    <a:pt x="18343" y="4884"/>
                    <a:pt x="18882" y="5853"/>
                  </a:cubicBezTo>
                  <a:cubicBezTo>
                    <a:pt x="18981" y="6013"/>
                    <a:pt x="19066" y="6185"/>
                    <a:pt x="19165" y="6332"/>
                  </a:cubicBezTo>
                  <a:cubicBezTo>
                    <a:pt x="19231" y="6436"/>
                    <a:pt x="19312" y="6548"/>
                    <a:pt x="19430" y="6548"/>
                  </a:cubicBezTo>
                  <a:cubicBezTo>
                    <a:pt x="19465" y="6548"/>
                    <a:pt x="19503" y="6538"/>
                    <a:pt x="19545" y="6516"/>
                  </a:cubicBezTo>
                  <a:cubicBezTo>
                    <a:pt x="19692" y="6442"/>
                    <a:pt x="19655" y="6271"/>
                    <a:pt x="19619" y="6136"/>
                  </a:cubicBezTo>
                  <a:cubicBezTo>
                    <a:pt x="19496" y="5755"/>
                    <a:pt x="19422" y="5350"/>
                    <a:pt x="19410" y="4946"/>
                  </a:cubicBezTo>
                  <a:cubicBezTo>
                    <a:pt x="19410" y="4700"/>
                    <a:pt x="19410" y="4443"/>
                    <a:pt x="19447" y="4197"/>
                  </a:cubicBezTo>
                  <a:cubicBezTo>
                    <a:pt x="19545" y="3461"/>
                    <a:pt x="20036" y="2897"/>
                    <a:pt x="20674" y="2762"/>
                  </a:cubicBezTo>
                  <a:cubicBezTo>
                    <a:pt x="20821" y="2727"/>
                    <a:pt x="20973" y="2711"/>
                    <a:pt x="21125" y="2711"/>
                  </a:cubicBezTo>
                  <a:cubicBezTo>
                    <a:pt x="21782" y="2711"/>
                    <a:pt x="22440" y="3017"/>
                    <a:pt x="22759" y="3486"/>
                  </a:cubicBezTo>
                  <a:cubicBezTo>
                    <a:pt x="22870" y="3657"/>
                    <a:pt x="22821" y="3768"/>
                    <a:pt x="22759" y="3915"/>
                  </a:cubicBezTo>
                  <a:cubicBezTo>
                    <a:pt x="22686" y="4148"/>
                    <a:pt x="22784" y="4344"/>
                    <a:pt x="23017" y="4369"/>
                  </a:cubicBezTo>
                  <a:cubicBezTo>
                    <a:pt x="23033" y="4371"/>
                    <a:pt x="23048" y="4371"/>
                    <a:pt x="23062" y="4371"/>
                  </a:cubicBezTo>
                  <a:cubicBezTo>
                    <a:pt x="23272" y="4371"/>
                    <a:pt x="23338" y="4208"/>
                    <a:pt x="23361" y="4013"/>
                  </a:cubicBezTo>
                  <a:cubicBezTo>
                    <a:pt x="23361" y="3805"/>
                    <a:pt x="23299" y="3608"/>
                    <a:pt x="23176" y="3437"/>
                  </a:cubicBezTo>
                  <a:cubicBezTo>
                    <a:pt x="22725" y="2736"/>
                    <a:pt x="21951" y="2335"/>
                    <a:pt x="21148" y="2335"/>
                  </a:cubicBezTo>
                  <a:cubicBezTo>
                    <a:pt x="20925" y="2335"/>
                    <a:pt x="20699" y="2366"/>
                    <a:pt x="20477" y="2431"/>
                  </a:cubicBezTo>
                  <a:cubicBezTo>
                    <a:pt x="19619" y="2664"/>
                    <a:pt x="19054" y="3498"/>
                    <a:pt x="19042" y="4553"/>
                  </a:cubicBezTo>
                  <a:lnTo>
                    <a:pt x="19042" y="5203"/>
                  </a:lnTo>
                  <a:cubicBezTo>
                    <a:pt x="18846" y="5191"/>
                    <a:pt x="18797" y="5031"/>
                    <a:pt x="18723" y="4933"/>
                  </a:cubicBezTo>
                  <a:cubicBezTo>
                    <a:pt x="18208" y="4259"/>
                    <a:pt x="17570" y="3694"/>
                    <a:pt x="16834" y="3277"/>
                  </a:cubicBezTo>
                  <a:cubicBezTo>
                    <a:pt x="16625" y="3179"/>
                    <a:pt x="16490" y="2995"/>
                    <a:pt x="16478" y="2774"/>
                  </a:cubicBezTo>
                  <a:cubicBezTo>
                    <a:pt x="16404" y="2013"/>
                    <a:pt x="15962" y="1486"/>
                    <a:pt x="15337" y="1093"/>
                  </a:cubicBezTo>
                  <a:cubicBezTo>
                    <a:pt x="14608" y="649"/>
                    <a:pt x="13858" y="451"/>
                    <a:pt x="13091" y="451"/>
                  </a:cubicBezTo>
                  <a:cubicBezTo>
                    <a:pt x="12567" y="451"/>
                    <a:pt x="12035" y="543"/>
                    <a:pt x="11497" y="713"/>
                  </a:cubicBezTo>
                  <a:cubicBezTo>
                    <a:pt x="10613" y="995"/>
                    <a:pt x="9865" y="1535"/>
                    <a:pt x="9092" y="2062"/>
                  </a:cubicBezTo>
                  <a:cubicBezTo>
                    <a:pt x="8049" y="2774"/>
                    <a:pt x="7019" y="3498"/>
                    <a:pt x="5976" y="4209"/>
                  </a:cubicBezTo>
                  <a:cubicBezTo>
                    <a:pt x="5261" y="4705"/>
                    <a:pt x="4502" y="5060"/>
                    <a:pt x="3619" y="5060"/>
                  </a:cubicBezTo>
                  <a:cubicBezTo>
                    <a:pt x="3563" y="5060"/>
                    <a:pt x="3506" y="5059"/>
                    <a:pt x="3448" y="5056"/>
                  </a:cubicBezTo>
                  <a:cubicBezTo>
                    <a:pt x="1964" y="4970"/>
                    <a:pt x="467" y="3228"/>
                    <a:pt x="663" y="1780"/>
                  </a:cubicBezTo>
                  <a:cubicBezTo>
                    <a:pt x="774" y="1044"/>
                    <a:pt x="1363" y="468"/>
                    <a:pt x="2099" y="394"/>
                  </a:cubicBezTo>
                  <a:cubicBezTo>
                    <a:pt x="2126" y="391"/>
                    <a:pt x="2154" y="390"/>
                    <a:pt x="2181" y="390"/>
                  </a:cubicBezTo>
                  <a:cubicBezTo>
                    <a:pt x="2567" y="390"/>
                    <a:pt x="2918" y="629"/>
                    <a:pt x="3044" y="1007"/>
                  </a:cubicBezTo>
                  <a:cubicBezTo>
                    <a:pt x="3203" y="1400"/>
                    <a:pt x="3105" y="1891"/>
                    <a:pt x="2823" y="2099"/>
                  </a:cubicBezTo>
                  <a:cubicBezTo>
                    <a:pt x="2700" y="2173"/>
                    <a:pt x="2626" y="2259"/>
                    <a:pt x="2663" y="2406"/>
                  </a:cubicBezTo>
                  <a:cubicBezTo>
                    <a:pt x="2700" y="2529"/>
                    <a:pt x="2810" y="2627"/>
                    <a:pt x="2933" y="2627"/>
                  </a:cubicBezTo>
                  <a:cubicBezTo>
                    <a:pt x="2950" y="2629"/>
                    <a:pt x="2967" y="2630"/>
                    <a:pt x="2984" y="2630"/>
                  </a:cubicBezTo>
                  <a:cubicBezTo>
                    <a:pt x="3148" y="2630"/>
                    <a:pt x="3294" y="2525"/>
                    <a:pt x="3338" y="2369"/>
                  </a:cubicBezTo>
                  <a:cubicBezTo>
                    <a:pt x="3510" y="1768"/>
                    <a:pt x="3608" y="1167"/>
                    <a:pt x="3252" y="602"/>
                  </a:cubicBezTo>
                  <a:cubicBezTo>
                    <a:pt x="2997" y="207"/>
                    <a:pt x="2630" y="1"/>
                    <a:pt x="221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56342" y="3913715"/>
              <a:ext cx="2831320" cy="11702"/>
            </a:xfrm>
            <a:custGeom>
              <a:avLst/>
              <a:gdLst/>
              <a:ahLst/>
              <a:cxnLst/>
              <a:rect l="l" t="t" r="r" b="b"/>
              <a:pathLst>
                <a:path w="54438" h="225" extrusionOk="0">
                  <a:moveTo>
                    <a:pt x="113" y="1"/>
                  </a:moveTo>
                  <a:cubicBezTo>
                    <a:pt x="0" y="1"/>
                    <a:pt x="0" y="225"/>
                    <a:pt x="113" y="225"/>
                  </a:cubicBezTo>
                  <a:cubicBezTo>
                    <a:pt x="118" y="225"/>
                    <a:pt x="124" y="224"/>
                    <a:pt x="130" y="223"/>
                  </a:cubicBezTo>
                  <a:lnTo>
                    <a:pt x="54308" y="223"/>
                  </a:lnTo>
                  <a:cubicBezTo>
                    <a:pt x="54314" y="224"/>
                    <a:pt x="54320" y="225"/>
                    <a:pt x="54325" y="225"/>
                  </a:cubicBezTo>
                  <a:cubicBezTo>
                    <a:pt x="54438" y="225"/>
                    <a:pt x="54438" y="1"/>
                    <a:pt x="54325" y="1"/>
                  </a:cubicBezTo>
                  <a:cubicBezTo>
                    <a:pt x="54320" y="1"/>
                    <a:pt x="54314" y="1"/>
                    <a:pt x="54308" y="2"/>
                  </a:cubicBezTo>
                  <a:lnTo>
                    <a:pt x="130" y="2"/>
                  </a:lnTo>
                  <a:cubicBezTo>
                    <a:pt x="124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-1303749">
            <a:off x="1720862" y="1478796"/>
            <a:ext cx="1093223" cy="1597037"/>
            <a:chOff x="231075" y="988200"/>
            <a:chExt cx="2559975" cy="3739750"/>
          </a:xfrm>
        </p:grpSpPr>
        <p:sp>
          <p:nvSpPr>
            <p:cNvPr id="20" name="Google Shape;20;p2"/>
            <p:cNvSpPr/>
            <p:nvPr/>
          </p:nvSpPr>
          <p:spPr>
            <a:xfrm>
              <a:off x="2410225" y="1232900"/>
              <a:ext cx="380825" cy="1036325"/>
            </a:xfrm>
            <a:custGeom>
              <a:avLst/>
              <a:gdLst/>
              <a:ahLst/>
              <a:cxnLst/>
              <a:rect l="l" t="t" r="r" b="b"/>
              <a:pathLst>
                <a:path w="15233" h="41453" extrusionOk="0">
                  <a:moveTo>
                    <a:pt x="722" y="1"/>
                  </a:moveTo>
                  <a:cubicBezTo>
                    <a:pt x="349" y="1"/>
                    <a:pt x="0" y="252"/>
                    <a:pt x="79" y="754"/>
                  </a:cubicBezTo>
                  <a:cubicBezTo>
                    <a:pt x="1214" y="7654"/>
                    <a:pt x="4238" y="14082"/>
                    <a:pt x="6507" y="20651"/>
                  </a:cubicBezTo>
                  <a:cubicBezTo>
                    <a:pt x="8776" y="27221"/>
                    <a:pt x="9626" y="35586"/>
                    <a:pt x="14069" y="41210"/>
                  </a:cubicBezTo>
                  <a:cubicBezTo>
                    <a:pt x="14195" y="41372"/>
                    <a:pt x="14397" y="41452"/>
                    <a:pt x="14595" y="41452"/>
                  </a:cubicBezTo>
                  <a:cubicBezTo>
                    <a:pt x="14918" y="41452"/>
                    <a:pt x="15233" y="41242"/>
                    <a:pt x="15203" y="40832"/>
                  </a:cubicBezTo>
                  <a:cubicBezTo>
                    <a:pt x="14447" y="34263"/>
                    <a:pt x="11848" y="27504"/>
                    <a:pt x="9626" y="21266"/>
                  </a:cubicBezTo>
                  <a:cubicBezTo>
                    <a:pt x="7169" y="14271"/>
                    <a:pt x="4238" y="7370"/>
                    <a:pt x="1450" y="470"/>
                  </a:cubicBezTo>
                  <a:cubicBezTo>
                    <a:pt x="1325" y="157"/>
                    <a:pt x="1016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99950" y="988200"/>
              <a:ext cx="91000" cy="159750"/>
            </a:xfrm>
            <a:custGeom>
              <a:avLst/>
              <a:gdLst/>
              <a:ahLst/>
              <a:cxnLst/>
              <a:rect l="l" t="t" r="r" b="b"/>
              <a:pathLst>
                <a:path w="3640" h="6390" extrusionOk="0">
                  <a:moveTo>
                    <a:pt x="867" y="1"/>
                  </a:moveTo>
                  <a:cubicBezTo>
                    <a:pt x="447" y="1"/>
                    <a:pt x="0" y="331"/>
                    <a:pt x="0" y="853"/>
                  </a:cubicBezTo>
                  <a:cubicBezTo>
                    <a:pt x="0" y="2696"/>
                    <a:pt x="898" y="6146"/>
                    <a:pt x="3120" y="6382"/>
                  </a:cubicBezTo>
                  <a:cubicBezTo>
                    <a:pt x="3149" y="6387"/>
                    <a:pt x="3178" y="6390"/>
                    <a:pt x="3206" y="6390"/>
                  </a:cubicBezTo>
                  <a:cubicBezTo>
                    <a:pt x="3450" y="6390"/>
                    <a:pt x="3640" y="6211"/>
                    <a:pt x="3640" y="5957"/>
                  </a:cubicBezTo>
                  <a:cubicBezTo>
                    <a:pt x="3592" y="5059"/>
                    <a:pt x="2978" y="4303"/>
                    <a:pt x="2647" y="3452"/>
                  </a:cubicBezTo>
                  <a:cubicBezTo>
                    <a:pt x="2222" y="2507"/>
                    <a:pt x="1844" y="1562"/>
                    <a:pt x="1560" y="569"/>
                  </a:cubicBezTo>
                  <a:cubicBezTo>
                    <a:pt x="1461" y="173"/>
                    <a:pt x="1171" y="1"/>
                    <a:pt x="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44700" y="1884475"/>
              <a:ext cx="689875" cy="847050"/>
            </a:xfrm>
            <a:custGeom>
              <a:avLst/>
              <a:gdLst/>
              <a:ahLst/>
              <a:cxnLst/>
              <a:rect l="l" t="t" r="r" b="b"/>
              <a:pathLst>
                <a:path w="27595" h="33882" extrusionOk="0">
                  <a:moveTo>
                    <a:pt x="1164" y="1"/>
                  </a:moveTo>
                  <a:cubicBezTo>
                    <a:pt x="559" y="1"/>
                    <a:pt x="0" y="571"/>
                    <a:pt x="422" y="1252"/>
                  </a:cubicBezTo>
                  <a:cubicBezTo>
                    <a:pt x="3731" y="6829"/>
                    <a:pt x="7842" y="11792"/>
                    <a:pt x="12002" y="16707"/>
                  </a:cubicBezTo>
                  <a:cubicBezTo>
                    <a:pt x="16728" y="22237"/>
                    <a:pt x="21123" y="28995"/>
                    <a:pt x="26558" y="33769"/>
                  </a:cubicBezTo>
                  <a:cubicBezTo>
                    <a:pt x="26661" y="33846"/>
                    <a:pt x="26788" y="33881"/>
                    <a:pt x="26915" y="33881"/>
                  </a:cubicBezTo>
                  <a:cubicBezTo>
                    <a:pt x="27255" y="33881"/>
                    <a:pt x="27594" y="33628"/>
                    <a:pt x="27456" y="33249"/>
                  </a:cubicBezTo>
                  <a:cubicBezTo>
                    <a:pt x="25661" y="27719"/>
                    <a:pt x="20934" y="23135"/>
                    <a:pt x="17248" y="18834"/>
                  </a:cubicBezTo>
                  <a:cubicBezTo>
                    <a:pt x="12049" y="12737"/>
                    <a:pt x="6708" y="6829"/>
                    <a:pt x="1935" y="401"/>
                  </a:cubicBezTo>
                  <a:cubicBezTo>
                    <a:pt x="1727" y="120"/>
                    <a:pt x="1441" y="1"/>
                    <a:pt x="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15825" y="1684775"/>
              <a:ext cx="86275" cy="100150"/>
            </a:xfrm>
            <a:custGeom>
              <a:avLst/>
              <a:gdLst/>
              <a:ahLst/>
              <a:cxnLst/>
              <a:rect l="l" t="t" r="r" b="b"/>
              <a:pathLst>
                <a:path w="3451" h="4006" extrusionOk="0">
                  <a:moveTo>
                    <a:pt x="898" y="0"/>
                  </a:moveTo>
                  <a:cubicBezTo>
                    <a:pt x="615" y="0"/>
                    <a:pt x="331" y="166"/>
                    <a:pt x="237" y="497"/>
                  </a:cubicBezTo>
                  <a:cubicBezTo>
                    <a:pt x="237" y="638"/>
                    <a:pt x="189" y="780"/>
                    <a:pt x="189" y="875"/>
                  </a:cubicBezTo>
                  <a:cubicBezTo>
                    <a:pt x="48" y="1111"/>
                    <a:pt x="0" y="1347"/>
                    <a:pt x="48" y="1631"/>
                  </a:cubicBezTo>
                  <a:cubicBezTo>
                    <a:pt x="331" y="2576"/>
                    <a:pt x="993" y="3427"/>
                    <a:pt x="1891" y="3899"/>
                  </a:cubicBezTo>
                  <a:cubicBezTo>
                    <a:pt x="2033" y="3970"/>
                    <a:pt x="2198" y="4006"/>
                    <a:pt x="2363" y="4006"/>
                  </a:cubicBezTo>
                  <a:cubicBezTo>
                    <a:pt x="2529" y="4006"/>
                    <a:pt x="2694" y="3970"/>
                    <a:pt x="2836" y="3900"/>
                  </a:cubicBezTo>
                  <a:lnTo>
                    <a:pt x="2836" y="3900"/>
                  </a:lnTo>
                  <a:cubicBezTo>
                    <a:pt x="2789" y="3923"/>
                    <a:pt x="2777" y="3932"/>
                    <a:pt x="2787" y="3932"/>
                  </a:cubicBezTo>
                  <a:cubicBezTo>
                    <a:pt x="2815" y="3932"/>
                    <a:pt x="3037" y="3852"/>
                    <a:pt x="3072" y="3852"/>
                  </a:cubicBezTo>
                  <a:cubicBezTo>
                    <a:pt x="3309" y="3758"/>
                    <a:pt x="3450" y="3521"/>
                    <a:pt x="3403" y="3285"/>
                  </a:cubicBezTo>
                  <a:cubicBezTo>
                    <a:pt x="3356" y="3049"/>
                    <a:pt x="3261" y="2812"/>
                    <a:pt x="3167" y="2623"/>
                  </a:cubicBezTo>
                  <a:cubicBezTo>
                    <a:pt x="3025" y="2340"/>
                    <a:pt x="2694" y="2245"/>
                    <a:pt x="2458" y="2009"/>
                  </a:cubicBezTo>
                  <a:cubicBezTo>
                    <a:pt x="2174" y="1820"/>
                    <a:pt x="1938" y="1489"/>
                    <a:pt x="1844" y="1111"/>
                  </a:cubicBezTo>
                  <a:cubicBezTo>
                    <a:pt x="1796" y="969"/>
                    <a:pt x="1749" y="827"/>
                    <a:pt x="1607" y="686"/>
                  </a:cubicBezTo>
                  <a:cubicBezTo>
                    <a:pt x="1607" y="638"/>
                    <a:pt x="1560" y="591"/>
                    <a:pt x="1560" y="497"/>
                  </a:cubicBezTo>
                  <a:cubicBezTo>
                    <a:pt x="1465" y="166"/>
                    <a:pt x="1182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09050" y="1423400"/>
              <a:ext cx="153625" cy="192850"/>
            </a:xfrm>
            <a:custGeom>
              <a:avLst/>
              <a:gdLst/>
              <a:ahLst/>
              <a:cxnLst/>
              <a:rect l="l" t="t" r="r" b="b"/>
              <a:pathLst>
                <a:path w="6145" h="7714" extrusionOk="0">
                  <a:moveTo>
                    <a:pt x="1241" y="0"/>
                  </a:moveTo>
                  <a:cubicBezTo>
                    <a:pt x="1096" y="0"/>
                    <a:pt x="950" y="26"/>
                    <a:pt x="804" y="81"/>
                  </a:cubicBezTo>
                  <a:cubicBezTo>
                    <a:pt x="520" y="223"/>
                    <a:pt x="331" y="459"/>
                    <a:pt x="237" y="743"/>
                  </a:cubicBezTo>
                  <a:cubicBezTo>
                    <a:pt x="189" y="790"/>
                    <a:pt x="189" y="885"/>
                    <a:pt x="237" y="932"/>
                  </a:cubicBezTo>
                  <a:cubicBezTo>
                    <a:pt x="0" y="2019"/>
                    <a:pt x="1324" y="3248"/>
                    <a:pt x="1891" y="4004"/>
                  </a:cubicBezTo>
                  <a:cubicBezTo>
                    <a:pt x="2694" y="5138"/>
                    <a:pt x="3309" y="6556"/>
                    <a:pt x="4396" y="7454"/>
                  </a:cubicBezTo>
                  <a:cubicBezTo>
                    <a:pt x="4590" y="7634"/>
                    <a:pt x="4823" y="7714"/>
                    <a:pt x="5051" y="7714"/>
                  </a:cubicBezTo>
                  <a:cubicBezTo>
                    <a:pt x="5544" y="7714"/>
                    <a:pt x="6018" y="7341"/>
                    <a:pt x="6050" y="6792"/>
                  </a:cubicBezTo>
                  <a:cubicBezTo>
                    <a:pt x="6144" y="5233"/>
                    <a:pt x="5105" y="3768"/>
                    <a:pt x="4207" y="2586"/>
                  </a:cubicBezTo>
                  <a:cubicBezTo>
                    <a:pt x="3615" y="1784"/>
                    <a:pt x="2458" y="0"/>
                    <a:pt x="1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53125" y="2453500"/>
              <a:ext cx="793300" cy="599125"/>
            </a:xfrm>
            <a:custGeom>
              <a:avLst/>
              <a:gdLst/>
              <a:ahLst/>
              <a:cxnLst/>
              <a:rect l="l" t="t" r="r" b="b"/>
              <a:pathLst>
                <a:path w="31732" h="23965" extrusionOk="0">
                  <a:moveTo>
                    <a:pt x="1503" y="1"/>
                  </a:moveTo>
                  <a:cubicBezTo>
                    <a:pt x="719" y="1"/>
                    <a:pt x="0" y="851"/>
                    <a:pt x="660" y="1650"/>
                  </a:cubicBezTo>
                  <a:cubicBezTo>
                    <a:pt x="4205" y="6045"/>
                    <a:pt x="8837" y="9117"/>
                    <a:pt x="13468" y="12331"/>
                  </a:cubicBezTo>
                  <a:cubicBezTo>
                    <a:pt x="19140" y="16254"/>
                    <a:pt x="23866" y="21878"/>
                    <a:pt x="30625" y="23911"/>
                  </a:cubicBezTo>
                  <a:cubicBezTo>
                    <a:pt x="30712" y="23948"/>
                    <a:pt x="30797" y="23965"/>
                    <a:pt x="30878" y="23965"/>
                  </a:cubicBezTo>
                  <a:cubicBezTo>
                    <a:pt x="31405" y="23965"/>
                    <a:pt x="31731" y="23240"/>
                    <a:pt x="31239" y="22871"/>
                  </a:cubicBezTo>
                  <a:cubicBezTo>
                    <a:pt x="26655" y="18570"/>
                    <a:pt x="21456" y="14600"/>
                    <a:pt x="16399" y="10866"/>
                  </a:cubicBezTo>
                  <a:cubicBezTo>
                    <a:pt x="11672" y="7321"/>
                    <a:pt x="6379" y="4769"/>
                    <a:pt x="2314" y="374"/>
                  </a:cubicBezTo>
                  <a:cubicBezTo>
                    <a:pt x="2077" y="111"/>
                    <a:pt x="1786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9750" y="2306250"/>
              <a:ext cx="163275" cy="144200"/>
            </a:xfrm>
            <a:custGeom>
              <a:avLst/>
              <a:gdLst/>
              <a:ahLst/>
              <a:cxnLst/>
              <a:rect l="l" t="t" r="r" b="b"/>
              <a:pathLst>
                <a:path w="6531" h="5768" extrusionOk="0">
                  <a:moveTo>
                    <a:pt x="1317" y="0"/>
                  </a:moveTo>
                  <a:cubicBezTo>
                    <a:pt x="641" y="0"/>
                    <a:pt x="0" y="830"/>
                    <a:pt x="481" y="1585"/>
                  </a:cubicBezTo>
                  <a:cubicBezTo>
                    <a:pt x="1189" y="2625"/>
                    <a:pt x="1993" y="3523"/>
                    <a:pt x="2985" y="4279"/>
                  </a:cubicBezTo>
                  <a:cubicBezTo>
                    <a:pt x="3685" y="4772"/>
                    <a:pt x="4707" y="5768"/>
                    <a:pt x="5677" y="5768"/>
                  </a:cubicBezTo>
                  <a:cubicBezTo>
                    <a:pt x="5821" y="5768"/>
                    <a:pt x="5964" y="5746"/>
                    <a:pt x="6105" y="5697"/>
                  </a:cubicBezTo>
                  <a:cubicBezTo>
                    <a:pt x="6247" y="5649"/>
                    <a:pt x="6388" y="5460"/>
                    <a:pt x="6436" y="5271"/>
                  </a:cubicBezTo>
                  <a:cubicBezTo>
                    <a:pt x="6530" y="4184"/>
                    <a:pt x="5254" y="3428"/>
                    <a:pt x="4545" y="2766"/>
                  </a:cubicBezTo>
                  <a:cubicBezTo>
                    <a:pt x="3647" y="2057"/>
                    <a:pt x="2796" y="1254"/>
                    <a:pt x="2040" y="403"/>
                  </a:cubicBezTo>
                  <a:cubicBezTo>
                    <a:pt x="1833" y="118"/>
                    <a:pt x="1573" y="0"/>
                    <a:pt x="1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05800" y="3333475"/>
              <a:ext cx="1367925" cy="436350"/>
            </a:xfrm>
            <a:custGeom>
              <a:avLst/>
              <a:gdLst/>
              <a:ahLst/>
              <a:cxnLst/>
              <a:rect l="l" t="t" r="r" b="b"/>
              <a:pathLst>
                <a:path w="54717" h="17454" extrusionOk="0">
                  <a:moveTo>
                    <a:pt x="1266" y="0"/>
                  </a:moveTo>
                  <a:cubicBezTo>
                    <a:pt x="184" y="0"/>
                    <a:pt x="1" y="1950"/>
                    <a:pt x="1143" y="2087"/>
                  </a:cubicBezTo>
                  <a:cubicBezTo>
                    <a:pt x="19387" y="4592"/>
                    <a:pt x="35551" y="15793"/>
                    <a:pt x="53983" y="17447"/>
                  </a:cubicBezTo>
                  <a:cubicBezTo>
                    <a:pt x="54012" y="17452"/>
                    <a:pt x="54040" y="17454"/>
                    <a:pt x="54067" y="17454"/>
                  </a:cubicBezTo>
                  <a:cubicBezTo>
                    <a:pt x="54609" y="17454"/>
                    <a:pt x="54717" y="16583"/>
                    <a:pt x="54267" y="16313"/>
                  </a:cubicBezTo>
                  <a:cubicBezTo>
                    <a:pt x="46374" y="11965"/>
                    <a:pt x="37063" y="10500"/>
                    <a:pt x="28556" y="7664"/>
                  </a:cubicBezTo>
                  <a:cubicBezTo>
                    <a:pt x="19576" y="4639"/>
                    <a:pt x="10832" y="1047"/>
                    <a:pt x="1380" y="7"/>
                  </a:cubicBezTo>
                  <a:cubicBezTo>
                    <a:pt x="1341" y="3"/>
                    <a:pt x="1303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2225" y="3294600"/>
              <a:ext cx="104950" cy="63075"/>
            </a:xfrm>
            <a:custGeom>
              <a:avLst/>
              <a:gdLst/>
              <a:ahLst/>
              <a:cxnLst/>
              <a:rect l="l" t="t" r="r" b="b"/>
              <a:pathLst>
                <a:path w="4198" h="2523" extrusionOk="0">
                  <a:moveTo>
                    <a:pt x="1059" y="0"/>
                  </a:moveTo>
                  <a:cubicBezTo>
                    <a:pt x="1021" y="0"/>
                    <a:pt x="983" y="1"/>
                    <a:pt x="946" y="3"/>
                  </a:cubicBezTo>
                  <a:cubicBezTo>
                    <a:pt x="1" y="97"/>
                    <a:pt x="1" y="1468"/>
                    <a:pt x="946" y="1562"/>
                  </a:cubicBezTo>
                  <a:cubicBezTo>
                    <a:pt x="1324" y="1610"/>
                    <a:pt x="1655" y="1751"/>
                    <a:pt x="1986" y="1940"/>
                  </a:cubicBezTo>
                  <a:cubicBezTo>
                    <a:pt x="2411" y="2224"/>
                    <a:pt x="2931" y="2413"/>
                    <a:pt x="3451" y="2508"/>
                  </a:cubicBezTo>
                  <a:cubicBezTo>
                    <a:pt x="3491" y="2518"/>
                    <a:pt x="3531" y="2522"/>
                    <a:pt x="3570" y="2522"/>
                  </a:cubicBezTo>
                  <a:cubicBezTo>
                    <a:pt x="3904" y="2522"/>
                    <a:pt x="4197" y="2184"/>
                    <a:pt x="4113" y="1846"/>
                  </a:cubicBezTo>
                  <a:cubicBezTo>
                    <a:pt x="3701" y="702"/>
                    <a:pt x="2225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1075" y="3178775"/>
              <a:ext cx="168925" cy="94625"/>
            </a:xfrm>
            <a:custGeom>
              <a:avLst/>
              <a:gdLst/>
              <a:ahLst/>
              <a:cxnLst/>
              <a:rect l="l" t="t" r="r" b="b"/>
              <a:pathLst>
                <a:path w="6757" h="3785" extrusionOk="0">
                  <a:moveTo>
                    <a:pt x="1329" y="0"/>
                  </a:moveTo>
                  <a:cubicBezTo>
                    <a:pt x="606" y="0"/>
                    <a:pt x="1" y="895"/>
                    <a:pt x="566" y="1611"/>
                  </a:cubicBezTo>
                  <a:cubicBezTo>
                    <a:pt x="1626" y="2671"/>
                    <a:pt x="3215" y="3784"/>
                    <a:pt x="4779" y="3784"/>
                  </a:cubicBezTo>
                  <a:cubicBezTo>
                    <a:pt x="5306" y="3784"/>
                    <a:pt x="5831" y="3658"/>
                    <a:pt x="6332" y="3360"/>
                  </a:cubicBezTo>
                  <a:cubicBezTo>
                    <a:pt x="6757" y="3123"/>
                    <a:pt x="6710" y="2509"/>
                    <a:pt x="6332" y="2273"/>
                  </a:cubicBezTo>
                  <a:cubicBezTo>
                    <a:pt x="5623" y="1942"/>
                    <a:pt x="4866" y="1705"/>
                    <a:pt x="4110" y="1516"/>
                  </a:cubicBezTo>
                  <a:cubicBezTo>
                    <a:pt x="3307" y="1233"/>
                    <a:pt x="2551" y="807"/>
                    <a:pt x="1889" y="193"/>
                  </a:cubicBezTo>
                  <a:cubicBezTo>
                    <a:pt x="1706" y="58"/>
                    <a:pt x="1514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18250" y="4317650"/>
              <a:ext cx="1075000" cy="344550"/>
            </a:xfrm>
            <a:custGeom>
              <a:avLst/>
              <a:gdLst/>
              <a:ahLst/>
              <a:cxnLst/>
              <a:rect l="l" t="t" r="r" b="b"/>
              <a:pathLst>
                <a:path w="43000" h="13782" extrusionOk="0">
                  <a:moveTo>
                    <a:pt x="42362" y="1"/>
                  </a:moveTo>
                  <a:cubicBezTo>
                    <a:pt x="42332" y="1"/>
                    <a:pt x="42302" y="4"/>
                    <a:pt x="42271" y="10"/>
                  </a:cubicBezTo>
                  <a:cubicBezTo>
                    <a:pt x="36127" y="1948"/>
                    <a:pt x="29747" y="3035"/>
                    <a:pt x="23602" y="4736"/>
                  </a:cubicBezTo>
                  <a:cubicBezTo>
                    <a:pt x="16088" y="6863"/>
                    <a:pt x="9045" y="10077"/>
                    <a:pt x="1389" y="11589"/>
                  </a:cubicBezTo>
                  <a:cubicBezTo>
                    <a:pt x="1" y="11858"/>
                    <a:pt x="522" y="13782"/>
                    <a:pt x="1787" y="13782"/>
                  </a:cubicBezTo>
                  <a:cubicBezTo>
                    <a:pt x="1857" y="13782"/>
                    <a:pt x="1929" y="13776"/>
                    <a:pt x="2003" y="13764"/>
                  </a:cubicBezTo>
                  <a:cubicBezTo>
                    <a:pt x="9707" y="12582"/>
                    <a:pt x="16891" y="9699"/>
                    <a:pt x="24311" y="7478"/>
                  </a:cubicBezTo>
                  <a:cubicBezTo>
                    <a:pt x="30597" y="5634"/>
                    <a:pt x="36978" y="4406"/>
                    <a:pt x="42602" y="861"/>
                  </a:cubicBezTo>
                  <a:cubicBezTo>
                    <a:pt x="42999" y="596"/>
                    <a:pt x="42778" y="1"/>
                    <a:pt x="42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3750" y="4650525"/>
              <a:ext cx="172525" cy="77425"/>
            </a:xfrm>
            <a:custGeom>
              <a:avLst/>
              <a:gdLst/>
              <a:ahLst/>
              <a:cxnLst/>
              <a:rect l="l" t="t" r="r" b="b"/>
              <a:pathLst>
                <a:path w="6901" h="3097" extrusionOk="0">
                  <a:moveTo>
                    <a:pt x="5623" y="1"/>
                  </a:moveTo>
                  <a:cubicBezTo>
                    <a:pt x="4155" y="1"/>
                    <a:pt x="2847" y="975"/>
                    <a:pt x="1323" y="1016"/>
                  </a:cubicBezTo>
                  <a:cubicBezTo>
                    <a:pt x="15" y="1062"/>
                    <a:pt x="0" y="3096"/>
                    <a:pt x="1279" y="3096"/>
                  </a:cubicBezTo>
                  <a:cubicBezTo>
                    <a:pt x="1294" y="3096"/>
                    <a:pt x="1308" y="3096"/>
                    <a:pt x="1323" y="3095"/>
                  </a:cubicBezTo>
                  <a:cubicBezTo>
                    <a:pt x="2221" y="3048"/>
                    <a:pt x="3072" y="2906"/>
                    <a:pt x="3875" y="2623"/>
                  </a:cubicBezTo>
                  <a:cubicBezTo>
                    <a:pt x="4915" y="2292"/>
                    <a:pt x="5861" y="2008"/>
                    <a:pt x="6569" y="1158"/>
                  </a:cubicBezTo>
                  <a:cubicBezTo>
                    <a:pt x="6900" y="827"/>
                    <a:pt x="6759" y="212"/>
                    <a:pt x="6286" y="70"/>
                  </a:cubicBezTo>
                  <a:cubicBezTo>
                    <a:pt x="6061" y="22"/>
                    <a:pt x="5840" y="1"/>
                    <a:pt x="5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32" name="Google Shape;32;p2"/>
          <p:cNvGrpSpPr/>
          <p:nvPr/>
        </p:nvGrpSpPr>
        <p:grpSpPr>
          <a:xfrm rot="1303749" flipH="1">
            <a:off x="6310971" y="1600708"/>
            <a:ext cx="1093223" cy="1597037"/>
            <a:chOff x="231075" y="988200"/>
            <a:chExt cx="2559975" cy="3739750"/>
          </a:xfrm>
        </p:grpSpPr>
        <p:sp>
          <p:nvSpPr>
            <p:cNvPr id="33" name="Google Shape;33;p2"/>
            <p:cNvSpPr/>
            <p:nvPr/>
          </p:nvSpPr>
          <p:spPr>
            <a:xfrm>
              <a:off x="2410225" y="1232900"/>
              <a:ext cx="380825" cy="1036325"/>
            </a:xfrm>
            <a:custGeom>
              <a:avLst/>
              <a:gdLst/>
              <a:ahLst/>
              <a:cxnLst/>
              <a:rect l="l" t="t" r="r" b="b"/>
              <a:pathLst>
                <a:path w="15233" h="41453" extrusionOk="0">
                  <a:moveTo>
                    <a:pt x="722" y="1"/>
                  </a:moveTo>
                  <a:cubicBezTo>
                    <a:pt x="349" y="1"/>
                    <a:pt x="0" y="252"/>
                    <a:pt x="79" y="754"/>
                  </a:cubicBezTo>
                  <a:cubicBezTo>
                    <a:pt x="1214" y="7654"/>
                    <a:pt x="4238" y="14082"/>
                    <a:pt x="6507" y="20651"/>
                  </a:cubicBezTo>
                  <a:cubicBezTo>
                    <a:pt x="8776" y="27221"/>
                    <a:pt x="9626" y="35586"/>
                    <a:pt x="14069" y="41210"/>
                  </a:cubicBezTo>
                  <a:cubicBezTo>
                    <a:pt x="14195" y="41372"/>
                    <a:pt x="14397" y="41452"/>
                    <a:pt x="14595" y="41452"/>
                  </a:cubicBezTo>
                  <a:cubicBezTo>
                    <a:pt x="14918" y="41452"/>
                    <a:pt x="15233" y="41242"/>
                    <a:pt x="15203" y="40832"/>
                  </a:cubicBezTo>
                  <a:cubicBezTo>
                    <a:pt x="14447" y="34263"/>
                    <a:pt x="11848" y="27504"/>
                    <a:pt x="9626" y="21266"/>
                  </a:cubicBezTo>
                  <a:cubicBezTo>
                    <a:pt x="7169" y="14271"/>
                    <a:pt x="4238" y="7370"/>
                    <a:pt x="1450" y="470"/>
                  </a:cubicBezTo>
                  <a:cubicBezTo>
                    <a:pt x="1325" y="157"/>
                    <a:pt x="1016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9950" y="988200"/>
              <a:ext cx="91000" cy="159750"/>
            </a:xfrm>
            <a:custGeom>
              <a:avLst/>
              <a:gdLst/>
              <a:ahLst/>
              <a:cxnLst/>
              <a:rect l="l" t="t" r="r" b="b"/>
              <a:pathLst>
                <a:path w="3640" h="6390" extrusionOk="0">
                  <a:moveTo>
                    <a:pt x="867" y="1"/>
                  </a:moveTo>
                  <a:cubicBezTo>
                    <a:pt x="447" y="1"/>
                    <a:pt x="0" y="331"/>
                    <a:pt x="0" y="853"/>
                  </a:cubicBezTo>
                  <a:cubicBezTo>
                    <a:pt x="0" y="2696"/>
                    <a:pt x="898" y="6146"/>
                    <a:pt x="3120" y="6382"/>
                  </a:cubicBezTo>
                  <a:cubicBezTo>
                    <a:pt x="3149" y="6387"/>
                    <a:pt x="3178" y="6390"/>
                    <a:pt x="3206" y="6390"/>
                  </a:cubicBezTo>
                  <a:cubicBezTo>
                    <a:pt x="3450" y="6390"/>
                    <a:pt x="3640" y="6211"/>
                    <a:pt x="3640" y="5957"/>
                  </a:cubicBezTo>
                  <a:cubicBezTo>
                    <a:pt x="3592" y="5059"/>
                    <a:pt x="2978" y="4303"/>
                    <a:pt x="2647" y="3452"/>
                  </a:cubicBezTo>
                  <a:cubicBezTo>
                    <a:pt x="2222" y="2507"/>
                    <a:pt x="1844" y="1562"/>
                    <a:pt x="1560" y="569"/>
                  </a:cubicBezTo>
                  <a:cubicBezTo>
                    <a:pt x="1461" y="173"/>
                    <a:pt x="1171" y="1"/>
                    <a:pt x="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744700" y="1884475"/>
              <a:ext cx="689875" cy="847050"/>
            </a:xfrm>
            <a:custGeom>
              <a:avLst/>
              <a:gdLst/>
              <a:ahLst/>
              <a:cxnLst/>
              <a:rect l="l" t="t" r="r" b="b"/>
              <a:pathLst>
                <a:path w="27595" h="33882" extrusionOk="0">
                  <a:moveTo>
                    <a:pt x="1164" y="1"/>
                  </a:moveTo>
                  <a:cubicBezTo>
                    <a:pt x="559" y="1"/>
                    <a:pt x="0" y="571"/>
                    <a:pt x="422" y="1252"/>
                  </a:cubicBezTo>
                  <a:cubicBezTo>
                    <a:pt x="3731" y="6829"/>
                    <a:pt x="7842" y="11792"/>
                    <a:pt x="12002" y="16707"/>
                  </a:cubicBezTo>
                  <a:cubicBezTo>
                    <a:pt x="16728" y="22237"/>
                    <a:pt x="21123" y="28995"/>
                    <a:pt x="26558" y="33769"/>
                  </a:cubicBezTo>
                  <a:cubicBezTo>
                    <a:pt x="26661" y="33846"/>
                    <a:pt x="26788" y="33881"/>
                    <a:pt x="26915" y="33881"/>
                  </a:cubicBezTo>
                  <a:cubicBezTo>
                    <a:pt x="27255" y="33881"/>
                    <a:pt x="27594" y="33628"/>
                    <a:pt x="27456" y="33249"/>
                  </a:cubicBezTo>
                  <a:cubicBezTo>
                    <a:pt x="25661" y="27719"/>
                    <a:pt x="20934" y="23135"/>
                    <a:pt x="17248" y="18834"/>
                  </a:cubicBezTo>
                  <a:cubicBezTo>
                    <a:pt x="12049" y="12737"/>
                    <a:pt x="6708" y="6829"/>
                    <a:pt x="1935" y="401"/>
                  </a:cubicBezTo>
                  <a:cubicBezTo>
                    <a:pt x="1727" y="120"/>
                    <a:pt x="1441" y="1"/>
                    <a:pt x="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5825" y="1684775"/>
              <a:ext cx="86275" cy="100150"/>
            </a:xfrm>
            <a:custGeom>
              <a:avLst/>
              <a:gdLst/>
              <a:ahLst/>
              <a:cxnLst/>
              <a:rect l="l" t="t" r="r" b="b"/>
              <a:pathLst>
                <a:path w="3451" h="4006" extrusionOk="0">
                  <a:moveTo>
                    <a:pt x="898" y="0"/>
                  </a:moveTo>
                  <a:cubicBezTo>
                    <a:pt x="615" y="0"/>
                    <a:pt x="331" y="166"/>
                    <a:pt x="237" y="497"/>
                  </a:cubicBezTo>
                  <a:cubicBezTo>
                    <a:pt x="237" y="638"/>
                    <a:pt x="189" y="780"/>
                    <a:pt x="189" y="875"/>
                  </a:cubicBezTo>
                  <a:cubicBezTo>
                    <a:pt x="48" y="1111"/>
                    <a:pt x="0" y="1347"/>
                    <a:pt x="48" y="1631"/>
                  </a:cubicBezTo>
                  <a:cubicBezTo>
                    <a:pt x="331" y="2576"/>
                    <a:pt x="993" y="3427"/>
                    <a:pt x="1891" y="3899"/>
                  </a:cubicBezTo>
                  <a:cubicBezTo>
                    <a:pt x="2033" y="3970"/>
                    <a:pt x="2198" y="4006"/>
                    <a:pt x="2363" y="4006"/>
                  </a:cubicBezTo>
                  <a:cubicBezTo>
                    <a:pt x="2529" y="4006"/>
                    <a:pt x="2694" y="3970"/>
                    <a:pt x="2836" y="3900"/>
                  </a:cubicBezTo>
                  <a:lnTo>
                    <a:pt x="2836" y="3900"/>
                  </a:lnTo>
                  <a:cubicBezTo>
                    <a:pt x="2789" y="3923"/>
                    <a:pt x="2777" y="3932"/>
                    <a:pt x="2787" y="3932"/>
                  </a:cubicBezTo>
                  <a:cubicBezTo>
                    <a:pt x="2815" y="3932"/>
                    <a:pt x="3037" y="3852"/>
                    <a:pt x="3072" y="3852"/>
                  </a:cubicBezTo>
                  <a:cubicBezTo>
                    <a:pt x="3309" y="3758"/>
                    <a:pt x="3450" y="3521"/>
                    <a:pt x="3403" y="3285"/>
                  </a:cubicBezTo>
                  <a:cubicBezTo>
                    <a:pt x="3356" y="3049"/>
                    <a:pt x="3261" y="2812"/>
                    <a:pt x="3167" y="2623"/>
                  </a:cubicBezTo>
                  <a:cubicBezTo>
                    <a:pt x="3025" y="2340"/>
                    <a:pt x="2694" y="2245"/>
                    <a:pt x="2458" y="2009"/>
                  </a:cubicBezTo>
                  <a:cubicBezTo>
                    <a:pt x="2174" y="1820"/>
                    <a:pt x="1938" y="1489"/>
                    <a:pt x="1844" y="1111"/>
                  </a:cubicBezTo>
                  <a:cubicBezTo>
                    <a:pt x="1796" y="969"/>
                    <a:pt x="1749" y="827"/>
                    <a:pt x="1607" y="686"/>
                  </a:cubicBezTo>
                  <a:cubicBezTo>
                    <a:pt x="1607" y="638"/>
                    <a:pt x="1560" y="591"/>
                    <a:pt x="1560" y="497"/>
                  </a:cubicBezTo>
                  <a:cubicBezTo>
                    <a:pt x="1465" y="166"/>
                    <a:pt x="1182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09050" y="1423400"/>
              <a:ext cx="153625" cy="192850"/>
            </a:xfrm>
            <a:custGeom>
              <a:avLst/>
              <a:gdLst/>
              <a:ahLst/>
              <a:cxnLst/>
              <a:rect l="l" t="t" r="r" b="b"/>
              <a:pathLst>
                <a:path w="6145" h="7714" extrusionOk="0">
                  <a:moveTo>
                    <a:pt x="1241" y="0"/>
                  </a:moveTo>
                  <a:cubicBezTo>
                    <a:pt x="1096" y="0"/>
                    <a:pt x="950" y="26"/>
                    <a:pt x="804" y="81"/>
                  </a:cubicBezTo>
                  <a:cubicBezTo>
                    <a:pt x="520" y="223"/>
                    <a:pt x="331" y="459"/>
                    <a:pt x="237" y="743"/>
                  </a:cubicBezTo>
                  <a:cubicBezTo>
                    <a:pt x="189" y="790"/>
                    <a:pt x="189" y="885"/>
                    <a:pt x="237" y="932"/>
                  </a:cubicBezTo>
                  <a:cubicBezTo>
                    <a:pt x="0" y="2019"/>
                    <a:pt x="1324" y="3248"/>
                    <a:pt x="1891" y="4004"/>
                  </a:cubicBezTo>
                  <a:cubicBezTo>
                    <a:pt x="2694" y="5138"/>
                    <a:pt x="3309" y="6556"/>
                    <a:pt x="4396" y="7454"/>
                  </a:cubicBezTo>
                  <a:cubicBezTo>
                    <a:pt x="4590" y="7634"/>
                    <a:pt x="4823" y="7714"/>
                    <a:pt x="5051" y="7714"/>
                  </a:cubicBezTo>
                  <a:cubicBezTo>
                    <a:pt x="5544" y="7714"/>
                    <a:pt x="6018" y="7341"/>
                    <a:pt x="6050" y="6792"/>
                  </a:cubicBezTo>
                  <a:cubicBezTo>
                    <a:pt x="6144" y="5233"/>
                    <a:pt x="5105" y="3768"/>
                    <a:pt x="4207" y="2586"/>
                  </a:cubicBezTo>
                  <a:cubicBezTo>
                    <a:pt x="3615" y="1784"/>
                    <a:pt x="2458" y="0"/>
                    <a:pt x="1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53125" y="2453500"/>
              <a:ext cx="793300" cy="599125"/>
            </a:xfrm>
            <a:custGeom>
              <a:avLst/>
              <a:gdLst/>
              <a:ahLst/>
              <a:cxnLst/>
              <a:rect l="l" t="t" r="r" b="b"/>
              <a:pathLst>
                <a:path w="31732" h="23965" extrusionOk="0">
                  <a:moveTo>
                    <a:pt x="1503" y="1"/>
                  </a:moveTo>
                  <a:cubicBezTo>
                    <a:pt x="719" y="1"/>
                    <a:pt x="0" y="851"/>
                    <a:pt x="660" y="1650"/>
                  </a:cubicBezTo>
                  <a:cubicBezTo>
                    <a:pt x="4205" y="6045"/>
                    <a:pt x="8837" y="9117"/>
                    <a:pt x="13468" y="12331"/>
                  </a:cubicBezTo>
                  <a:cubicBezTo>
                    <a:pt x="19140" y="16254"/>
                    <a:pt x="23866" y="21878"/>
                    <a:pt x="30625" y="23911"/>
                  </a:cubicBezTo>
                  <a:cubicBezTo>
                    <a:pt x="30712" y="23948"/>
                    <a:pt x="30797" y="23965"/>
                    <a:pt x="30878" y="23965"/>
                  </a:cubicBezTo>
                  <a:cubicBezTo>
                    <a:pt x="31405" y="23965"/>
                    <a:pt x="31731" y="23240"/>
                    <a:pt x="31239" y="22871"/>
                  </a:cubicBezTo>
                  <a:cubicBezTo>
                    <a:pt x="26655" y="18570"/>
                    <a:pt x="21456" y="14600"/>
                    <a:pt x="16399" y="10866"/>
                  </a:cubicBezTo>
                  <a:cubicBezTo>
                    <a:pt x="11672" y="7321"/>
                    <a:pt x="6379" y="4769"/>
                    <a:pt x="2314" y="374"/>
                  </a:cubicBezTo>
                  <a:cubicBezTo>
                    <a:pt x="2077" y="111"/>
                    <a:pt x="1786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69750" y="2306250"/>
              <a:ext cx="163275" cy="144200"/>
            </a:xfrm>
            <a:custGeom>
              <a:avLst/>
              <a:gdLst/>
              <a:ahLst/>
              <a:cxnLst/>
              <a:rect l="l" t="t" r="r" b="b"/>
              <a:pathLst>
                <a:path w="6531" h="5768" extrusionOk="0">
                  <a:moveTo>
                    <a:pt x="1317" y="0"/>
                  </a:moveTo>
                  <a:cubicBezTo>
                    <a:pt x="641" y="0"/>
                    <a:pt x="0" y="830"/>
                    <a:pt x="481" y="1585"/>
                  </a:cubicBezTo>
                  <a:cubicBezTo>
                    <a:pt x="1189" y="2625"/>
                    <a:pt x="1993" y="3523"/>
                    <a:pt x="2985" y="4279"/>
                  </a:cubicBezTo>
                  <a:cubicBezTo>
                    <a:pt x="3685" y="4772"/>
                    <a:pt x="4707" y="5768"/>
                    <a:pt x="5677" y="5768"/>
                  </a:cubicBezTo>
                  <a:cubicBezTo>
                    <a:pt x="5821" y="5768"/>
                    <a:pt x="5964" y="5746"/>
                    <a:pt x="6105" y="5697"/>
                  </a:cubicBezTo>
                  <a:cubicBezTo>
                    <a:pt x="6247" y="5649"/>
                    <a:pt x="6388" y="5460"/>
                    <a:pt x="6436" y="5271"/>
                  </a:cubicBezTo>
                  <a:cubicBezTo>
                    <a:pt x="6530" y="4184"/>
                    <a:pt x="5254" y="3428"/>
                    <a:pt x="4545" y="2766"/>
                  </a:cubicBezTo>
                  <a:cubicBezTo>
                    <a:pt x="3647" y="2057"/>
                    <a:pt x="2796" y="1254"/>
                    <a:pt x="2040" y="403"/>
                  </a:cubicBezTo>
                  <a:cubicBezTo>
                    <a:pt x="1833" y="118"/>
                    <a:pt x="1573" y="0"/>
                    <a:pt x="1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05800" y="3333475"/>
              <a:ext cx="1367925" cy="436350"/>
            </a:xfrm>
            <a:custGeom>
              <a:avLst/>
              <a:gdLst/>
              <a:ahLst/>
              <a:cxnLst/>
              <a:rect l="l" t="t" r="r" b="b"/>
              <a:pathLst>
                <a:path w="54717" h="17454" extrusionOk="0">
                  <a:moveTo>
                    <a:pt x="1266" y="0"/>
                  </a:moveTo>
                  <a:cubicBezTo>
                    <a:pt x="184" y="0"/>
                    <a:pt x="1" y="1950"/>
                    <a:pt x="1143" y="2087"/>
                  </a:cubicBezTo>
                  <a:cubicBezTo>
                    <a:pt x="19387" y="4592"/>
                    <a:pt x="35551" y="15793"/>
                    <a:pt x="53983" y="17447"/>
                  </a:cubicBezTo>
                  <a:cubicBezTo>
                    <a:pt x="54012" y="17452"/>
                    <a:pt x="54040" y="17454"/>
                    <a:pt x="54067" y="17454"/>
                  </a:cubicBezTo>
                  <a:cubicBezTo>
                    <a:pt x="54609" y="17454"/>
                    <a:pt x="54717" y="16583"/>
                    <a:pt x="54267" y="16313"/>
                  </a:cubicBezTo>
                  <a:cubicBezTo>
                    <a:pt x="46374" y="11965"/>
                    <a:pt x="37063" y="10500"/>
                    <a:pt x="28556" y="7664"/>
                  </a:cubicBezTo>
                  <a:cubicBezTo>
                    <a:pt x="19576" y="4639"/>
                    <a:pt x="10832" y="1047"/>
                    <a:pt x="1380" y="7"/>
                  </a:cubicBezTo>
                  <a:cubicBezTo>
                    <a:pt x="1341" y="3"/>
                    <a:pt x="1303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2225" y="3294600"/>
              <a:ext cx="104950" cy="63075"/>
            </a:xfrm>
            <a:custGeom>
              <a:avLst/>
              <a:gdLst/>
              <a:ahLst/>
              <a:cxnLst/>
              <a:rect l="l" t="t" r="r" b="b"/>
              <a:pathLst>
                <a:path w="4198" h="2523" extrusionOk="0">
                  <a:moveTo>
                    <a:pt x="1059" y="0"/>
                  </a:moveTo>
                  <a:cubicBezTo>
                    <a:pt x="1021" y="0"/>
                    <a:pt x="983" y="1"/>
                    <a:pt x="946" y="3"/>
                  </a:cubicBezTo>
                  <a:cubicBezTo>
                    <a:pt x="1" y="97"/>
                    <a:pt x="1" y="1468"/>
                    <a:pt x="946" y="1562"/>
                  </a:cubicBezTo>
                  <a:cubicBezTo>
                    <a:pt x="1324" y="1610"/>
                    <a:pt x="1655" y="1751"/>
                    <a:pt x="1986" y="1940"/>
                  </a:cubicBezTo>
                  <a:cubicBezTo>
                    <a:pt x="2411" y="2224"/>
                    <a:pt x="2931" y="2413"/>
                    <a:pt x="3451" y="2508"/>
                  </a:cubicBezTo>
                  <a:cubicBezTo>
                    <a:pt x="3491" y="2518"/>
                    <a:pt x="3531" y="2522"/>
                    <a:pt x="3570" y="2522"/>
                  </a:cubicBezTo>
                  <a:cubicBezTo>
                    <a:pt x="3904" y="2522"/>
                    <a:pt x="4197" y="2184"/>
                    <a:pt x="4113" y="1846"/>
                  </a:cubicBezTo>
                  <a:cubicBezTo>
                    <a:pt x="3701" y="702"/>
                    <a:pt x="2225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1075" y="3178775"/>
              <a:ext cx="168925" cy="94625"/>
            </a:xfrm>
            <a:custGeom>
              <a:avLst/>
              <a:gdLst/>
              <a:ahLst/>
              <a:cxnLst/>
              <a:rect l="l" t="t" r="r" b="b"/>
              <a:pathLst>
                <a:path w="6757" h="3785" extrusionOk="0">
                  <a:moveTo>
                    <a:pt x="1329" y="0"/>
                  </a:moveTo>
                  <a:cubicBezTo>
                    <a:pt x="606" y="0"/>
                    <a:pt x="1" y="895"/>
                    <a:pt x="566" y="1611"/>
                  </a:cubicBezTo>
                  <a:cubicBezTo>
                    <a:pt x="1626" y="2671"/>
                    <a:pt x="3215" y="3784"/>
                    <a:pt x="4779" y="3784"/>
                  </a:cubicBezTo>
                  <a:cubicBezTo>
                    <a:pt x="5306" y="3784"/>
                    <a:pt x="5831" y="3658"/>
                    <a:pt x="6332" y="3360"/>
                  </a:cubicBezTo>
                  <a:cubicBezTo>
                    <a:pt x="6757" y="3123"/>
                    <a:pt x="6710" y="2509"/>
                    <a:pt x="6332" y="2273"/>
                  </a:cubicBezTo>
                  <a:cubicBezTo>
                    <a:pt x="5623" y="1942"/>
                    <a:pt x="4866" y="1705"/>
                    <a:pt x="4110" y="1516"/>
                  </a:cubicBezTo>
                  <a:cubicBezTo>
                    <a:pt x="3307" y="1233"/>
                    <a:pt x="2551" y="807"/>
                    <a:pt x="1889" y="193"/>
                  </a:cubicBezTo>
                  <a:cubicBezTo>
                    <a:pt x="1706" y="58"/>
                    <a:pt x="1514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8250" y="4317650"/>
              <a:ext cx="1075000" cy="344550"/>
            </a:xfrm>
            <a:custGeom>
              <a:avLst/>
              <a:gdLst/>
              <a:ahLst/>
              <a:cxnLst/>
              <a:rect l="l" t="t" r="r" b="b"/>
              <a:pathLst>
                <a:path w="43000" h="13782" extrusionOk="0">
                  <a:moveTo>
                    <a:pt x="42362" y="1"/>
                  </a:moveTo>
                  <a:cubicBezTo>
                    <a:pt x="42332" y="1"/>
                    <a:pt x="42302" y="4"/>
                    <a:pt x="42271" y="10"/>
                  </a:cubicBezTo>
                  <a:cubicBezTo>
                    <a:pt x="36127" y="1948"/>
                    <a:pt x="29747" y="3035"/>
                    <a:pt x="23602" y="4736"/>
                  </a:cubicBezTo>
                  <a:cubicBezTo>
                    <a:pt x="16088" y="6863"/>
                    <a:pt x="9045" y="10077"/>
                    <a:pt x="1389" y="11589"/>
                  </a:cubicBezTo>
                  <a:cubicBezTo>
                    <a:pt x="1" y="11858"/>
                    <a:pt x="522" y="13782"/>
                    <a:pt x="1787" y="13782"/>
                  </a:cubicBezTo>
                  <a:cubicBezTo>
                    <a:pt x="1857" y="13782"/>
                    <a:pt x="1929" y="13776"/>
                    <a:pt x="2003" y="13764"/>
                  </a:cubicBezTo>
                  <a:cubicBezTo>
                    <a:pt x="9707" y="12582"/>
                    <a:pt x="16891" y="9699"/>
                    <a:pt x="24311" y="7478"/>
                  </a:cubicBezTo>
                  <a:cubicBezTo>
                    <a:pt x="30597" y="5634"/>
                    <a:pt x="36978" y="4406"/>
                    <a:pt x="42602" y="861"/>
                  </a:cubicBezTo>
                  <a:cubicBezTo>
                    <a:pt x="42999" y="596"/>
                    <a:pt x="42778" y="1"/>
                    <a:pt x="42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3750" y="4650525"/>
              <a:ext cx="172525" cy="77425"/>
            </a:xfrm>
            <a:custGeom>
              <a:avLst/>
              <a:gdLst/>
              <a:ahLst/>
              <a:cxnLst/>
              <a:rect l="l" t="t" r="r" b="b"/>
              <a:pathLst>
                <a:path w="6901" h="3097" extrusionOk="0">
                  <a:moveTo>
                    <a:pt x="5623" y="1"/>
                  </a:moveTo>
                  <a:cubicBezTo>
                    <a:pt x="4155" y="1"/>
                    <a:pt x="2847" y="975"/>
                    <a:pt x="1323" y="1016"/>
                  </a:cubicBezTo>
                  <a:cubicBezTo>
                    <a:pt x="15" y="1062"/>
                    <a:pt x="0" y="3096"/>
                    <a:pt x="1279" y="3096"/>
                  </a:cubicBezTo>
                  <a:cubicBezTo>
                    <a:pt x="1294" y="3096"/>
                    <a:pt x="1308" y="3096"/>
                    <a:pt x="1323" y="3095"/>
                  </a:cubicBezTo>
                  <a:cubicBezTo>
                    <a:pt x="2221" y="3048"/>
                    <a:pt x="3072" y="2906"/>
                    <a:pt x="3875" y="2623"/>
                  </a:cubicBezTo>
                  <a:cubicBezTo>
                    <a:pt x="4915" y="2292"/>
                    <a:pt x="5861" y="2008"/>
                    <a:pt x="6569" y="1158"/>
                  </a:cubicBezTo>
                  <a:cubicBezTo>
                    <a:pt x="6900" y="827"/>
                    <a:pt x="6759" y="212"/>
                    <a:pt x="6286" y="70"/>
                  </a:cubicBezTo>
                  <a:cubicBezTo>
                    <a:pt x="6061" y="22"/>
                    <a:pt x="5840" y="1"/>
                    <a:pt x="5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2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>
            <a:spLocks noGrp="1"/>
          </p:cNvSpPr>
          <p:nvPr>
            <p:ph type="title"/>
          </p:nvPr>
        </p:nvSpPr>
        <p:spPr>
          <a:xfrm>
            <a:off x="2426575" y="417682"/>
            <a:ext cx="4292100" cy="1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33"/>
          <p:cNvGrpSpPr/>
          <p:nvPr/>
        </p:nvGrpSpPr>
        <p:grpSpPr>
          <a:xfrm>
            <a:off x="228591" y="228595"/>
            <a:ext cx="8686821" cy="4687988"/>
            <a:chOff x="228590" y="228595"/>
            <a:chExt cx="8686821" cy="4687988"/>
          </a:xfrm>
        </p:grpSpPr>
        <p:grpSp>
          <p:nvGrpSpPr>
            <p:cNvPr id="445" name="Google Shape;445;p33"/>
            <p:cNvGrpSpPr/>
            <p:nvPr/>
          </p:nvGrpSpPr>
          <p:grpSpPr>
            <a:xfrm>
              <a:off x="228590" y="229545"/>
              <a:ext cx="1159249" cy="1147653"/>
              <a:chOff x="1339740" y="433220"/>
              <a:chExt cx="1159249" cy="1147653"/>
            </a:xfrm>
          </p:grpSpPr>
          <p:sp>
            <p:nvSpPr>
              <p:cNvPr id="446" name="Google Shape;446;p33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6538" extrusionOk="0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7" name="Google Shape;447;p33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1838" extrusionOk="0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48" name="Google Shape;448;p33"/>
            <p:cNvGrpSpPr/>
            <p:nvPr/>
          </p:nvGrpSpPr>
          <p:grpSpPr>
            <a:xfrm>
              <a:off x="7759979" y="228595"/>
              <a:ext cx="1155432" cy="1149561"/>
              <a:chOff x="6648829" y="433220"/>
              <a:chExt cx="1155432" cy="1149561"/>
            </a:xfrm>
          </p:grpSpPr>
          <p:sp>
            <p:nvSpPr>
              <p:cNvPr id="449" name="Google Shape;449;p33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6543" extrusionOk="0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0" name="Google Shape;450;p33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1838" extrusionOk="0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51" name="Google Shape;451;p33"/>
            <p:cNvGrpSpPr/>
            <p:nvPr/>
          </p:nvGrpSpPr>
          <p:grpSpPr>
            <a:xfrm rot="10800000" flipH="1">
              <a:off x="228590" y="3767980"/>
              <a:ext cx="1159249" cy="1147653"/>
              <a:chOff x="1339740" y="433220"/>
              <a:chExt cx="1159249" cy="1147653"/>
            </a:xfrm>
          </p:grpSpPr>
          <p:sp>
            <p:nvSpPr>
              <p:cNvPr id="452" name="Google Shape;452;p33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6538" extrusionOk="0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1838" extrusionOk="0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54" name="Google Shape;454;p33"/>
            <p:cNvGrpSpPr/>
            <p:nvPr/>
          </p:nvGrpSpPr>
          <p:grpSpPr>
            <a:xfrm rot="10800000" flipH="1">
              <a:off x="7759979" y="3767022"/>
              <a:ext cx="1155432" cy="1149561"/>
              <a:chOff x="6648829" y="433220"/>
              <a:chExt cx="1155432" cy="1149561"/>
            </a:xfrm>
          </p:grpSpPr>
          <p:sp>
            <p:nvSpPr>
              <p:cNvPr id="455" name="Google Shape;455;p33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6543" extrusionOk="0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1838" extrusionOk="0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1">
  <p:cSld name="CUSTOM_8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8"/>
          <p:cNvSpPr txBox="1">
            <a:spLocks noGrp="1"/>
          </p:cNvSpPr>
          <p:nvPr>
            <p:ph type="body" idx="1"/>
          </p:nvPr>
        </p:nvSpPr>
        <p:spPr>
          <a:xfrm>
            <a:off x="713001" y="1380325"/>
            <a:ext cx="7745100" cy="32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200"/>
            </a:lvl1pPr>
            <a:lvl2pPr marL="914377" lvl="1" indent="-3047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AutoNum type="alphaLcPeriod"/>
              <a:defRPr/>
            </a:lvl2pPr>
            <a:lvl3pPr marL="1371566" lvl="2" indent="-3047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AutoNum type="romanLcPeriod"/>
              <a:defRPr/>
            </a:lvl3pPr>
            <a:lvl4pPr marL="1828754" lvl="3" indent="-3047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AutoNum type="arabicPeriod"/>
              <a:defRPr/>
            </a:lvl4pPr>
            <a:lvl5pPr marL="2285943" lvl="4" indent="-3047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AutoNum type="alphaLcPeriod"/>
              <a:defRPr/>
            </a:lvl5pPr>
            <a:lvl6pPr marL="2743131" lvl="5" indent="-3047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AutoNum type="romanLcPeriod"/>
              <a:defRPr/>
            </a:lvl6pPr>
            <a:lvl7pPr marL="3200320" lvl="6" indent="-3047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AutoNum type="arabicPeriod"/>
              <a:defRPr/>
            </a:lvl7pPr>
            <a:lvl8pPr marL="3657509" lvl="7" indent="-3047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AutoNum type="alphaLcPeriod"/>
              <a:defRPr/>
            </a:lvl8pPr>
            <a:lvl9pPr marL="4114697" lvl="8" indent="-304792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46C1"/>
              </a:buClr>
              <a:buSzPts val="1200"/>
              <a:buFont typeface="Roboto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10" name="Google Shape;510;p38"/>
          <p:cNvGrpSpPr/>
          <p:nvPr/>
        </p:nvGrpSpPr>
        <p:grpSpPr>
          <a:xfrm>
            <a:off x="228591" y="228595"/>
            <a:ext cx="8686821" cy="4687988"/>
            <a:chOff x="228590" y="228595"/>
            <a:chExt cx="8686821" cy="4687988"/>
          </a:xfrm>
        </p:grpSpPr>
        <p:grpSp>
          <p:nvGrpSpPr>
            <p:cNvPr id="511" name="Google Shape;511;p38"/>
            <p:cNvGrpSpPr/>
            <p:nvPr/>
          </p:nvGrpSpPr>
          <p:grpSpPr>
            <a:xfrm>
              <a:off x="228590" y="229545"/>
              <a:ext cx="1159249" cy="1147653"/>
              <a:chOff x="1339740" y="433220"/>
              <a:chExt cx="1159249" cy="1147653"/>
            </a:xfrm>
          </p:grpSpPr>
          <p:sp>
            <p:nvSpPr>
              <p:cNvPr id="512" name="Google Shape;512;p38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6538" extrusionOk="0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1838" extrusionOk="0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514" name="Google Shape;514;p38"/>
            <p:cNvGrpSpPr/>
            <p:nvPr/>
          </p:nvGrpSpPr>
          <p:grpSpPr>
            <a:xfrm>
              <a:off x="7759979" y="228595"/>
              <a:ext cx="1155432" cy="1149561"/>
              <a:chOff x="6648829" y="433220"/>
              <a:chExt cx="1155432" cy="1149561"/>
            </a:xfrm>
          </p:grpSpPr>
          <p:sp>
            <p:nvSpPr>
              <p:cNvPr id="515" name="Google Shape;515;p38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6543" extrusionOk="0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6" name="Google Shape;516;p38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1838" extrusionOk="0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517" name="Google Shape;517;p38"/>
            <p:cNvGrpSpPr/>
            <p:nvPr/>
          </p:nvGrpSpPr>
          <p:grpSpPr>
            <a:xfrm rot="10800000" flipH="1">
              <a:off x="228590" y="3767980"/>
              <a:ext cx="1159249" cy="1147653"/>
              <a:chOff x="1339740" y="433220"/>
              <a:chExt cx="1159249" cy="1147653"/>
            </a:xfrm>
          </p:grpSpPr>
          <p:sp>
            <p:nvSpPr>
              <p:cNvPr id="518" name="Google Shape;518;p38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6538" extrusionOk="0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9" name="Google Shape;519;p38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1838" extrusionOk="0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520" name="Google Shape;520;p38"/>
            <p:cNvGrpSpPr/>
            <p:nvPr/>
          </p:nvGrpSpPr>
          <p:grpSpPr>
            <a:xfrm rot="10800000" flipH="1">
              <a:off x="7759979" y="3767022"/>
              <a:ext cx="1155432" cy="1149561"/>
              <a:chOff x="6648829" y="433220"/>
              <a:chExt cx="1155432" cy="1149561"/>
            </a:xfrm>
          </p:grpSpPr>
          <p:sp>
            <p:nvSpPr>
              <p:cNvPr id="521" name="Google Shape;521;p38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6543" extrusionOk="0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1838" extrusionOk="0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sp>
        <p:nvSpPr>
          <p:cNvPr id="523" name="Google Shape;523;p38"/>
          <p:cNvSpPr txBox="1">
            <a:spLocks noGrp="1"/>
          </p:cNvSpPr>
          <p:nvPr>
            <p:ph type="title"/>
          </p:nvPr>
        </p:nvSpPr>
        <p:spPr>
          <a:xfrm>
            <a:off x="701959" y="361392"/>
            <a:ext cx="77430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"/>
          <p:cNvSpPr txBox="1">
            <a:spLocks noGrp="1"/>
          </p:cNvSpPr>
          <p:nvPr>
            <p:ph type="subTitle" idx="1"/>
          </p:nvPr>
        </p:nvSpPr>
        <p:spPr>
          <a:xfrm>
            <a:off x="1253090" y="3495838"/>
            <a:ext cx="1585500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40"/>
          <p:cNvSpPr txBox="1">
            <a:spLocks noGrp="1"/>
          </p:cNvSpPr>
          <p:nvPr>
            <p:ph type="subTitle" idx="2"/>
          </p:nvPr>
        </p:nvSpPr>
        <p:spPr>
          <a:xfrm>
            <a:off x="6309875" y="3495850"/>
            <a:ext cx="1585500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40"/>
          <p:cNvSpPr txBox="1">
            <a:spLocks noGrp="1"/>
          </p:cNvSpPr>
          <p:nvPr>
            <p:ph type="subTitle" idx="3"/>
          </p:nvPr>
        </p:nvSpPr>
        <p:spPr>
          <a:xfrm>
            <a:off x="1070090" y="3863813"/>
            <a:ext cx="1951500" cy="7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40"/>
          <p:cNvSpPr txBox="1">
            <a:spLocks noGrp="1"/>
          </p:cNvSpPr>
          <p:nvPr>
            <p:ph type="subTitle" idx="4"/>
          </p:nvPr>
        </p:nvSpPr>
        <p:spPr>
          <a:xfrm>
            <a:off x="6126875" y="3863813"/>
            <a:ext cx="1951500" cy="7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40"/>
          <p:cNvSpPr txBox="1">
            <a:spLocks noGrp="1"/>
          </p:cNvSpPr>
          <p:nvPr>
            <p:ph type="subTitle" idx="5"/>
          </p:nvPr>
        </p:nvSpPr>
        <p:spPr>
          <a:xfrm>
            <a:off x="3776387" y="3495850"/>
            <a:ext cx="1585500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40"/>
          <p:cNvSpPr txBox="1">
            <a:spLocks noGrp="1"/>
          </p:cNvSpPr>
          <p:nvPr>
            <p:ph type="subTitle" idx="6"/>
          </p:nvPr>
        </p:nvSpPr>
        <p:spPr>
          <a:xfrm>
            <a:off x="3593387" y="3863813"/>
            <a:ext cx="1951500" cy="7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40"/>
          <p:cNvSpPr txBox="1">
            <a:spLocks noGrp="1"/>
          </p:cNvSpPr>
          <p:nvPr>
            <p:ph type="title"/>
          </p:nvPr>
        </p:nvSpPr>
        <p:spPr>
          <a:xfrm>
            <a:off x="701959" y="361392"/>
            <a:ext cx="77430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677325" y="1268075"/>
            <a:ext cx="7788000" cy="27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29844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377" lvl="1" indent="-323843" rtl="0">
              <a:spcBef>
                <a:spcPts val="0"/>
              </a:spcBef>
              <a:spcAft>
                <a:spcPts val="0"/>
              </a:spcAft>
              <a:buSzPts val="1500"/>
              <a:buFont typeface="Muli"/>
              <a:buAutoNum type="alphaLcPeriod"/>
              <a:defRPr/>
            </a:lvl2pPr>
            <a:lvl3pPr marL="1371566" lvl="2" indent="-323843" rtl="0">
              <a:spcBef>
                <a:spcPts val="1600"/>
              </a:spcBef>
              <a:spcAft>
                <a:spcPts val="0"/>
              </a:spcAft>
              <a:buSzPts val="1500"/>
              <a:buFont typeface="Muli"/>
              <a:buAutoNum type="romanLcPeriod"/>
              <a:defRPr/>
            </a:lvl3pPr>
            <a:lvl4pPr marL="1828754" lvl="3" indent="-323843" rtl="0">
              <a:spcBef>
                <a:spcPts val="1600"/>
              </a:spcBef>
              <a:spcAft>
                <a:spcPts val="0"/>
              </a:spcAft>
              <a:buSzPts val="1500"/>
              <a:buFont typeface="Muli"/>
              <a:buAutoNum type="arabicPeriod"/>
              <a:defRPr/>
            </a:lvl4pPr>
            <a:lvl5pPr marL="2285943" lvl="4" indent="-323843" rtl="0">
              <a:spcBef>
                <a:spcPts val="1600"/>
              </a:spcBef>
              <a:spcAft>
                <a:spcPts val="0"/>
              </a:spcAft>
              <a:buSzPts val="1500"/>
              <a:buFont typeface="Muli"/>
              <a:buAutoNum type="alphaLcPeriod"/>
              <a:defRPr/>
            </a:lvl5pPr>
            <a:lvl6pPr marL="2743131" lvl="5" indent="-323843" rtl="0">
              <a:spcBef>
                <a:spcPts val="1600"/>
              </a:spcBef>
              <a:spcAft>
                <a:spcPts val="0"/>
              </a:spcAft>
              <a:buSzPts val="1500"/>
              <a:buFont typeface="Muli"/>
              <a:buAutoNum type="romanLcPeriod"/>
              <a:defRPr/>
            </a:lvl6pPr>
            <a:lvl7pPr marL="3200320" lvl="6" indent="-323843" rtl="0">
              <a:spcBef>
                <a:spcPts val="1600"/>
              </a:spcBef>
              <a:spcAft>
                <a:spcPts val="0"/>
              </a:spcAft>
              <a:buSzPts val="1500"/>
              <a:buFont typeface="Muli"/>
              <a:buAutoNum type="arabicPeriod"/>
              <a:defRPr/>
            </a:lvl7pPr>
            <a:lvl8pPr marL="3657509" lvl="7" indent="-323843" rtl="0">
              <a:spcBef>
                <a:spcPts val="1600"/>
              </a:spcBef>
              <a:spcAft>
                <a:spcPts val="0"/>
              </a:spcAft>
              <a:buSzPts val="1500"/>
              <a:buFont typeface="Muli"/>
              <a:buAutoNum type="alphaLcPeriod"/>
              <a:defRPr/>
            </a:lvl8pPr>
            <a:lvl9pPr marL="4114697" lvl="8" indent="-323843" rtl="0">
              <a:spcBef>
                <a:spcPts val="1600"/>
              </a:spcBef>
              <a:spcAft>
                <a:spcPts val="1600"/>
              </a:spcAft>
              <a:buSzPts val="15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359325" y="376550"/>
            <a:ext cx="84240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ubTitle" idx="2"/>
          </p:nvPr>
        </p:nvSpPr>
        <p:spPr>
          <a:xfrm>
            <a:off x="677326" y="4190075"/>
            <a:ext cx="4565100" cy="2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subTitle" idx="1"/>
          </p:nvPr>
        </p:nvSpPr>
        <p:spPr>
          <a:xfrm>
            <a:off x="3118200" y="221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4402151" y="292875"/>
            <a:ext cx="4107900" cy="20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4928673" y="2116737"/>
            <a:ext cx="3857700" cy="12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1"/>
          </p:nvPr>
        </p:nvSpPr>
        <p:spPr>
          <a:xfrm>
            <a:off x="5358123" y="2656489"/>
            <a:ext cx="29988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title" idx="2" hasCustomPrompt="1"/>
          </p:nvPr>
        </p:nvSpPr>
        <p:spPr>
          <a:xfrm>
            <a:off x="1464897" y="2027846"/>
            <a:ext cx="1642200" cy="12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9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iews and two columns">
  <p:cSld name="ONE_COLUMN_TEXT_2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1619251" y="774550"/>
            <a:ext cx="15558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title" idx="2"/>
          </p:nvPr>
        </p:nvSpPr>
        <p:spPr>
          <a:xfrm>
            <a:off x="1619251" y="3033150"/>
            <a:ext cx="15558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>
            <a:spLocks noGrp="1"/>
          </p:cNvSpPr>
          <p:nvPr>
            <p:ph type="title"/>
          </p:nvPr>
        </p:nvSpPr>
        <p:spPr>
          <a:xfrm>
            <a:off x="2532300" y="475327"/>
            <a:ext cx="407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title" idx="2"/>
          </p:nvPr>
        </p:nvSpPr>
        <p:spPr>
          <a:xfrm>
            <a:off x="611903" y="2718750"/>
            <a:ext cx="1104600" cy="2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title" idx="3"/>
          </p:nvPr>
        </p:nvSpPr>
        <p:spPr>
          <a:xfrm>
            <a:off x="3507000" y="1230850"/>
            <a:ext cx="21300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subTitle" idx="1"/>
          </p:nvPr>
        </p:nvSpPr>
        <p:spPr>
          <a:xfrm>
            <a:off x="609933" y="3025363"/>
            <a:ext cx="110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9"/>
          <p:cNvSpPr txBox="1">
            <a:spLocks noGrp="1"/>
          </p:cNvSpPr>
          <p:nvPr>
            <p:ph type="title" idx="4"/>
          </p:nvPr>
        </p:nvSpPr>
        <p:spPr>
          <a:xfrm>
            <a:off x="2040777" y="2628900"/>
            <a:ext cx="1104600" cy="2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5"/>
          </p:nvPr>
        </p:nvSpPr>
        <p:spPr>
          <a:xfrm>
            <a:off x="2038808" y="2935513"/>
            <a:ext cx="110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title" idx="6"/>
          </p:nvPr>
        </p:nvSpPr>
        <p:spPr>
          <a:xfrm>
            <a:off x="3344528" y="2628900"/>
            <a:ext cx="1104600" cy="2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7"/>
          </p:nvPr>
        </p:nvSpPr>
        <p:spPr>
          <a:xfrm>
            <a:off x="3342559" y="2935513"/>
            <a:ext cx="110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title" idx="8"/>
          </p:nvPr>
        </p:nvSpPr>
        <p:spPr>
          <a:xfrm>
            <a:off x="4548153" y="2628900"/>
            <a:ext cx="1104600" cy="2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2" name="Google Shape;362;p29"/>
          <p:cNvSpPr txBox="1">
            <a:spLocks noGrp="1"/>
          </p:cNvSpPr>
          <p:nvPr>
            <p:ph type="subTitle" idx="9"/>
          </p:nvPr>
        </p:nvSpPr>
        <p:spPr>
          <a:xfrm>
            <a:off x="4546183" y="2935513"/>
            <a:ext cx="110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title" idx="13"/>
          </p:nvPr>
        </p:nvSpPr>
        <p:spPr>
          <a:xfrm>
            <a:off x="6079128" y="2628900"/>
            <a:ext cx="1104600" cy="2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subTitle" idx="14"/>
          </p:nvPr>
        </p:nvSpPr>
        <p:spPr>
          <a:xfrm>
            <a:off x="6077159" y="2935513"/>
            <a:ext cx="110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9"/>
          <p:cNvSpPr txBox="1">
            <a:spLocks noGrp="1"/>
          </p:cNvSpPr>
          <p:nvPr>
            <p:ph type="title" idx="15"/>
          </p:nvPr>
        </p:nvSpPr>
        <p:spPr>
          <a:xfrm>
            <a:off x="7353603" y="2628900"/>
            <a:ext cx="1104600" cy="2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16"/>
          </p:nvPr>
        </p:nvSpPr>
        <p:spPr>
          <a:xfrm>
            <a:off x="7351633" y="2935513"/>
            <a:ext cx="110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67" name="Google Shape;367;p29"/>
          <p:cNvGrpSpPr/>
          <p:nvPr/>
        </p:nvGrpSpPr>
        <p:grpSpPr>
          <a:xfrm>
            <a:off x="7154324" y="464492"/>
            <a:ext cx="1306549" cy="459199"/>
            <a:chOff x="7200548" y="384850"/>
            <a:chExt cx="1714856" cy="602702"/>
          </a:xfrm>
        </p:grpSpPr>
        <p:sp>
          <p:nvSpPr>
            <p:cNvPr id="368" name="Google Shape;368;p29"/>
            <p:cNvSpPr/>
            <p:nvPr/>
          </p:nvSpPr>
          <p:spPr>
            <a:xfrm>
              <a:off x="8211759" y="384850"/>
              <a:ext cx="331279" cy="331279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1480" y="157"/>
                  </a:moveTo>
                  <a:cubicBezTo>
                    <a:pt x="1493" y="157"/>
                    <a:pt x="1520" y="184"/>
                    <a:pt x="1520" y="210"/>
                  </a:cubicBezTo>
                  <a:cubicBezTo>
                    <a:pt x="1520" y="249"/>
                    <a:pt x="1520" y="288"/>
                    <a:pt x="1506" y="328"/>
                  </a:cubicBezTo>
                  <a:cubicBezTo>
                    <a:pt x="1415" y="616"/>
                    <a:pt x="1232" y="851"/>
                    <a:pt x="983" y="1021"/>
                  </a:cubicBezTo>
                  <a:cubicBezTo>
                    <a:pt x="826" y="1126"/>
                    <a:pt x="682" y="1218"/>
                    <a:pt x="525" y="1296"/>
                  </a:cubicBezTo>
                  <a:cubicBezTo>
                    <a:pt x="629" y="1152"/>
                    <a:pt x="721" y="1021"/>
                    <a:pt x="813" y="864"/>
                  </a:cubicBezTo>
                  <a:cubicBezTo>
                    <a:pt x="996" y="589"/>
                    <a:pt x="1166" y="314"/>
                    <a:pt x="1415" y="184"/>
                  </a:cubicBezTo>
                  <a:cubicBezTo>
                    <a:pt x="1428" y="170"/>
                    <a:pt x="1454" y="157"/>
                    <a:pt x="1467" y="157"/>
                  </a:cubicBezTo>
                  <a:close/>
                  <a:moveTo>
                    <a:pt x="1480" y="0"/>
                  </a:moveTo>
                  <a:cubicBezTo>
                    <a:pt x="1428" y="0"/>
                    <a:pt x="1376" y="13"/>
                    <a:pt x="1336" y="40"/>
                  </a:cubicBezTo>
                  <a:cubicBezTo>
                    <a:pt x="1061" y="197"/>
                    <a:pt x="865" y="498"/>
                    <a:pt x="682" y="786"/>
                  </a:cubicBezTo>
                  <a:cubicBezTo>
                    <a:pt x="498" y="1087"/>
                    <a:pt x="302" y="1388"/>
                    <a:pt x="1" y="1532"/>
                  </a:cubicBezTo>
                  <a:lnTo>
                    <a:pt x="66" y="1676"/>
                  </a:lnTo>
                  <a:cubicBezTo>
                    <a:pt x="420" y="1532"/>
                    <a:pt x="747" y="1362"/>
                    <a:pt x="1061" y="1152"/>
                  </a:cubicBezTo>
                  <a:cubicBezTo>
                    <a:pt x="1336" y="969"/>
                    <a:pt x="1546" y="681"/>
                    <a:pt x="1650" y="367"/>
                  </a:cubicBezTo>
                  <a:cubicBezTo>
                    <a:pt x="1664" y="301"/>
                    <a:pt x="1677" y="236"/>
                    <a:pt x="1664" y="170"/>
                  </a:cubicBezTo>
                  <a:cubicBezTo>
                    <a:pt x="1637" y="79"/>
                    <a:pt x="1572" y="13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8385199" y="616567"/>
              <a:ext cx="530204" cy="156454"/>
            </a:xfrm>
            <a:custGeom>
              <a:avLst/>
              <a:gdLst/>
              <a:ahLst/>
              <a:cxnLst/>
              <a:rect l="l" t="t" r="r" b="b"/>
              <a:pathLst>
                <a:path w="2684" h="792" extrusionOk="0">
                  <a:moveTo>
                    <a:pt x="1480" y="157"/>
                  </a:moveTo>
                  <a:cubicBezTo>
                    <a:pt x="1796" y="157"/>
                    <a:pt x="2115" y="224"/>
                    <a:pt x="2396" y="359"/>
                  </a:cubicBezTo>
                  <a:cubicBezTo>
                    <a:pt x="2435" y="372"/>
                    <a:pt x="2461" y="398"/>
                    <a:pt x="2488" y="425"/>
                  </a:cubicBezTo>
                  <a:cubicBezTo>
                    <a:pt x="2514" y="477"/>
                    <a:pt x="2501" y="542"/>
                    <a:pt x="2448" y="569"/>
                  </a:cubicBezTo>
                  <a:cubicBezTo>
                    <a:pt x="2396" y="608"/>
                    <a:pt x="2317" y="634"/>
                    <a:pt x="2252" y="634"/>
                  </a:cubicBezTo>
                  <a:cubicBezTo>
                    <a:pt x="2082" y="621"/>
                    <a:pt x="1925" y="582"/>
                    <a:pt x="1781" y="516"/>
                  </a:cubicBezTo>
                  <a:lnTo>
                    <a:pt x="1571" y="425"/>
                  </a:lnTo>
                  <a:cubicBezTo>
                    <a:pt x="1388" y="333"/>
                    <a:pt x="1191" y="267"/>
                    <a:pt x="995" y="215"/>
                  </a:cubicBezTo>
                  <a:lnTo>
                    <a:pt x="952" y="198"/>
                  </a:lnTo>
                  <a:lnTo>
                    <a:pt x="952" y="198"/>
                  </a:lnTo>
                  <a:cubicBezTo>
                    <a:pt x="1087" y="174"/>
                    <a:pt x="1211" y="163"/>
                    <a:pt x="1322" y="163"/>
                  </a:cubicBezTo>
                  <a:cubicBezTo>
                    <a:pt x="1375" y="159"/>
                    <a:pt x="1427" y="157"/>
                    <a:pt x="1480" y="157"/>
                  </a:cubicBezTo>
                  <a:close/>
                  <a:moveTo>
                    <a:pt x="1459" y="1"/>
                  </a:moveTo>
                  <a:cubicBezTo>
                    <a:pt x="1409" y="1"/>
                    <a:pt x="1359" y="2"/>
                    <a:pt x="1309" y="6"/>
                  </a:cubicBezTo>
                  <a:cubicBezTo>
                    <a:pt x="864" y="32"/>
                    <a:pt x="432" y="97"/>
                    <a:pt x="0" y="189"/>
                  </a:cubicBezTo>
                  <a:lnTo>
                    <a:pt x="26" y="346"/>
                  </a:lnTo>
                  <a:cubicBezTo>
                    <a:pt x="175" y="321"/>
                    <a:pt x="323" y="308"/>
                    <a:pt x="470" y="308"/>
                  </a:cubicBezTo>
                  <a:cubicBezTo>
                    <a:pt x="634" y="308"/>
                    <a:pt x="797" y="325"/>
                    <a:pt x="956" y="359"/>
                  </a:cubicBezTo>
                  <a:cubicBezTo>
                    <a:pt x="1139" y="425"/>
                    <a:pt x="1322" y="490"/>
                    <a:pt x="1506" y="569"/>
                  </a:cubicBezTo>
                  <a:lnTo>
                    <a:pt x="1728" y="660"/>
                  </a:lnTo>
                  <a:cubicBezTo>
                    <a:pt x="1885" y="739"/>
                    <a:pt x="2069" y="778"/>
                    <a:pt x="2239" y="791"/>
                  </a:cubicBezTo>
                  <a:lnTo>
                    <a:pt x="2252" y="791"/>
                  </a:lnTo>
                  <a:cubicBezTo>
                    <a:pt x="2357" y="791"/>
                    <a:pt x="2461" y="752"/>
                    <a:pt x="2540" y="699"/>
                  </a:cubicBezTo>
                  <a:cubicBezTo>
                    <a:pt x="2645" y="608"/>
                    <a:pt x="2684" y="464"/>
                    <a:pt x="2618" y="346"/>
                  </a:cubicBezTo>
                  <a:cubicBezTo>
                    <a:pt x="2579" y="294"/>
                    <a:pt x="2527" y="241"/>
                    <a:pt x="2461" y="215"/>
                  </a:cubicBezTo>
                  <a:cubicBezTo>
                    <a:pt x="2141" y="78"/>
                    <a:pt x="1801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7200548" y="580219"/>
              <a:ext cx="1422701" cy="407333"/>
            </a:xfrm>
            <a:custGeom>
              <a:avLst/>
              <a:gdLst/>
              <a:ahLst/>
              <a:cxnLst/>
              <a:rect l="l" t="t" r="r" b="b"/>
              <a:pathLst>
                <a:path w="7202" h="2062" extrusionOk="0">
                  <a:moveTo>
                    <a:pt x="1235" y="1"/>
                  </a:moveTo>
                  <a:cubicBezTo>
                    <a:pt x="1207" y="1"/>
                    <a:pt x="1180" y="2"/>
                    <a:pt x="1153" y="6"/>
                  </a:cubicBezTo>
                  <a:cubicBezTo>
                    <a:pt x="747" y="32"/>
                    <a:pt x="394" y="255"/>
                    <a:pt x="197" y="609"/>
                  </a:cubicBezTo>
                  <a:cubicBezTo>
                    <a:pt x="1" y="975"/>
                    <a:pt x="53" y="1420"/>
                    <a:pt x="315" y="1734"/>
                  </a:cubicBezTo>
                  <a:cubicBezTo>
                    <a:pt x="538" y="1944"/>
                    <a:pt x="852" y="2062"/>
                    <a:pt x="1166" y="2062"/>
                  </a:cubicBezTo>
                  <a:cubicBezTo>
                    <a:pt x="1218" y="2062"/>
                    <a:pt x="1258" y="2049"/>
                    <a:pt x="1310" y="2049"/>
                  </a:cubicBezTo>
                  <a:cubicBezTo>
                    <a:pt x="1650" y="1996"/>
                    <a:pt x="1965" y="1905"/>
                    <a:pt x="2279" y="1761"/>
                  </a:cubicBezTo>
                  <a:lnTo>
                    <a:pt x="2292" y="1748"/>
                  </a:lnTo>
                  <a:cubicBezTo>
                    <a:pt x="2816" y="1538"/>
                    <a:pt x="3339" y="1329"/>
                    <a:pt x="3876" y="1132"/>
                  </a:cubicBezTo>
                  <a:cubicBezTo>
                    <a:pt x="4596" y="870"/>
                    <a:pt x="5303" y="622"/>
                    <a:pt x="6062" y="556"/>
                  </a:cubicBezTo>
                  <a:cubicBezTo>
                    <a:pt x="6112" y="549"/>
                    <a:pt x="6162" y="546"/>
                    <a:pt x="6212" y="546"/>
                  </a:cubicBezTo>
                  <a:cubicBezTo>
                    <a:pt x="6350" y="546"/>
                    <a:pt x="6491" y="570"/>
                    <a:pt x="6625" y="609"/>
                  </a:cubicBezTo>
                  <a:cubicBezTo>
                    <a:pt x="6809" y="661"/>
                    <a:pt x="6940" y="792"/>
                    <a:pt x="6992" y="975"/>
                  </a:cubicBezTo>
                  <a:cubicBezTo>
                    <a:pt x="7031" y="1132"/>
                    <a:pt x="6940" y="1302"/>
                    <a:pt x="6783" y="1355"/>
                  </a:cubicBezTo>
                  <a:cubicBezTo>
                    <a:pt x="6769" y="1357"/>
                    <a:pt x="6756" y="1358"/>
                    <a:pt x="6743" y="1358"/>
                  </a:cubicBezTo>
                  <a:cubicBezTo>
                    <a:pt x="6679" y="1358"/>
                    <a:pt x="6617" y="1331"/>
                    <a:pt x="6573" y="1276"/>
                  </a:cubicBezTo>
                  <a:cubicBezTo>
                    <a:pt x="6521" y="1237"/>
                    <a:pt x="6508" y="1171"/>
                    <a:pt x="6521" y="1119"/>
                  </a:cubicBezTo>
                  <a:lnTo>
                    <a:pt x="6364" y="1067"/>
                  </a:lnTo>
                  <a:lnTo>
                    <a:pt x="6364" y="1067"/>
                  </a:lnTo>
                  <a:cubicBezTo>
                    <a:pt x="6337" y="1185"/>
                    <a:pt x="6364" y="1302"/>
                    <a:pt x="6455" y="1394"/>
                  </a:cubicBezTo>
                  <a:cubicBezTo>
                    <a:pt x="6531" y="1481"/>
                    <a:pt x="6634" y="1532"/>
                    <a:pt x="6749" y="1532"/>
                  </a:cubicBezTo>
                  <a:cubicBezTo>
                    <a:pt x="6773" y="1532"/>
                    <a:pt x="6797" y="1529"/>
                    <a:pt x="6822" y="1525"/>
                  </a:cubicBezTo>
                  <a:cubicBezTo>
                    <a:pt x="7057" y="1446"/>
                    <a:pt x="7201" y="1185"/>
                    <a:pt x="7149" y="949"/>
                  </a:cubicBezTo>
                  <a:cubicBezTo>
                    <a:pt x="7084" y="713"/>
                    <a:pt x="6913" y="543"/>
                    <a:pt x="6691" y="465"/>
                  </a:cubicBezTo>
                  <a:cubicBezTo>
                    <a:pt x="6548" y="420"/>
                    <a:pt x="6398" y="399"/>
                    <a:pt x="6251" y="399"/>
                  </a:cubicBezTo>
                  <a:cubicBezTo>
                    <a:pt x="6183" y="399"/>
                    <a:pt x="6116" y="404"/>
                    <a:pt x="6049" y="412"/>
                  </a:cubicBezTo>
                  <a:cubicBezTo>
                    <a:pt x="5277" y="465"/>
                    <a:pt x="4557" y="726"/>
                    <a:pt x="3824" y="1001"/>
                  </a:cubicBezTo>
                  <a:cubicBezTo>
                    <a:pt x="3300" y="1198"/>
                    <a:pt x="2763" y="1407"/>
                    <a:pt x="2240" y="1617"/>
                  </a:cubicBezTo>
                  <a:lnTo>
                    <a:pt x="2226" y="1630"/>
                  </a:lnTo>
                  <a:cubicBezTo>
                    <a:pt x="1925" y="1761"/>
                    <a:pt x="1611" y="1852"/>
                    <a:pt x="1297" y="1892"/>
                  </a:cubicBezTo>
                  <a:cubicBezTo>
                    <a:pt x="1243" y="1900"/>
                    <a:pt x="1190" y="1905"/>
                    <a:pt x="1137" y="1905"/>
                  </a:cubicBezTo>
                  <a:cubicBezTo>
                    <a:pt x="878" y="1905"/>
                    <a:pt x="628" y="1801"/>
                    <a:pt x="433" y="1617"/>
                  </a:cubicBezTo>
                  <a:cubicBezTo>
                    <a:pt x="210" y="1355"/>
                    <a:pt x="171" y="988"/>
                    <a:pt x="328" y="687"/>
                  </a:cubicBezTo>
                  <a:cubicBezTo>
                    <a:pt x="498" y="386"/>
                    <a:pt x="813" y="190"/>
                    <a:pt x="1166" y="163"/>
                  </a:cubicBezTo>
                  <a:cubicBezTo>
                    <a:pt x="1191" y="159"/>
                    <a:pt x="1217" y="157"/>
                    <a:pt x="1242" y="157"/>
                  </a:cubicBezTo>
                  <a:cubicBezTo>
                    <a:pt x="1364" y="157"/>
                    <a:pt x="1488" y="206"/>
                    <a:pt x="1585" y="281"/>
                  </a:cubicBezTo>
                  <a:cubicBezTo>
                    <a:pt x="1624" y="320"/>
                    <a:pt x="1650" y="386"/>
                    <a:pt x="1650" y="451"/>
                  </a:cubicBezTo>
                  <a:cubicBezTo>
                    <a:pt x="1637" y="582"/>
                    <a:pt x="1533" y="687"/>
                    <a:pt x="1402" y="713"/>
                  </a:cubicBezTo>
                  <a:cubicBezTo>
                    <a:pt x="1349" y="722"/>
                    <a:pt x="1297" y="726"/>
                    <a:pt x="1245" y="726"/>
                  </a:cubicBezTo>
                  <a:cubicBezTo>
                    <a:pt x="1141" y="726"/>
                    <a:pt x="1039" y="709"/>
                    <a:pt x="943" y="674"/>
                  </a:cubicBezTo>
                  <a:lnTo>
                    <a:pt x="904" y="831"/>
                  </a:lnTo>
                  <a:cubicBezTo>
                    <a:pt x="1007" y="863"/>
                    <a:pt x="1115" y="880"/>
                    <a:pt x="1225" y="880"/>
                  </a:cubicBezTo>
                  <a:cubicBezTo>
                    <a:pt x="1296" y="880"/>
                    <a:pt x="1369" y="873"/>
                    <a:pt x="1441" y="857"/>
                  </a:cubicBezTo>
                  <a:cubicBezTo>
                    <a:pt x="1637" y="818"/>
                    <a:pt x="1794" y="661"/>
                    <a:pt x="1808" y="451"/>
                  </a:cubicBezTo>
                  <a:cubicBezTo>
                    <a:pt x="1821" y="347"/>
                    <a:pt x="1768" y="242"/>
                    <a:pt x="1690" y="163"/>
                  </a:cubicBezTo>
                  <a:cubicBezTo>
                    <a:pt x="1556" y="63"/>
                    <a:pt x="1393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371" name="Google Shape;371;p29"/>
          <p:cNvGrpSpPr/>
          <p:nvPr/>
        </p:nvGrpSpPr>
        <p:grpSpPr>
          <a:xfrm flipH="1">
            <a:off x="717099" y="456590"/>
            <a:ext cx="1306549" cy="459199"/>
            <a:chOff x="7200548" y="384850"/>
            <a:chExt cx="1714856" cy="602702"/>
          </a:xfrm>
        </p:grpSpPr>
        <p:sp>
          <p:nvSpPr>
            <p:cNvPr id="372" name="Google Shape;372;p29"/>
            <p:cNvSpPr/>
            <p:nvPr/>
          </p:nvSpPr>
          <p:spPr>
            <a:xfrm>
              <a:off x="8211759" y="384850"/>
              <a:ext cx="331279" cy="331279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1480" y="157"/>
                  </a:moveTo>
                  <a:cubicBezTo>
                    <a:pt x="1493" y="157"/>
                    <a:pt x="1520" y="184"/>
                    <a:pt x="1520" y="210"/>
                  </a:cubicBezTo>
                  <a:cubicBezTo>
                    <a:pt x="1520" y="249"/>
                    <a:pt x="1520" y="288"/>
                    <a:pt x="1506" y="328"/>
                  </a:cubicBezTo>
                  <a:cubicBezTo>
                    <a:pt x="1415" y="616"/>
                    <a:pt x="1232" y="851"/>
                    <a:pt x="983" y="1021"/>
                  </a:cubicBezTo>
                  <a:cubicBezTo>
                    <a:pt x="826" y="1126"/>
                    <a:pt x="682" y="1218"/>
                    <a:pt x="525" y="1296"/>
                  </a:cubicBezTo>
                  <a:cubicBezTo>
                    <a:pt x="629" y="1152"/>
                    <a:pt x="721" y="1021"/>
                    <a:pt x="813" y="864"/>
                  </a:cubicBezTo>
                  <a:cubicBezTo>
                    <a:pt x="996" y="589"/>
                    <a:pt x="1166" y="314"/>
                    <a:pt x="1415" y="184"/>
                  </a:cubicBezTo>
                  <a:cubicBezTo>
                    <a:pt x="1428" y="170"/>
                    <a:pt x="1454" y="157"/>
                    <a:pt x="1467" y="157"/>
                  </a:cubicBezTo>
                  <a:close/>
                  <a:moveTo>
                    <a:pt x="1480" y="0"/>
                  </a:moveTo>
                  <a:cubicBezTo>
                    <a:pt x="1428" y="0"/>
                    <a:pt x="1376" y="13"/>
                    <a:pt x="1336" y="40"/>
                  </a:cubicBezTo>
                  <a:cubicBezTo>
                    <a:pt x="1061" y="197"/>
                    <a:pt x="865" y="498"/>
                    <a:pt x="682" y="786"/>
                  </a:cubicBezTo>
                  <a:cubicBezTo>
                    <a:pt x="498" y="1087"/>
                    <a:pt x="302" y="1388"/>
                    <a:pt x="1" y="1532"/>
                  </a:cubicBezTo>
                  <a:lnTo>
                    <a:pt x="66" y="1676"/>
                  </a:lnTo>
                  <a:cubicBezTo>
                    <a:pt x="420" y="1532"/>
                    <a:pt x="747" y="1362"/>
                    <a:pt x="1061" y="1152"/>
                  </a:cubicBezTo>
                  <a:cubicBezTo>
                    <a:pt x="1336" y="969"/>
                    <a:pt x="1546" y="681"/>
                    <a:pt x="1650" y="367"/>
                  </a:cubicBezTo>
                  <a:cubicBezTo>
                    <a:pt x="1664" y="301"/>
                    <a:pt x="1677" y="236"/>
                    <a:pt x="1664" y="170"/>
                  </a:cubicBezTo>
                  <a:cubicBezTo>
                    <a:pt x="1637" y="79"/>
                    <a:pt x="1572" y="13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8385199" y="616567"/>
              <a:ext cx="530204" cy="156454"/>
            </a:xfrm>
            <a:custGeom>
              <a:avLst/>
              <a:gdLst/>
              <a:ahLst/>
              <a:cxnLst/>
              <a:rect l="l" t="t" r="r" b="b"/>
              <a:pathLst>
                <a:path w="2684" h="792" extrusionOk="0">
                  <a:moveTo>
                    <a:pt x="1480" y="157"/>
                  </a:moveTo>
                  <a:cubicBezTo>
                    <a:pt x="1796" y="157"/>
                    <a:pt x="2115" y="224"/>
                    <a:pt x="2396" y="359"/>
                  </a:cubicBezTo>
                  <a:cubicBezTo>
                    <a:pt x="2435" y="372"/>
                    <a:pt x="2461" y="398"/>
                    <a:pt x="2488" y="425"/>
                  </a:cubicBezTo>
                  <a:cubicBezTo>
                    <a:pt x="2514" y="477"/>
                    <a:pt x="2501" y="542"/>
                    <a:pt x="2448" y="569"/>
                  </a:cubicBezTo>
                  <a:cubicBezTo>
                    <a:pt x="2396" y="608"/>
                    <a:pt x="2317" y="634"/>
                    <a:pt x="2252" y="634"/>
                  </a:cubicBezTo>
                  <a:cubicBezTo>
                    <a:pt x="2082" y="621"/>
                    <a:pt x="1925" y="582"/>
                    <a:pt x="1781" y="516"/>
                  </a:cubicBezTo>
                  <a:lnTo>
                    <a:pt x="1571" y="425"/>
                  </a:lnTo>
                  <a:cubicBezTo>
                    <a:pt x="1388" y="333"/>
                    <a:pt x="1191" y="267"/>
                    <a:pt x="995" y="215"/>
                  </a:cubicBezTo>
                  <a:lnTo>
                    <a:pt x="952" y="198"/>
                  </a:lnTo>
                  <a:lnTo>
                    <a:pt x="952" y="198"/>
                  </a:lnTo>
                  <a:cubicBezTo>
                    <a:pt x="1087" y="174"/>
                    <a:pt x="1211" y="163"/>
                    <a:pt x="1322" y="163"/>
                  </a:cubicBezTo>
                  <a:cubicBezTo>
                    <a:pt x="1375" y="159"/>
                    <a:pt x="1427" y="157"/>
                    <a:pt x="1480" y="157"/>
                  </a:cubicBezTo>
                  <a:close/>
                  <a:moveTo>
                    <a:pt x="1459" y="1"/>
                  </a:moveTo>
                  <a:cubicBezTo>
                    <a:pt x="1409" y="1"/>
                    <a:pt x="1359" y="2"/>
                    <a:pt x="1309" y="6"/>
                  </a:cubicBezTo>
                  <a:cubicBezTo>
                    <a:pt x="864" y="32"/>
                    <a:pt x="432" y="97"/>
                    <a:pt x="0" y="189"/>
                  </a:cubicBezTo>
                  <a:lnTo>
                    <a:pt x="26" y="346"/>
                  </a:lnTo>
                  <a:cubicBezTo>
                    <a:pt x="175" y="321"/>
                    <a:pt x="323" y="308"/>
                    <a:pt x="470" y="308"/>
                  </a:cubicBezTo>
                  <a:cubicBezTo>
                    <a:pt x="634" y="308"/>
                    <a:pt x="797" y="325"/>
                    <a:pt x="956" y="359"/>
                  </a:cubicBezTo>
                  <a:cubicBezTo>
                    <a:pt x="1139" y="425"/>
                    <a:pt x="1322" y="490"/>
                    <a:pt x="1506" y="569"/>
                  </a:cubicBezTo>
                  <a:lnTo>
                    <a:pt x="1728" y="660"/>
                  </a:lnTo>
                  <a:cubicBezTo>
                    <a:pt x="1885" y="739"/>
                    <a:pt x="2069" y="778"/>
                    <a:pt x="2239" y="791"/>
                  </a:cubicBezTo>
                  <a:lnTo>
                    <a:pt x="2252" y="791"/>
                  </a:lnTo>
                  <a:cubicBezTo>
                    <a:pt x="2357" y="791"/>
                    <a:pt x="2461" y="752"/>
                    <a:pt x="2540" y="699"/>
                  </a:cubicBezTo>
                  <a:cubicBezTo>
                    <a:pt x="2645" y="608"/>
                    <a:pt x="2684" y="464"/>
                    <a:pt x="2618" y="346"/>
                  </a:cubicBezTo>
                  <a:cubicBezTo>
                    <a:pt x="2579" y="294"/>
                    <a:pt x="2527" y="241"/>
                    <a:pt x="2461" y="215"/>
                  </a:cubicBezTo>
                  <a:cubicBezTo>
                    <a:pt x="2141" y="78"/>
                    <a:pt x="1801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7200548" y="580219"/>
              <a:ext cx="1422701" cy="407333"/>
            </a:xfrm>
            <a:custGeom>
              <a:avLst/>
              <a:gdLst/>
              <a:ahLst/>
              <a:cxnLst/>
              <a:rect l="l" t="t" r="r" b="b"/>
              <a:pathLst>
                <a:path w="7202" h="2062" extrusionOk="0">
                  <a:moveTo>
                    <a:pt x="1235" y="1"/>
                  </a:moveTo>
                  <a:cubicBezTo>
                    <a:pt x="1207" y="1"/>
                    <a:pt x="1180" y="2"/>
                    <a:pt x="1153" y="6"/>
                  </a:cubicBezTo>
                  <a:cubicBezTo>
                    <a:pt x="747" y="32"/>
                    <a:pt x="394" y="255"/>
                    <a:pt x="197" y="609"/>
                  </a:cubicBezTo>
                  <a:cubicBezTo>
                    <a:pt x="1" y="975"/>
                    <a:pt x="53" y="1420"/>
                    <a:pt x="315" y="1734"/>
                  </a:cubicBezTo>
                  <a:cubicBezTo>
                    <a:pt x="538" y="1944"/>
                    <a:pt x="852" y="2062"/>
                    <a:pt x="1166" y="2062"/>
                  </a:cubicBezTo>
                  <a:cubicBezTo>
                    <a:pt x="1218" y="2062"/>
                    <a:pt x="1258" y="2049"/>
                    <a:pt x="1310" y="2049"/>
                  </a:cubicBezTo>
                  <a:cubicBezTo>
                    <a:pt x="1650" y="1996"/>
                    <a:pt x="1965" y="1905"/>
                    <a:pt x="2279" y="1761"/>
                  </a:cubicBezTo>
                  <a:lnTo>
                    <a:pt x="2292" y="1748"/>
                  </a:lnTo>
                  <a:cubicBezTo>
                    <a:pt x="2816" y="1538"/>
                    <a:pt x="3339" y="1329"/>
                    <a:pt x="3876" y="1132"/>
                  </a:cubicBezTo>
                  <a:cubicBezTo>
                    <a:pt x="4596" y="870"/>
                    <a:pt x="5303" y="622"/>
                    <a:pt x="6062" y="556"/>
                  </a:cubicBezTo>
                  <a:cubicBezTo>
                    <a:pt x="6112" y="549"/>
                    <a:pt x="6162" y="546"/>
                    <a:pt x="6212" y="546"/>
                  </a:cubicBezTo>
                  <a:cubicBezTo>
                    <a:pt x="6350" y="546"/>
                    <a:pt x="6491" y="570"/>
                    <a:pt x="6625" y="609"/>
                  </a:cubicBezTo>
                  <a:cubicBezTo>
                    <a:pt x="6809" y="661"/>
                    <a:pt x="6940" y="792"/>
                    <a:pt x="6992" y="975"/>
                  </a:cubicBezTo>
                  <a:cubicBezTo>
                    <a:pt x="7031" y="1132"/>
                    <a:pt x="6940" y="1302"/>
                    <a:pt x="6783" y="1355"/>
                  </a:cubicBezTo>
                  <a:cubicBezTo>
                    <a:pt x="6769" y="1357"/>
                    <a:pt x="6756" y="1358"/>
                    <a:pt x="6743" y="1358"/>
                  </a:cubicBezTo>
                  <a:cubicBezTo>
                    <a:pt x="6679" y="1358"/>
                    <a:pt x="6617" y="1331"/>
                    <a:pt x="6573" y="1276"/>
                  </a:cubicBezTo>
                  <a:cubicBezTo>
                    <a:pt x="6521" y="1237"/>
                    <a:pt x="6508" y="1171"/>
                    <a:pt x="6521" y="1119"/>
                  </a:cubicBezTo>
                  <a:lnTo>
                    <a:pt x="6364" y="1067"/>
                  </a:lnTo>
                  <a:lnTo>
                    <a:pt x="6364" y="1067"/>
                  </a:lnTo>
                  <a:cubicBezTo>
                    <a:pt x="6337" y="1185"/>
                    <a:pt x="6364" y="1302"/>
                    <a:pt x="6455" y="1394"/>
                  </a:cubicBezTo>
                  <a:cubicBezTo>
                    <a:pt x="6531" y="1481"/>
                    <a:pt x="6634" y="1532"/>
                    <a:pt x="6749" y="1532"/>
                  </a:cubicBezTo>
                  <a:cubicBezTo>
                    <a:pt x="6773" y="1532"/>
                    <a:pt x="6797" y="1529"/>
                    <a:pt x="6822" y="1525"/>
                  </a:cubicBezTo>
                  <a:cubicBezTo>
                    <a:pt x="7057" y="1446"/>
                    <a:pt x="7201" y="1185"/>
                    <a:pt x="7149" y="949"/>
                  </a:cubicBezTo>
                  <a:cubicBezTo>
                    <a:pt x="7084" y="713"/>
                    <a:pt x="6913" y="543"/>
                    <a:pt x="6691" y="465"/>
                  </a:cubicBezTo>
                  <a:cubicBezTo>
                    <a:pt x="6548" y="420"/>
                    <a:pt x="6398" y="399"/>
                    <a:pt x="6251" y="399"/>
                  </a:cubicBezTo>
                  <a:cubicBezTo>
                    <a:pt x="6183" y="399"/>
                    <a:pt x="6116" y="404"/>
                    <a:pt x="6049" y="412"/>
                  </a:cubicBezTo>
                  <a:cubicBezTo>
                    <a:pt x="5277" y="465"/>
                    <a:pt x="4557" y="726"/>
                    <a:pt x="3824" y="1001"/>
                  </a:cubicBezTo>
                  <a:cubicBezTo>
                    <a:pt x="3300" y="1198"/>
                    <a:pt x="2763" y="1407"/>
                    <a:pt x="2240" y="1617"/>
                  </a:cubicBezTo>
                  <a:lnTo>
                    <a:pt x="2226" y="1630"/>
                  </a:lnTo>
                  <a:cubicBezTo>
                    <a:pt x="1925" y="1761"/>
                    <a:pt x="1611" y="1852"/>
                    <a:pt x="1297" y="1892"/>
                  </a:cubicBezTo>
                  <a:cubicBezTo>
                    <a:pt x="1243" y="1900"/>
                    <a:pt x="1190" y="1905"/>
                    <a:pt x="1137" y="1905"/>
                  </a:cubicBezTo>
                  <a:cubicBezTo>
                    <a:pt x="878" y="1905"/>
                    <a:pt x="628" y="1801"/>
                    <a:pt x="433" y="1617"/>
                  </a:cubicBezTo>
                  <a:cubicBezTo>
                    <a:pt x="210" y="1355"/>
                    <a:pt x="171" y="988"/>
                    <a:pt x="328" y="687"/>
                  </a:cubicBezTo>
                  <a:cubicBezTo>
                    <a:pt x="498" y="386"/>
                    <a:pt x="813" y="190"/>
                    <a:pt x="1166" y="163"/>
                  </a:cubicBezTo>
                  <a:cubicBezTo>
                    <a:pt x="1191" y="159"/>
                    <a:pt x="1217" y="157"/>
                    <a:pt x="1242" y="157"/>
                  </a:cubicBezTo>
                  <a:cubicBezTo>
                    <a:pt x="1364" y="157"/>
                    <a:pt x="1488" y="206"/>
                    <a:pt x="1585" y="281"/>
                  </a:cubicBezTo>
                  <a:cubicBezTo>
                    <a:pt x="1624" y="320"/>
                    <a:pt x="1650" y="386"/>
                    <a:pt x="1650" y="451"/>
                  </a:cubicBezTo>
                  <a:cubicBezTo>
                    <a:pt x="1637" y="582"/>
                    <a:pt x="1533" y="687"/>
                    <a:pt x="1402" y="713"/>
                  </a:cubicBezTo>
                  <a:cubicBezTo>
                    <a:pt x="1349" y="722"/>
                    <a:pt x="1297" y="726"/>
                    <a:pt x="1245" y="726"/>
                  </a:cubicBezTo>
                  <a:cubicBezTo>
                    <a:pt x="1141" y="726"/>
                    <a:pt x="1039" y="709"/>
                    <a:pt x="943" y="674"/>
                  </a:cubicBezTo>
                  <a:lnTo>
                    <a:pt x="904" y="831"/>
                  </a:lnTo>
                  <a:cubicBezTo>
                    <a:pt x="1007" y="863"/>
                    <a:pt x="1115" y="880"/>
                    <a:pt x="1225" y="880"/>
                  </a:cubicBezTo>
                  <a:cubicBezTo>
                    <a:pt x="1296" y="880"/>
                    <a:pt x="1369" y="873"/>
                    <a:pt x="1441" y="857"/>
                  </a:cubicBezTo>
                  <a:cubicBezTo>
                    <a:pt x="1637" y="818"/>
                    <a:pt x="1794" y="661"/>
                    <a:pt x="1808" y="451"/>
                  </a:cubicBezTo>
                  <a:cubicBezTo>
                    <a:pt x="1821" y="347"/>
                    <a:pt x="1768" y="242"/>
                    <a:pt x="1690" y="163"/>
                  </a:cubicBezTo>
                  <a:cubicBezTo>
                    <a:pt x="1556" y="63"/>
                    <a:pt x="1393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Roboto Slab"/>
              <a:buNone/>
              <a:defRPr sz="5000" b="1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  <a:defRPr sz="1500">
                <a:latin typeface="Lato"/>
                <a:ea typeface="Lato"/>
                <a:cs typeface="Lato"/>
                <a:sym typeface="Lato"/>
              </a:defRPr>
            </a:lvl1pPr>
            <a:lvl2pPr marL="914400" lvl="1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ato"/>
              <a:buChar char="○"/>
              <a:defRPr sz="1500">
                <a:latin typeface="Lato"/>
                <a:ea typeface="Lato"/>
                <a:cs typeface="Lato"/>
                <a:sym typeface="Lato"/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ato"/>
              <a:buChar char="■"/>
              <a:defRPr sz="1500">
                <a:latin typeface="Lato"/>
                <a:ea typeface="Lato"/>
                <a:cs typeface="Lato"/>
                <a:sym typeface="Lato"/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ato"/>
              <a:buChar char="●"/>
              <a:defRPr sz="1500">
                <a:latin typeface="Lato"/>
                <a:ea typeface="Lato"/>
                <a:cs typeface="Lato"/>
                <a:sym typeface="Lato"/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ato"/>
              <a:buChar char="○"/>
              <a:defRPr sz="1500">
                <a:latin typeface="Lato"/>
                <a:ea typeface="Lato"/>
                <a:cs typeface="Lato"/>
                <a:sym typeface="Lato"/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ato"/>
              <a:buChar char="■"/>
              <a:defRPr sz="1500">
                <a:latin typeface="Lato"/>
                <a:ea typeface="Lato"/>
                <a:cs typeface="Lato"/>
                <a:sym typeface="Lato"/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ato"/>
              <a:buChar char="●"/>
              <a:defRPr sz="1500">
                <a:latin typeface="Lato"/>
                <a:ea typeface="Lato"/>
                <a:cs typeface="Lato"/>
                <a:sym typeface="Lato"/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ato"/>
              <a:buChar char="○"/>
              <a:defRPr sz="1500">
                <a:latin typeface="Lato"/>
                <a:ea typeface="Lato"/>
                <a:cs typeface="Lato"/>
                <a:sym typeface="Lato"/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Lato"/>
              <a:buChar char="■"/>
              <a:defRPr sz="15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7" r:id="rId5"/>
    <p:sldLayoutId id="2147483659" r:id="rId6"/>
    <p:sldLayoutId id="2147483661" r:id="rId7"/>
    <p:sldLayoutId id="2147483665" r:id="rId8"/>
    <p:sldLayoutId id="2147483675" r:id="rId9"/>
    <p:sldLayoutId id="2147483679" r:id="rId10"/>
    <p:sldLayoutId id="2147483684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2" userDrawn="1">
          <p15:clr>
            <a:srgbClr val="EA4335"/>
          </p15:clr>
        </p15:guide>
        <p15:guide id="2" orient="horz" pos="2898" userDrawn="1">
          <p15:clr>
            <a:srgbClr val="EA4335"/>
          </p15:clr>
        </p15:guide>
        <p15:guide id="3" pos="449" userDrawn="1">
          <p15:clr>
            <a:srgbClr val="EA4335"/>
          </p15:clr>
        </p15:guide>
        <p15:guide id="4" pos="5328" userDrawn="1">
          <p15:clr>
            <a:srgbClr val="EA4335"/>
          </p15:clr>
        </p15:guide>
        <p15:guide id="5" pos="2880" userDrawn="1">
          <p15:clr>
            <a:srgbClr val="EA4335"/>
          </p15:clr>
        </p15:guide>
        <p15:guide id="6" orient="horz" pos="1656" userDrawn="1">
          <p15:clr>
            <a:srgbClr val="EA4335"/>
          </p15:clr>
        </p15:guide>
        <p15:guide id="7" pos="451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3"/>
          <p:cNvSpPr txBox="1">
            <a:spLocks noGrp="1"/>
          </p:cNvSpPr>
          <p:nvPr>
            <p:ph type="title"/>
          </p:nvPr>
        </p:nvSpPr>
        <p:spPr>
          <a:xfrm>
            <a:off x="2561651" y="1411517"/>
            <a:ext cx="4023600" cy="17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7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Ramseys kitchen </a:t>
            </a:r>
            <a:r>
              <a:rPr lang="en-US" sz="7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80" name="Google Shape;580;p43"/>
          <p:cNvSpPr txBox="1">
            <a:spLocks noGrp="1"/>
          </p:cNvSpPr>
          <p:nvPr>
            <p:ph type="subTitle" idx="1"/>
          </p:nvPr>
        </p:nvSpPr>
        <p:spPr>
          <a:xfrm>
            <a:off x="1833948" y="3923460"/>
            <a:ext cx="5469000" cy="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i="1" dirty="0">
                <a:latin typeface="Lato" panose="020F0502020204030203" pitchFamily="34" charset="0"/>
              </a:rPr>
              <a:t>Your desired destination for </a:t>
            </a:r>
            <a:r>
              <a:rPr lang="en-US" sz="1400" b="1" i="1" dirty="0" err="1">
                <a:solidFill>
                  <a:srgbClr val="993BC7"/>
                </a:solidFill>
                <a:latin typeface="Lato" panose="020F0502020204030203" pitchFamily="34" charset="0"/>
              </a:rPr>
              <a:t>Bangali</a:t>
            </a:r>
            <a:r>
              <a:rPr lang="en-US" sz="1400" b="1" i="1" dirty="0">
                <a:solidFill>
                  <a:srgbClr val="993BC7"/>
                </a:solidFill>
                <a:latin typeface="Lato" panose="020F0502020204030203" pitchFamily="34" charset="0"/>
              </a:rPr>
              <a:t> and Indian delicacy</a:t>
            </a:r>
          </a:p>
        </p:txBody>
      </p:sp>
      <p:grpSp>
        <p:nvGrpSpPr>
          <p:cNvPr id="581" name="Google Shape;581;p43"/>
          <p:cNvGrpSpPr/>
          <p:nvPr/>
        </p:nvGrpSpPr>
        <p:grpSpPr>
          <a:xfrm>
            <a:off x="3152788" y="771864"/>
            <a:ext cx="2831320" cy="409159"/>
            <a:chOff x="2691475" y="475425"/>
            <a:chExt cx="2831320" cy="409158"/>
          </a:xfrm>
        </p:grpSpPr>
        <p:sp>
          <p:nvSpPr>
            <p:cNvPr id="582" name="Google Shape;582;p43"/>
            <p:cNvSpPr/>
            <p:nvPr/>
          </p:nvSpPr>
          <p:spPr>
            <a:xfrm>
              <a:off x="2954695" y="475789"/>
              <a:ext cx="1215006" cy="355176"/>
            </a:xfrm>
            <a:custGeom>
              <a:avLst/>
              <a:gdLst/>
              <a:ahLst/>
              <a:cxnLst/>
              <a:rect l="l" t="t" r="r" b="b"/>
              <a:pathLst>
                <a:path w="23361" h="6829" extrusionOk="0">
                  <a:moveTo>
                    <a:pt x="12561" y="351"/>
                  </a:moveTo>
                  <a:cubicBezTo>
                    <a:pt x="12636" y="351"/>
                    <a:pt x="12710" y="354"/>
                    <a:pt x="12785" y="360"/>
                  </a:cubicBezTo>
                  <a:cubicBezTo>
                    <a:pt x="14257" y="434"/>
                    <a:pt x="15741" y="1624"/>
                    <a:pt x="16097" y="3034"/>
                  </a:cubicBezTo>
                  <a:cubicBezTo>
                    <a:pt x="16171" y="3366"/>
                    <a:pt x="16109" y="3525"/>
                    <a:pt x="15778" y="3623"/>
                  </a:cubicBezTo>
                  <a:cubicBezTo>
                    <a:pt x="15111" y="3807"/>
                    <a:pt x="14433" y="3894"/>
                    <a:pt x="13754" y="3894"/>
                  </a:cubicBezTo>
                  <a:cubicBezTo>
                    <a:pt x="13709" y="3894"/>
                    <a:pt x="13664" y="3894"/>
                    <a:pt x="13619" y="3893"/>
                  </a:cubicBezTo>
                  <a:cubicBezTo>
                    <a:pt x="12920" y="3893"/>
                    <a:pt x="12245" y="3771"/>
                    <a:pt x="11582" y="3562"/>
                  </a:cubicBezTo>
                  <a:cubicBezTo>
                    <a:pt x="11202" y="3439"/>
                    <a:pt x="10846" y="3231"/>
                    <a:pt x="10552" y="2949"/>
                  </a:cubicBezTo>
                  <a:cubicBezTo>
                    <a:pt x="9975" y="2396"/>
                    <a:pt x="9987" y="1636"/>
                    <a:pt x="10589" y="1108"/>
                  </a:cubicBezTo>
                  <a:cubicBezTo>
                    <a:pt x="11134" y="619"/>
                    <a:pt x="11840" y="351"/>
                    <a:pt x="12561" y="351"/>
                  </a:cubicBezTo>
                  <a:close/>
                  <a:moveTo>
                    <a:pt x="12569" y="0"/>
                  </a:moveTo>
                  <a:cubicBezTo>
                    <a:pt x="11908" y="0"/>
                    <a:pt x="11254" y="179"/>
                    <a:pt x="10687" y="568"/>
                  </a:cubicBezTo>
                  <a:cubicBezTo>
                    <a:pt x="9448" y="1427"/>
                    <a:pt x="9472" y="2765"/>
                    <a:pt x="10748" y="3574"/>
                  </a:cubicBezTo>
                  <a:cubicBezTo>
                    <a:pt x="11411" y="3967"/>
                    <a:pt x="12159" y="4188"/>
                    <a:pt x="12920" y="4212"/>
                  </a:cubicBezTo>
                  <a:cubicBezTo>
                    <a:pt x="13229" y="4234"/>
                    <a:pt x="13538" y="4248"/>
                    <a:pt x="13846" y="4248"/>
                  </a:cubicBezTo>
                  <a:cubicBezTo>
                    <a:pt x="14600" y="4248"/>
                    <a:pt x="15352" y="4163"/>
                    <a:pt x="16109" y="3893"/>
                  </a:cubicBezTo>
                  <a:lnTo>
                    <a:pt x="16109" y="3893"/>
                  </a:lnTo>
                  <a:cubicBezTo>
                    <a:pt x="16109" y="4040"/>
                    <a:pt x="16109" y="4090"/>
                    <a:pt x="16085" y="4139"/>
                  </a:cubicBezTo>
                  <a:cubicBezTo>
                    <a:pt x="15840" y="5181"/>
                    <a:pt x="15030" y="5611"/>
                    <a:pt x="14110" y="5856"/>
                  </a:cubicBezTo>
                  <a:cubicBezTo>
                    <a:pt x="13728" y="5962"/>
                    <a:pt x="13353" y="6012"/>
                    <a:pt x="12985" y="6012"/>
                  </a:cubicBezTo>
                  <a:cubicBezTo>
                    <a:pt x="12029" y="6012"/>
                    <a:pt x="11124" y="5675"/>
                    <a:pt x="10282" y="5108"/>
                  </a:cubicBezTo>
                  <a:cubicBezTo>
                    <a:pt x="9398" y="4531"/>
                    <a:pt x="8527" y="3906"/>
                    <a:pt x="7644" y="3329"/>
                  </a:cubicBezTo>
                  <a:cubicBezTo>
                    <a:pt x="6822" y="2789"/>
                    <a:pt x="6086" y="2139"/>
                    <a:pt x="5166" y="1746"/>
                  </a:cubicBezTo>
                  <a:cubicBezTo>
                    <a:pt x="4670" y="1531"/>
                    <a:pt x="4167" y="1430"/>
                    <a:pt x="3680" y="1430"/>
                  </a:cubicBezTo>
                  <a:cubicBezTo>
                    <a:pt x="2169" y="1430"/>
                    <a:pt x="821" y="2410"/>
                    <a:pt x="356" y="4016"/>
                  </a:cubicBezTo>
                  <a:cubicBezTo>
                    <a:pt x="1" y="5267"/>
                    <a:pt x="504" y="6286"/>
                    <a:pt x="1694" y="6727"/>
                  </a:cubicBezTo>
                  <a:cubicBezTo>
                    <a:pt x="1878" y="6795"/>
                    <a:pt x="2055" y="6828"/>
                    <a:pt x="2223" y="6828"/>
                  </a:cubicBezTo>
                  <a:cubicBezTo>
                    <a:pt x="2636" y="6828"/>
                    <a:pt x="2990" y="6625"/>
                    <a:pt x="3252" y="6224"/>
                  </a:cubicBezTo>
                  <a:cubicBezTo>
                    <a:pt x="3608" y="5660"/>
                    <a:pt x="3510" y="5047"/>
                    <a:pt x="3338" y="4458"/>
                  </a:cubicBezTo>
                  <a:cubicBezTo>
                    <a:pt x="3295" y="4307"/>
                    <a:pt x="3156" y="4193"/>
                    <a:pt x="2999" y="4193"/>
                  </a:cubicBezTo>
                  <a:cubicBezTo>
                    <a:pt x="2977" y="4193"/>
                    <a:pt x="2955" y="4196"/>
                    <a:pt x="2933" y="4200"/>
                  </a:cubicBezTo>
                  <a:cubicBezTo>
                    <a:pt x="2798" y="4200"/>
                    <a:pt x="2700" y="4298"/>
                    <a:pt x="2663" y="4421"/>
                  </a:cubicBezTo>
                  <a:cubicBezTo>
                    <a:pt x="2626" y="4556"/>
                    <a:pt x="2712" y="4642"/>
                    <a:pt x="2822" y="4728"/>
                  </a:cubicBezTo>
                  <a:cubicBezTo>
                    <a:pt x="3105" y="4936"/>
                    <a:pt x="3203" y="5415"/>
                    <a:pt x="3043" y="5819"/>
                  </a:cubicBezTo>
                  <a:cubicBezTo>
                    <a:pt x="2917" y="6187"/>
                    <a:pt x="2565" y="6436"/>
                    <a:pt x="2178" y="6436"/>
                  </a:cubicBezTo>
                  <a:cubicBezTo>
                    <a:pt x="2152" y="6436"/>
                    <a:pt x="2125" y="6435"/>
                    <a:pt x="2099" y="6433"/>
                  </a:cubicBezTo>
                  <a:cubicBezTo>
                    <a:pt x="1362" y="6347"/>
                    <a:pt x="774" y="5770"/>
                    <a:pt x="663" y="5047"/>
                  </a:cubicBezTo>
                  <a:cubicBezTo>
                    <a:pt x="467" y="3587"/>
                    <a:pt x="1964" y="1844"/>
                    <a:pt x="3448" y="1771"/>
                  </a:cubicBezTo>
                  <a:cubicBezTo>
                    <a:pt x="3516" y="1766"/>
                    <a:pt x="3584" y="1764"/>
                    <a:pt x="3650" y="1764"/>
                  </a:cubicBezTo>
                  <a:cubicBezTo>
                    <a:pt x="4519" y="1764"/>
                    <a:pt x="5258" y="2126"/>
                    <a:pt x="5976" y="2605"/>
                  </a:cubicBezTo>
                  <a:cubicBezTo>
                    <a:pt x="7018" y="3317"/>
                    <a:pt x="8049" y="4040"/>
                    <a:pt x="9092" y="4764"/>
                  </a:cubicBezTo>
                  <a:cubicBezTo>
                    <a:pt x="9852" y="5280"/>
                    <a:pt x="10601" y="5819"/>
                    <a:pt x="11496" y="6102"/>
                  </a:cubicBezTo>
                  <a:cubicBezTo>
                    <a:pt x="12039" y="6272"/>
                    <a:pt x="12578" y="6367"/>
                    <a:pt x="13107" y="6367"/>
                  </a:cubicBezTo>
                  <a:cubicBezTo>
                    <a:pt x="13870" y="6367"/>
                    <a:pt x="14614" y="6170"/>
                    <a:pt x="15324" y="5721"/>
                  </a:cubicBezTo>
                  <a:cubicBezTo>
                    <a:pt x="15962" y="5341"/>
                    <a:pt x="16392" y="4813"/>
                    <a:pt x="16478" y="4053"/>
                  </a:cubicBezTo>
                  <a:cubicBezTo>
                    <a:pt x="16490" y="3832"/>
                    <a:pt x="16625" y="3636"/>
                    <a:pt x="16833" y="3550"/>
                  </a:cubicBezTo>
                  <a:cubicBezTo>
                    <a:pt x="17557" y="3133"/>
                    <a:pt x="18207" y="2568"/>
                    <a:pt x="18723" y="1893"/>
                  </a:cubicBezTo>
                  <a:cubicBezTo>
                    <a:pt x="18796" y="1795"/>
                    <a:pt x="18833" y="1636"/>
                    <a:pt x="19042" y="1611"/>
                  </a:cubicBezTo>
                  <a:lnTo>
                    <a:pt x="19042" y="2262"/>
                  </a:lnTo>
                  <a:cubicBezTo>
                    <a:pt x="19054" y="3317"/>
                    <a:pt x="19618" y="4163"/>
                    <a:pt x="20477" y="4396"/>
                  </a:cubicBezTo>
                  <a:cubicBezTo>
                    <a:pt x="20695" y="4459"/>
                    <a:pt x="20918" y="4490"/>
                    <a:pt x="21138" y="4490"/>
                  </a:cubicBezTo>
                  <a:cubicBezTo>
                    <a:pt x="21945" y="4490"/>
                    <a:pt x="22723" y="4082"/>
                    <a:pt x="23176" y="3378"/>
                  </a:cubicBezTo>
                  <a:cubicBezTo>
                    <a:pt x="23299" y="3218"/>
                    <a:pt x="23360" y="3010"/>
                    <a:pt x="23360" y="2814"/>
                  </a:cubicBezTo>
                  <a:cubicBezTo>
                    <a:pt x="23338" y="2623"/>
                    <a:pt x="23285" y="2453"/>
                    <a:pt x="23079" y="2453"/>
                  </a:cubicBezTo>
                  <a:cubicBezTo>
                    <a:pt x="23060" y="2453"/>
                    <a:pt x="23039" y="2455"/>
                    <a:pt x="23017" y="2458"/>
                  </a:cubicBezTo>
                  <a:cubicBezTo>
                    <a:pt x="22759" y="2482"/>
                    <a:pt x="22685" y="2679"/>
                    <a:pt x="22759" y="2900"/>
                  </a:cubicBezTo>
                  <a:cubicBezTo>
                    <a:pt x="22820" y="3059"/>
                    <a:pt x="22882" y="3169"/>
                    <a:pt x="22759" y="3329"/>
                  </a:cubicBezTo>
                  <a:cubicBezTo>
                    <a:pt x="22438" y="3810"/>
                    <a:pt x="21773" y="4111"/>
                    <a:pt x="21112" y="4111"/>
                  </a:cubicBezTo>
                  <a:cubicBezTo>
                    <a:pt x="20964" y="4111"/>
                    <a:pt x="20817" y="4096"/>
                    <a:pt x="20673" y="4065"/>
                  </a:cubicBezTo>
                  <a:cubicBezTo>
                    <a:pt x="20023" y="3918"/>
                    <a:pt x="19545" y="3366"/>
                    <a:pt x="19447" y="2630"/>
                  </a:cubicBezTo>
                  <a:cubicBezTo>
                    <a:pt x="19410" y="2372"/>
                    <a:pt x="19397" y="2127"/>
                    <a:pt x="19410" y="1881"/>
                  </a:cubicBezTo>
                  <a:cubicBezTo>
                    <a:pt x="19422" y="1476"/>
                    <a:pt x="19483" y="1071"/>
                    <a:pt x="19618" y="691"/>
                  </a:cubicBezTo>
                  <a:cubicBezTo>
                    <a:pt x="19655" y="556"/>
                    <a:pt x="19692" y="384"/>
                    <a:pt x="19532" y="311"/>
                  </a:cubicBezTo>
                  <a:cubicBezTo>
                    <a:pt x="19491" y="289"/>
                    <a:pt x="19453" y="279"/>
                    <a:pt x="19419" y="279"/>
                  </a:cubicBezTo>
                  <a:cubicBezTo>
                    <a:pt x="19304" y="279"/>
                    <a:pt x="19231" y="391"/>
                    <a:pt x="19164" y="495"/>
                  </a:cubicBezTo>
                  <a:cubicBezTo>
                    <a:pt x="19054" y="642"/>
                    <a:pt x="18980" y="814"/>
                    <a:pt x="18882" y="986"/>
                  </a:cubicBezTo>
                  <a:cubicBezTo>
                    <a:pt x="18342" y="1943"/>
                    <a:pt x="17545" y="2728"/>
                    <a:pt x="16576" y="3268"/>
                  </a:cubicBezTo>
                  <a:cubicBezTo>
                    <a:pt x="16441" y="3133"/>
                    <a:pt x="16465" y="2998"/>
                    <a:pt x="16428" y="2887"/>
                  </a:cubicBezTo>
                  <a:cubicBezTo>
                    <a:pt x="15954" y="1138"/>
                    <a:pt x="14239" y="0"/>
                    <a:pt x="1256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043931" y="475425"/>
              <a:ext cx="1214954" cy="355124"/>
            </a:xfrm>
            <a:custGeom>
              <a:avLst/>
              <a:gdLst/>
              <a:ahLst/>
              <a:cxnLst/>
              <a:rect l="l" t="t" r="r" b="b"/>
              <a:pathLst>
                <a:path w="23360" h="6828" extrusionOk="0">
                  <a:moveTo>
                    <a:pt x="10811" y="371"/>
                  </a:moveTo>
                  <a:cubicBezTo>
                    <a:pt x="11533" y="371"/>
                    <a:pt x="12239" y="638"/>
                    <a:pt x="12784" y="1128"/>
                  </a:cubicBezTo>
                  <a:cubicBezTo>
                    <a:pt x="13385" y="1643"/>
                    <a:pt x="13398" y="2403"/>
                    <a:pt x="12833" y="2968"/>
                  </a:cubicBezTo>
                  <a:cubicBezTo>
                    <a:pt x="12527" y="3238"/>
                    <a:pt x="12171" y="3446"/>
                    <a:pt x="11791" y="3581"/>
                  </a:cubicBezTo>
                  <a:cubicBezTo>
                    <a:pt x="11128" y="3790"/>
                    <a:pt x="10453" y="3900"/>
                    <a:pt x="9766" y="3913"/>
                  </a:cubicBezTo>
                  <a:cubicBezTo>
                    <a:pt x="9725" y="3913"/>
                    <a:pt x="9684" y="3914"/>
                    <a:pt x="9643" y="3914"/>
                  </a:cubicBezTo>
                  <a:cubicBezTo>
                    <a:pt x="8949" y="3914"/>
                    <a:pt x="8267" y="3816"/>
                    <a:pt x="7595" y="3630"/>
                  </a:cubicBezTo>
                  <a:cubicBezTo>
                    <a:pt x="7276" y="3544"/>
                    <a:pt x="7202" y="3373"/>
                    <a:pt x="7276" y="3054"/>
                  </a:cubicBezTo>
                  <a:cubicBezTo>
                    <a:pt x="7631" y="1643"/>
                    <a:pt x="9116" y="441"/>
                    <a:pt x="10588" y="379"/>
                  </a:cubicBezTo>
                  <a:cubicBezTo>
                    <a:pt x="10663" y="373"/>
                    <a:pt x="10737" y="371"/>
                    <a:pt x="10811" y="371"/>
                  </a:cubicBezTo>
                  <a:close/>
                  <a:moveTo>
                    <a:pt x="10791" y="0"/>
                  </a:moveTo>
                  <a:cubicBezTo>
                    <a:pt x="9118" y="0"/>
                    <a:pt x="7398" y="1132"/>
                    <a:pt x="6932" y="2882"/>
                  </a:cubicBezTo>
                  <a:cubicBezTo>
                    <a:pt x="6908" y="2992"/>
                    <a:pt x="6932" y="3127"/>
                    <a:pt x="6773" y="3262"/>
                  </a:cubicBezTo>
                  <a:cubicBezTo>
                    <a:pt x="5816" y="2722"/>
                    <a:pt x="5018" y="1937"/>
                    <a:pt x="4478" y="980"/>
                  </a:cubicBezTo>
                  <a:cubicBezTo>
                    <a:pt x="4380" y="809"/>
                    <a:pt x="4307" y="637"/>
                    <a:pt x="4196" y="490"/>
                  </a:cubicBezTo>
                  <a:cubicBezTo>
                    <a:pt x="4130" y="385"/>
                    <a:pt x="4049" y="274"/>
                    <a:pt x="3930" y="274"/>
                  </a:cubicBezTo>
                  <a:cubicBezTo>
                    <a:pt x="3896" y="274"/>
                    <a:pt x="3858" y="283"/>
                    <a:pt x="3816" y="306"/>
                  </a:cubicBezTo>
                  <a:cubicBezTo>
                    <a:pt x="3669" y="379"/>
                    <a:pt x="3705" y="551"/>
                    <a:pt x="3742" y="686"/>
                  </a:cubicBezTo>
                  <a:cubicBezTo>
                    <a:pt x="3877" y="1066"/>
                    <a:pt x="3939" y="1471"/>
                    <a:pt x="3951" y="1876"/>
                  </a:cubicBezTo>
                  <a:cubicBezTo>
                    <a:pt x="3963" y="2121"/>
                    <a:pt x="3951" y="2379"/>
                    <a:pt x="3926" y="2624"/>
                  </a:cubicBezTo>
                  <a:cubicBezTo>
                    <a:pt x="3816" y="3360"/>
                    <a:pt x="3337" y="3925"/>
                    <a:pt x="2699" y="4072"/>
                  </a:cubicBezTo>
                  <a:cubicBezTo>
                    <a:pt x="2559" y="4103"/>
                    <a:pt x="2414" y="4117"/>
                    <a:pt x="2269" y="4117"/>
                  </a:cubicBezTo>
                  <a:cubicBezTo>
                    <a:pt x="1602" y="4117"/>
                    <a:pt x="924" y="3809"/>
                    <a:pt x="601" y="3336"/>
                  </a:cubicBezTo>
                  <a:cubicBezTo>
                    <a:pt x="491" y="3176"/>
                    <a:pt x="552" y="3054"/>
                    <a:pt x="601" y="2907"/>
                  </a:cubicBezTo>
                  <a:cubicBezTo>
                    <a:pt x="675" y="2673"/>
                    <a:pt x="577" y="2477"/>
                    <a:pt x="344" y="2453"/>
                  </a:cubicBezTo>
                  <a:cubicBezTo>
                    <a:pt x="330" y="2451"/>
                    <a:pt x="316" y="2450"/>
                    <a:pt x="303" y="2450"/>
                  </a:cubicBezTo>
                  <a:cubicBezTo>
                    <a:pt x="101" y="2450"/>
                    <a:pt x="23" y="2624"/>
                    <a:pt x="0" y="2808"/>
                  </a:cubicBezTo>
                  <a:cubicBezTo>
                    <a:pt x="0" y="3017"/>
                    <a:pt x="62" y="3213"/>
                    <a:pt x="184" y="3385"/>
                  </a:cubicBezTo>
                  <a:cubicBezTo>
                    <a:pt x="637" y="4089"/>
                    <a:pt x="1416" y="4497"/>
                    <a:pt x="2223" y="4497"/>
                  </a:cubicBezTo>
                  <a:cubicBezTo>
                    <a:pt x="2443" y="4497"/>
                    <a:pt x="2665" y="4466"/>
                    <a:pt x="2883" y="4403"/>
                  </a:cubicBezTo>
                  <a:cubicBezTo>
                    <a:pt x="3742" y="4158"/>
                    <a:pt x="4307" y="3324"/>
                    <a:pt x="4319" y="2269"/>
                  </a:cubicBezTo>
                  <a:lnTo>
                    <a:pt x="4319" y="1618"/>
                  </a:lnTo>
                  <a:cubicBezTo>
                    <a:pt x="4527" y="1643"/>
                    <a:pt x="4564" y="1790"/>
                    <a:pt x="4650" y="1900"/>
                  </a:cubicBezTo>
                  <a:cubicBezTo>
                    <a:pt x="5153" y="2575"/>
                    <a:pt x="5803" y="3127"/>
                    <a:pt x="6540" y="3557"/>
                  </a:cubicBezTo>
                  <a:cubicBezTo>
                    <a:pt x="6736" y="3643"/>
                    <a:pt x="6871" y="3827"/>
                    <a:pt x="6883" y="4047"/>
                  </a:cubicBezTo>
                  <a:cubicBezTo>
                    <a:pt x="6957" y="4808"/>
                    <a:pt x="7398" y="5336"/>
                    <a:pt x="8036" y="5728"/>
                  </a:cubicBezTo>
                  <a:cubicBezTo>
                    <a:pt x="8765" y="6173"/>
                    <a:pt x="9511" y="6371"/>
                    <a:pt x="10274" y="6371"/>
                  </a:cubicBezTo>
                  <a:cubicBezTo>
                    <a:pt x="10796" y="6371"/>
                    <a:pt x="11326" y="6278"/>
                    <a:pt x="11864" y="6109"/>
                  </a:cubicBezTo>
                  <a:cubicBezTo>
                    <a:pt x="12760" y="5826"/>
                    <a:pt x="13508" y="5287"/>
                    <a:pt x="14269" y="4759"/>
                  </a:cubicBezTo>
                  <a:cubicBezTo>
                    <a:pt x="15312" y="4047"/>
                    <a:pt x="16342" y="3324"/>
                    <a:pt x="17397" y="2612"/>
                  </a:cubicBezTo>
                  <a:cubicBezTo>
                    <a:pt x="18102" y="2127"/>
                    <a:pt x="18861" y="1761"/>
                    <a:pt x="19746" y="1761"/>
                  </a:cubicBezTo>
                  <a:cubicBezTo>
                    <a:pt x="19801" y="1761"/>
                    <a:pt x="19857" y="1763"/>
                    <a:pt x="19912" y="1766"/>
                  </a:cubicBezTo>
                  <a:cubicBezTo>
                    <a:pt x="21409" y="1851"/>
                    <a:pt x="22894" y="3594"/>
                    <a:pt x="22697" y="5041"/>
                  </a:cubicBezTo>
                  <a:cubicBezTo>
                    <a:pt x="22587" y="5777"/>
                    <a:pt x="21998" y="6354"/>
                    <a:pt x="21262" y="6440"/>
                  </a:cubicBezTo>
                  <a:cubicBezTo>
                    <a:pt x="21235" y="6442"/>
                    <a:pt x="21209" y="6443"/>
                    <a:pt x="21183" y="6443"/>
                  </a:cubicBezTo>
                  <a:cubicBezTo>
                    <a:pt x="20796" y="6443"/>
                    <a:pt x="20444" y="6194"/>
                    <a:pt x="20317" y="5826"/>
                  </a:cubicBezTo>
                  <a:cubicBezTo>
                    <a:pt x="20158" y="5422"/>
                    <a:pt x="20256" y="4931"/>
                    <a:pt x="20538" y="4735"/>
                  </a:cubicBezTo>
                  <a:cubicBezTo>
                    <a:pt x="20661" y="4661"/>
                    <a:pt x="20734" y="4563"/>
                    <a:pt x="20698" y="4428"/>
                  </a:cubicBezTo>
                  <a:cubicBezTo>
                    <a:pt x="20661" y="4293"/>
                    <a:pt x="20550" y="4207"/>
                    <a:pt x="20428" y="4195"/>
                  </a:cubicBezTo>
                  <a:cubicBezTo>
                    <a:pt x="20411" y="4192"/>
                    <a:pt x="20394" y="4191"/>
                    <a:pt x="20377" y="4191"/>
                  </a:cubicBezTo>
                  <a:cubicBezTo>
                    <a:pt x="20213" y="4191"/>
                    <a:pt x="20067" y="4298"/>
                    <a:pt x="20023" y="4465"/>
                  </a:cubicBezTo>
                  <a:cubicBezTo>
                    <a:pt x="19851" y="5054"/>
                    <a:pt x="19753" y="5667"/>
                    <a:pt x="20109" y="6219"/>
                  </a:cubicBezTo>
                  <a:cubicBezTo>
                    <a:pt x="20364" y="6625"/>
                    <a:pt x="20734" y="6827"/>
                    <a:pt x="21154" y="6827"/>
                  </a:cubicBezTo>
                  <a:cubicBezTo>
                    <a:pt x="21319" y="6827"/>
                    <a:pt x="21491" y="6796"/>
                    <a:pt x="21667" y="6734"/>
                  </a:cubicBezTo>
                  <a:cubicBezTo>
                    <a:pt x="22845" y="6293"/>
                    <a:pt x="23360" y="5262"/>
                    <a:pt x="23004" y="4023"/>
                  </a:cubicBezTo>
                  <a:cubicBezTo>
                    <a:pt x="22529" y="2413"/>
                    <a:pt x="21179" y="1431"/>
                    <a:pt x="19666" y="1431"/>
                  </a:cubicBezTo>
                  <a:cubicBezTo>
                    <a:pt x="19185" y="1431"/>
                    <a:pt x="18687" y="1531"/>
                    <a:pt x="18195" y="1741"/>
                  </a:cubicBezTo>
                  <a:cubicBezTo>
                    <a:pt x="17287" y="2134"/>
                    <a:pt x="16539" y="2784"/>
                    <a:pt x="15717" y="3324"/>
                  </a:cubicBezTo>
                  <a:cubicBezTo>
                    <a:pt x="14833" y="3913"/>
                    <a:pt x="13962" y="4526"/>
                    <a:pt x="13079" y="5115"/>
                  </a:cubicBezTo>
                  <a:cubicBezTo>
                    <a:pt x="12223" y="5676"/>
                    <a:pt x="11315" y="6011"/>
                    <a:pt x="10356" y="6011"/>
                  </a:cubicBezTo>
                  <a:cubicBezTo>
                    <a:pt x="9995" y="6011"/>
                    <a:pt x="9627" y="5964"/>
                    <a:pt x="9251" y="5863"/>
                  </a:cubicBezTo>
                  <a:cubicBezTo>
                    <a:pt x="8343" y="5618"/>
                    <a:pt x="7521" y="5188"/>
                    <a:pt x="7276" y="4146"/>
                  </a:cubicBezTo>
                  <a:cubicBezTo>
                    <a:pt x="7263" y="4060"/>
                    <a:pt x="7251" y="3974"/>
                    <a:pt x="7251" y="3888"/>
                  </a:cubicBezTo>
                  <a:lnTo>
                    <a:pt x="7251" y="3888"/>
                  </a:lnTo>
                  <a:cubicBezTo>
                    <a:pt x="8009" y="4158"/>
                    <a:pt x="8760" y="4242"/>
                    <a:pt x="9514" y="4242"/>
                  </a:cubicBezTo>
                  <a:cubicBezTo>
                    <a:pt x="9822" y="4242"/>
                    <a:pt x="10131" y="4228"/>
                    <a:pt x="10441" y="4207"/>
                  </a:cubicBezTo>
                  <a:cubicBezTo>
                    <a:pt x="11202" y="4182"/>
                    <a:pt x="11950" y="3962"/>
                    <a:pt x="12613" y="3569"/>
                  </a:cubicBezTo>
                  <a:cubicBezTo>
                    <a:pt x="13888" y="2772"/>
                    <a:pt x="13913" y="1422"/>
                    <a:pt x="12674" y="563"/>
                  </a:cubicBezTo>
                  <a:cubicBezTo>
                    <a:pt x="12107" y="177"/>
                    <a:pt x="11453" y="0"/>
                    <a:pt x="1079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2691475" y="872777"/>
              <a:ext cx="2831320" cy="11806"/>
            </a:xfrm>
            <a:custGeom>
              <a:avLst/>
              <a:gdLst/>
              <a:ahLst/>
              <a:cxnLst/>
              <a:rect l="l" t="t" r="r" b="b"/>
              <a:pathLst>
                <a:path w="54438" h="227" extrusionOk="0">
                  <a:moveTo>
                    <a:pt x="113" y="1"/>
                  </a:moveTo>
                  <a:cubicBezTo>
                    <a:pt x="3" y="1"/>
                    <a:pt x="0" y="226"/>
                    <a:pt x="106" y="226"/>
                  </a:cubicBezTo>
                  <a:cubicBezTo>
                    <a:pt x="114" y="226"/>
                    <a:pt x="121" y="225"/>
                    <a:pt x="130" y="223"/>
                  </a:cubicBezTo>
                  <a:lnTo>
                    <a:pt x="54308" y="223"/>
                  </a:lnTo>
                  <a:cubicBezTo>
                    <a:pt x="54316" y="225"/>
                    <a:pt x="54324" y="226"/>
                    <a:pt x="54332" y="226"/>
                  </a:cubicBezTo>
                  <a:cubicBezTo>
                    <a:pt x="54438" y="226"/>
                    <a:pt x="54435" y="1"/>
                    <a:pt x="54324" y="1"/>
                  </a:cubicBezTo>
                  <a:cubicBezTo>
                    <a:pt x="54319" y="1"/>
                    <a:pt x="54314" y="1"/>
                    <a:pt x="54308" y="2"/>
                  </a:cubicBezTo>
                  <a:lnTo>
                    <a:pt x="130" y="2"/>
                  </a:lnTo>
                  <a:cubicBezTo>
                    <a:pt x="124" y="1"/>
                    <a:pt x="119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85" name="Google Shape;585;p43"/>
          <p:cNvGrpSpPr/>
          <p:nvPr/>
        </p:nvGrpSpPr>
        <p:grpSpPr>
          <a:xfrm>
            <a:off x="3152788" y="3505340"/>
            <a:ext cx="2831320" cy="409215"/>
            <a:chOff x="3156342" y="3913715"/>
            <a:chExt cx="2831320" cy="409214"/>
          </a:xfrm>
        </p:grpSpPr>
        <p:sp>
          <p:nvSpPr>
            <p:cNvPr id="586" name="Google Shape;586;p43"/>
            <p:cNvSpPr/>
            <p:nvPr/>
          </p:nvSpPr>
          <p:spPr>
            <a:xfrm>
              <a:off x="4509422" y="3967285"/>
              <a:ext cx="1215006" cy="355592"/>
            </a:xfrm>
            <a:custGeom>
              <a:avLst/>
              <a:gdLst/>
              <a:ahLst/>
              <a:cxnLst/>
              <a:rect l="l" t="t" r="r" b="b"/>
              <a:pathLst>
                <a:path w="23361" h="6837" extrusionOk="0">
                  <a:moveTo>
                    <a:pt x="9617" y="2934"/>
                  </a:moveTo>
                  <a:cubicBezTo>
                    <a:pt x="9663" y="2934"/>
                    <a:pt x="9709" y="2934"/>
                    <a:pt x="9754" y="2935"/>
                  </a:cubicBezTo>
                  <a:cubicBezTo>
                    <a:pt x="10441" y="2948"/>
                    <a:pt x="11116" y="3058"/>
                    <a:pt x="11779" y="3267"/>
                  </a:cubicBezTo>
                  <a:cubicBezTo>
                    <a:pt x="12159" y="3389"/>
                    <a:pt x="12515" y="3610"/>
                    <a:pt x="12821" y="3880"/>
                  </a:cubicBezTo>
                  <a:cubicBezTo>
                    <a:pt x="13386" y="4444"/>
                    <a:pt x="13373" y="5193"/>
                    <a:pt x="12772" y="5720"/>
                  </a:cubicBezTo>
                  <a:cubicBezTo>
                    <a:pt x="12227" y="6210"/>
                    <a:pt x="11521" y="6477"/>
                    <a:pt x="10799" y="6477"/>
                  </a:cubicBezTo>
                  <a:cubicBezTo>
                    <a:pt x="10725" y="6477"/>
                    <a:pt x="10651" y="6474"/>
                    <a:pt x="10576" y="6469"/>
                  </a:cubicBezTo>
                  <a:cubicBezTo>
                    <a:pt x="9104" y="6395"/>
                    <a:pt x="7619" y="5205"/>
                    <a:pt x="7264" y="3794"/>
                  </a:cubicBezTo>
                  <a:cubicBezTo>
                    <a:pt x="7190" y="3463"/>
                    <a:pt x="7264" y="3303"/>
                    <a:pt x="7583" y="3217"/>
                  </a:cubicBezTo>
                  <a:cubicBezTo>
                    <a:pt x="8250" y="3022"/>
                    <a:pt x="8928" y="2934"/>
                    <a:pt x="9617" y="2934"/>
                  </a:cubicBezTo>
                  <a:close/>
                  <a:moveTo>
                    <a:pt x="21140" y="1"/>
                  </a:moveTo>
                  <a:cubicBezTo>
                    <a:pt x="20727" y="1"/>
                    <a:pt x="20371" y="206"/>
                    <a:pt x="20109" y="616"/>
                  </a:cubicBezTo>
                  <a:cubicBezTo>
                    <a:pt x="19753" y="1181"/>
                    <a:pt x="19851" y="1782"/>
                    <a:pt x="20023" y="2371"/>
                  </a:cubicBezTo>
                  <a:cubicBezTo>
                    <a:pt x="20068" y="2528"/>
                    <a:pt x="20215" y="2644"/>
                    <a:pt x="20381" y="2644"/>
                  </a:cubicBezTo>
                  <a:cubicBezTo>
                    <a:pt x="20396" y="2644"/>
                    <a:pt x="20412" y="2643"/>
                    <a:pt x="20428" y="2641"/>
                  </a:cubicBezTo>
                  <a:cubicBezTo>
                    <a:pt x="20563" y="2629"/>
                    <a:pt x="20673" y="2530"/>
                    <a:pt x="20698" y="2408"/>
                  </a:cubicBezTo>
                  <a:cubicBezTo>
                    <a:pt x="20735" y="2273"/>
                    <a:pt x="20649" y="2187"/>
                    <a:pt x="20538" y="2101"/>
                  </a:cubicBezTo>
                  <a:cubicBezTo>
                    <a:pt x="20256" y="1892"/>
                    <a:pt x="20158" y="1414"/>
                    <a:pt x="20318" y="1009"/>
                  </a:cubicBezTo>
                  <a:cubicBezTo>
                    <a:pt x="20444" y="641"/>
                    <a:pt x="20796" y="392"/>
                    <a:pt x="21183" y="392"/>
                  </a:cubicBezTo>
                  <a:cubicBezTo>
                    <a:pt x="21209" y="392"/>
                    <a:pt x="21236" y="393"/>
                    <a:pt x="21262" y="396"/>
                  </a:cubicBezTo>
                  <a:cubicBezTo>
                    <a:pt x="21998" y="482"/>
                    <a:pt x="22587" y="1046"/>
                    <a:pt x="22698" y="1782"/>
                  </a:cubicBezTo>
                  <a:cubicBezTo>
                    <a:pt x="22894" y="3242"/>
                    <a:pt x="21409" y="4984"/>
                    <a:pt x="19925" y="5058"/>
                  </a:cubicBezTo>
                  <a:cubicBezTo>
                    <a:pt x="19856" y="5062"/>
                    <a:pt x="19788" y="5064"/>
                    <a:pt x="19720" y="5064"/>
                  </a:cubicBezTo>
                  <a:cubicBezTo>
                    <a:pt x="18842" y="5064"/>
                    <a:pt x="18104" y="4702"/>
                    <a:pt x="17398" y="4223"/>
                  </a:cubicBezTo>
                  <a:cubicBezTo>
                    <a:pt x="16342" y="3512"/>
                    <a:pt x="15312" y="2788"/>
                    <a:pt x="14269" y="2064"/>
                  </a:cubicBezTo>
                  <a:cubicBezTo>
                    <a:pt x="13508" y="1549"/>
                    <a:pt x="12760" y="997"/>
                    <a:pt x="11864" y="727"/>
                  </a:cubicBezTo>
                  <a:cubicBezTo>
                    <a:pt x="11324" y="552"/>
                    <a:pt x="10789" y="456"/>
                    <a:pt x="10263" y="456"/>
                  </a:cubicBezTo>
                  <a:cubicBezTo>
                    <a:pt x="9500" y="456"/>
                    <a:pt x="8755" y="657"/>
                    <a:pt x="8037" y="1107"/>
                  </a:cubicBezTo>
                  <a:cubicBezTo>
                    <a:pt x="7399" y="1488"/>
                    <a:pt x="6969" y="2015"/>
                    <a:pt x="6896" y="2776"/>
                  </a:cubicBezTo>
                  <a:cubicBezTo>
                    <a:pt x="6871" y="2997"/>
                    <a:pt x="6736" y="3193"/>
                    <a:pt x="6540" y="3279"/>
                  </a:cubicBezTo>
                  <a:cubicBezTo>
                    <a:pt x="5804" y="3696"/>
                    <a:pt x="5153" y="4260"/>
                    <a:pt x="4650" y="4935"/>
                  </a:cubicBezTo>
                  <a:cubicBezTo>
                    <a:pt x="4565" y="5033"/>
                    <a:pt x="4528" y="5193"/>
                    <a:pt x="4331" y="5217"/>
                  </a:cubicBezTo>
                  <a:lnTo>
                    <a:pt x="4331" y="4567"/>
                  </a:lnTo>
                  <a:cubicBezTo>
                    <a:pt x="4307" y="3512"/>
                    <a:pt x="3743" y="2665"/>
                    <a:pt x="2884" y="2432"/>
                  </a:cubicBezTo>
                  <a:cubicBezTo>
                    <a:pt x="2665" y="2369"/>
                    <a:pt x="2444" y="2339"/>
                    <a:pt x="2224" y="2339"/>
                  </a:cubicBezTo>
                  <a:cubicBezTo>
                    <a:pt x="1421" y="2339"/>
                    <a:pt x="650" y="2747"/>
                    <a:pt x="197" y="3451"/>
                  </a:cubicBezTo>
                  <a:cubicBezTo>
                    <a:pt x="62" y="3610"/>
                    <a:pt x="1" y="3806"/>
                    <a:pt x="1" y="4015"/>
                  </a:cubicBezTo>
                  <a:cubicBezTo>
                    <a:pt x="23" y="4205"/>
                    <a:pt x="76" y="4375"/>
                    <a:pt x="281" y="4375"/>
                  </a:cubicBezTo>
                  <a:cubicBezTo>
                    <a:pt x="301" y="4375"/>
                    <a:pt x="322" y="4374"/>
                    <a:pt x="344" y="4371"/>
                  </a:cubicBezTo>
                  <a:cubicBezTo>
                    <a:pt x="602" y="4346"/>
                    <a:pt x="675" y="4150"/>
                    <a:pt x="602" y="3929"/>
                  </a:cubicBezTo>
                  <a:cubicBezTo>
                    <a:pt x="553" y="3770"/>
                    <a:pt x="491" y="3659"/>
                    <a:pt x="602" y="3500"/>
                  </a:cubicBezTo>
                  <a:cubicBezTo>
                    <a:pt x="933" y="3018"/>
                    <a:pt x="1600" y="2717"/>
                    <a:pt x="2261" y="2717"/>
                  </a:cubicBezTo>
                  <a:cubicBezTo>
                    <a:pt x="2409" y="2717"/>
                    <a:pt x="2556" y="2732"/>
                    <a:pt x="2700" y="2763"/>
                  </a:cubicBezTo>
                  <a:cubicBezTo>
                    <a:pt x="3338" y="2911"/>
                    <a:pt x="3828" y="3463"/>
                    <a:pt x="3927" y="4199"/>
                  </a:cubicBezTo>
                  <a:cubicBezTo>
                    <a:pt x="3951" y="4457"/>
                    <a:pt x="3963" y="4702"/>
                    <a:pt x="3951" y="4947"/>
                  </a:cubicBezTo>
                  <a:cubicBezTo>
                    <a:pt x="3939" y="5352"/>
                    <a:pt x="3877" y="5757"/>
                    <a:pt x="3755" y="6150"/>
                  </a:cubicBezTo>
                  <a:cubicBezTo>
                    <a:pt x="3706" y="6285"/>
                    <a:pt x="3669" y="6444"/>
                    <a:pt x="3828" y="6530"/>
                  </a:cubicBezTo>
                  <a:cubicBezTo>
                    <a:pt x="3867" y="6548"/>
                    <a:pt x="3902" y="6556"/>
                    <a:pt x="3934" y="6556"/>
                  </a:cubicBezTo>
                  <a:cubicBezTo>
                    <a:pt x="4057" y="6556"/>
                    <a:pt x="4141" y="6443"/>
                    <a:pt x="4209" y="6346"/>
                  </a:cubicBezTo>
                  <a:cubicBezTo>
                    <a:pt x="4307" y="6186"/>
                    <a:pt x="4381" y="6002"/>
                    <a:pt x="4479" y="5855"/>
                  </a:cubicBezTo>
                  <a:cubicBezTo>
                    <a:pt x="5018" y="4898"/>
                    <a:pt x="5816" y="4101"/>
                    <a:pt x="6785" y="3561"/>
                  </a:cubicBezTo>
                  <a:cubicBezTo>
                    <a:pt x="6920" y="3696"/>
                    <a:pt x="6908" y="3831"/>
                    <a:pt x="6932" y="3954"/>
                  </a:cubicBezTo>
                  <a:cubicBezTo>
                    <a:pt x="7406" y="5699"/>
                    <a:pt x="9115" y="6836"/>
                    <a:pt x="10782" y="6836"/>
                  </a:cubicBezTo>
                  <a:cubicBezTo>
                    <a:pt x="11446" y="6836"/>
                    <a:pt x="12104" y="6655"/>
                    <a:pt x="12674" y="6260"/>
                  </a:cubicBezTo>
                  <a:cubicBezTo>
                    <a:pt x="13926" y="5414"/>
                    <a:pt x="13889" y="4064"/>
                    <a:pt x="12625" y="3267"/>
                  </a:cubicBezTo>
                  <a:cubicBezTo>
                    <a:pt x="11950" y="2874"/>
                    <a:pt x="11202" y="2653"/>
                    <a:pt x="10441" y="2629"/>
                  </a:cubicBezTo>
                  <a:cubicBezTo>
                    <a:pt x="10113" y="2602"/>
                    <a:pt x="9786" y="2585"/>
                    <a:pt x="9459" y="2585"/>
                  </a:cubicBezTo>
                  <a:cubicBezTo>
                    <a:pt x="8724" y="2585"/>
                    <a:pt x="7991" y="2672"/>
                    <a:pt x="7251" y="2935"/>
                  </a:cubicBezTo>
                  <a:cubicBezTo>
                    <a:pt x="7251" y="2849"/>
                    <a:pt x="7264" y="2776"/>
                    <a:pt x="7276" y="2690"/>
                  </a:cubicBezTo>
                  <a:cubicBezTo>
                    <a:pt x="7521" y="1647"/>
                    <a:pt x="8343" y="1218"/>
                    <a:pt x="9251" y="972"/>
                  </a:cubicBezTo>
                  <a:cubicBezTo>
                    <a:pt x="9631" y="870"/>
                    <a:pt x="10005" y="822"/>
                    <a:pt x="10371" y="822"/>
                  </a:cubicBezTo>
                  <a:cubicBezTo>
                    <a:pt x="11328" y="822"/>
                    <a:pt x="12236" y="1153"/>
                    <a:pt x="13079" y="1721"/>
                  </a:cubicBezTo>
                  <a:cubicBezTo>
                    <a:pt x="13962" y="2310"/>
                    <a:pt x="14833" y="2923"/>
                    <a:pt x="15717" y="3512"/>
                  </a:cubicBezTo>
                  <a:cubicBezTo>
                    <a:pt x="16539" y="4052"/>
                    <a:pt x="17287" y="4702"/>
                    <a:pt x="18195" y="5095"/>
                  </a:cubicBezTo>
                  <a:cubicBezTo>
                    <a:pt x="18689" y="5306"/>
                    <a:pt x="19190" y="5406"/>
                    <a:pt x="19675" y="5406"/>
                  </a:cubicBezTo>
                  <a:cubicBezTo>
                    <a:pt x="21188" y="5406"/>
                    <a:pt x="22540" y="4430"/>
                    <a:pt x="23004" y="2813"/>
                  </a:cubicBezTo>
                  <a:cubicBezTo>
                    <a:pt x="23360" y="1573"/>
                    <a:pt x="22857" y="543"/>
                    <a:pt x="21667" y="101"/>
                  </a:cubicBezTo>
                  <a:cubicBezTo>
                    <a:pt x="21483" y="34"/>
                    <a:pt x="21307" y="1"/>
                    <a:pt x="211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3420187" y="3968013"/>
              <a:ext cx="1215006" cy="354916"/>
            </a:xfrm>
            <a:custGeom>
              <a:avLst/>
              <a:gdLst/>
              <a:ahLst/>
              <a:cxnLst/>
              <a:rect l="l" t="t" r="r" b="b"/>
              <a:pathLst>
                <a:path w="23361" h="6824" extrusionOk="0">
                  <a:moveTo>
                    <a:pt x="13826" y="2918"/>
                  </a:moveTo>
                  <a:cubicBezTo>
                    <a:pt x="14477" y="2918"/>
                    <a:pt x="15126" y="3015"/>
                    <a:pt x="15766" y="3191"/>
                  </a:cubicBezTo>
                  <a:cubicBezTo>
                    <a:pt x="16085" y="3289"/>
                    <a:pt x="16159" y="3449"/>
                    <a:pt x="16085" y="3780"/>
                  </a:cubicBezTo>
                  <a:cubicBezTo>
                    <a:pt x="15729" y="5191"/>
                    <a:pt x="14245" y="6381"/>
                    <a:pt x="12773" y="6455"/>
                  </a:cubicBezTo>
                  <a:cubicBezTo>
                    <a:pt x="12698" y="6460"/>
                    <a:pt x="12624" y="6463"/>
                    <a:pt x="12549" y="6463"/>
                  </a:cubicBezTo>
                  <a:cubicBezTo>
                    <a:pt x="11828" y="6463"/>
                    <a:pt x="11122" y="6196"/>
                    <a:pt x="10577" y="5706"/>
                  </a:cubicBezTo>
                  <a:cubicBezTo>
                    <a:pt x="9975" y="5179"/>
                    <a:pt x="9963" y="4430"/>
                    <a:pt x="10540" y="3866"/>
                  </a:cubicBezTo>
                  <a:cubicBezTo>
                    <a:pt x="10834" y="3584"/>
                    <a:pt x="11190" y="3375"/>
                    <a:pt x="11570" y="3253"/>
                  </a:cubicBezTo>
                  <a:cubicBezTo>
                    <a:pt x="12233" y="3032"/>
                    <a:pt x="12908" y="2921"/>
                    <a:pt x="13607" y="2921"/>
                  </a:cubicBezTo>
                  <a:cubicBezTo>
                    <a:pt x="13680" y="2919"/>
                    <a:pt x="13753" y="2918"/>
                    <a:pt x="13826" y="2918"/>
                  </a:cubicBezTo>
                  <a:close/>
                  <a:moveTo>
                    <a:pt x="2212" y="1"/>
                  </a:moveTo>
                  <a:cubicBezTo>
                    <a:pt x="2046" y="1"/>
                    <a:pt x="1872" y="33"/>
                    <a:pt x="1694" y="99"/>
                  </a:cubicBezTo>
                  <a:cubicBezTo>
                    <a:pt x="516" y="541"/>
                    <a:pt x="1" y="1559"/>
                    <a:pt x="357" y="2811"/>
                  </a:cubicBezTo>
                  <a:cubicBezTo>
                    <a:pt x="830" y="4416"/>
                    <a:pt x="2174" y="5397"/>
                    <a:pt x="3682" y="5397"/>
                  </a:cubicBezTo>
                  <a:cubicBezTo>
                    <a:pt x="4168" y="5397"/>
                    <a:pt x="4670" y="5296"/>
                    <a:pt x="5166" y="5081"/>
                  </a:cubicBezTo>
                  <a:cubicBezTo>
                    <a:pt x="6074" y="4688"/>
                    <a:pt x="6822" y="4038"/>
                    <a:pt x="7644" y="3498"/>
                  </a:cubicBezTo>
                  <a:cubicBezTo>
                    <a:pt x="8528" y="2921"/>
                    <a:pt x="9399" y="2296"/>
                    <a:pt x="10282" y="1707"/>
                  </a:cubicBezTo>
                  <a:cubicBezTo>
                    <a:pt x="11138" y="1145"/>
                    <a:pt x="12045" y="810"/>
                    <a:pt x="13005" y="810"/>
                  </a:cubicBezTo>
                  <a:cubicBezTo>
                    <a:pt x="13366" y="810"/>
                    <a:pt x="13734" y="858"/>
                    <a:pt x="14110" y="958"/>
                  </a:cubicBezTo>
                  <a:cubicBezTo>
                    <a:pt x="15030" y="1204"/>
                    <a:pt x="15840" y="1645"/>
                    <a:pt x="16085" y="2688"/>
                  </a:cubicBezTo>
                  <a:cubicBezTo>
                    <a:pt x="16097" y="2725"/>
                    <a:pt x="16097" y="2774"/>
                    <a:pt x="16122" y="2934"/>
                  </a:cubicBezTo>
                  <a:cubicBezTo>
                    <a:pt x="15356" y="2664"/>
                    <a:pt x="14602" y="2579"/>
                    <a:pt x="13851" y="2579"/>
                  </a:cubicBezTo>
                  <a:cubicBezTo>
                    <a:pt x="13545" y="2579"/>
                    <a:pt x="13238" y="2593"/>
                    <a:pt x="12932" y="2615"/>
                  </a:cubicBezTo>
                  <a:cubicBezTo>
                    <a:pt x="12159" y="2676"/>
                    <a:pt x="11411" y="2835"/>
                    <a:pt x="10748" y="3253"/>
                  </a:cubicBezTo>
                  <a:cubicBezTo>
                    <a:pt x="9472" y="4050"/>
                    <a:pt x="9448" y="5400"/>
                    <a:pt x="10687" y="6258"/>
                  </a:cubicBezTo>
                  <a:cubicBezTo>
                    <a:pt x="11255" y="6645"/>
                    <a:pt x="11912" y="6823"/>
                    <a:pt x="12576" y="6823"/>
                  </a:cubicBezTo>
                  <a:cubicBezTo>
                    <a:pt x="14247" y="6823"/>
                    <a:pt x="15963" y="5696"/>
                    <a:pt x="16429" y="3940"/>
                  </a:cubicBezTo>
                  <a:cubicBezTo>
                    <a:pt x="16466" y="3829"/>
                    <a:pt x="16441" y="3694"/>
                    <a:pt x="16588" y="3559"/>
                  </a:cubicBezTo>
                  <a:cubicBezTo>
                    <a:pt x="17545" y="4099"/>
                    <a:pt x="18343" y="4884"/>
                    <a:pt x="18882" y="5853"/>
                  </a:cubicBezTo>
                  <a:cubicBezTo>
                    <a:pt x="18981" y="6013"/>
                    <a:pt x="19066" y="6185"/>
                    <a:pt x="19165" y="6332"/>
                  </a:cubicBezTo>
                  <a:cubicBezTo>
                    <a:pt x="19231" y="6436"/>
                    <a:pt x="19312" y="6548"/>
                    <a:pt x="19430" y="6548"/>
                  </a:cubicBezTo>
                  <a:cubicBezTo>
                    <a:pt x="19465" y="6548"/>
                    <a:pt x="19503" y="6538"/>
                    <a:pt x="19545" y="6516"/>
                  </a:cubicBezTo>
                  <a:cubicBezTo>
                    <a:pt x="19692" y="6442"/>
                    <a:pt x="19655" y="6271"/>
                    <a:pt x="19619" y="6136"/>
                  </a:cubicBezTo>
                  <a:cubicBezTo>
                    <a:pt x="19496" y="5755"/>
                    <a:pt x="19422" y="5350"/>
                    <a:pt x="19410" y="4946"/>
                  </a:cubicBezTo>
                  <a:cubicBezTo>
                    <a:pt x="19410" y="4700"/>
                    <a:pt x="19410" y="4443"/>
                    <a:pt x="19447" y="4197"/>
                  </a:cubicBezTo>
                  <a:cubicBezTo>
                    <a:pt x="19545" y="3461"/>
                    <a:pt x="20036" y="2897"/>
                    <a:pt x="20674" y="2762"/>
                  </a:cubicBezTo>
                  <a:cubicBezTo>
                    <a:pt x="20821" y="2727"/>
                    <a:pt x="20973" y="2711"/>
                    <a:pt x="21125" y="2711"/>
                  </a:cubicBezTo>
                  <a:cubicBezTo>
                    <a:pt x="21782" y="2711"/>
                    <a:pt x="22440" y="3017"/>
                    <a:pt x="22759" y="3486"/>
                  </a:cubicBezTo>
                  <a:cubicBezTo>
                    <a:pt x="22870" y="3657"/>
                    <a:pt x="22821" y="3768"/>
                    <a:pt x="22759" y="3915"/>
                  </a:cubicBezTo>
                  <a:cubicBezTo>
                    <a:pt x="22686" y="4148"/>
                    <a:pt x="22784" y="4344"/>
                    <a:pt x="23017" y="4369"/>
                  </a:cubicBezTo>
                  <a:cubicBezTo>
                    <a:pt x="23033" y="4371"/>
                    <a:pt x="23048" y="4371"/>
                    <a:pt x="23062" y="4371"/>
                  </a:cubicBezTo>
                  <a:cubicBezTo>
                    <a:pt x="23272" y="4371"/>
                    <a:pt x="23338" y="4208"/>
                    <a:pt x="23361" y="4013"/>
                  </a:cubicBezTo>
                  <a:cubicBezTo>
                    <a:pt x="23361" y="3805"/>
                    <a:pt x="23299" y="3608"/>
                    <a:pt x="23176" y="3437"/>
                  </a:cubicBezTo>
                  <a:cubicBezTo>
                    <a:pt x="22725" y="2736"/>
                    <a:pt x="21951" y="2335"/>
                    <a:pt x="21148" y="2335"/>
                  </a:cubicBezTo>
                  <a:cubicBezTo>
                    <a:pt x="20925" y="2335"/>
                    <a:pt x="20699" y="2366"/>
                    <a:pt x="20477" y="2431"/>
                  </a:cubicBezTo>
                  <a:cubicBezTo>
                    <a:pt x="19619" y="2664"/>
                    <a:pt x="19054" y="3498"/>
                    <a:pt x="19042" y="4553"/>
                  </a:cubicBezTo>
                  <a:lnTo>
                    <a:pt x="19042" y="5203"/>
                  </a:lnTo>
                  <a:cubicBezTo>
                    <a:pt x="18846" y="5191"/>
                    <a:pt x="18797" y="5031"/>
                    <a:pt x="18723" y="4933"/>
                  </a:cubicBezTo>
                  <a:cubicBezTo>
                    <a:pt x="18208" y="4259"/>
                    <a:pt x="17570" y="3694"/>
                    <a:pt x="16834" y="3277"/>
                  </a:cubicBezTo>
                  <a:cubicBezTo>
                    <a:pt x="16625" y="3179"/>
                    <a:pt x="16490" y="2995"/>
                    <a:pt x="16478" y="2774"/>
                  </a:cubicBezTo>
                  <a:cubicBezTo>
                    <a:pt x="16404" y="2013"/>
                    <a:pt x="15962" y="1486"/>
                    <a:pt x="15337" y="1093"/>
                  </a:cubicBezTo>
                  <a:cubicBezTo>
                    <a:pt x="14608" y="649"/>
                    <a:pt x="13858" y="451"/>
                    <a:pt x="13091" y="451"/>
                  </a:cubicBezTo>
                  <a:cubicBezTo>
                    <a:pt x="12567" y="451"/>
                    <a:pt x="12035" y="543"/>
                    <a:pt x="11497" y="713"/>
                  </a:cubicBezTo>
                  <a:cubicBezTo>
                    <a:pt x="10613" y="995"/>
                    <a:pt x="9865" y="1535"/>
                    <a:pt x="9092" y="2062"/>
                  </a:cubicBezTo>
                  <a:cubicBezTo>
                    <a:pt x="8049" y="2774"/>
                    <a:pt x="7019" y="3498"/>
                    <a:pt x="5976" y="4209"/>
                  </a:cubicBezTo>
                  <a:cubicBezTo>
                    <a:pt x="5261" y="4705"/>
                    <a:pt x="4502" y="5060"/>
                    <a:pt x="3619" y="5060"/>
                  </a:cubicBezTo>
                  <a:cubicBezTo>
                    <a:pt x="3563" y="5060"/>
                    <a:pt x="3506" y="5059"/>
                    <a:pt x="3448" y="5056"/>
                  </a:cubicBezTo>
                  <a:cubicBezTo>
                    <a:pt x="1964" y="4970"/>
                    <a:pt x="467" y="3228"/>
                    <a:pt x="663" y="1780"/>
                  </a:cubicBezTo>
                  <a:cubicBezTo>
                    <a:pt x="774" y="1044"/>
                    <a:pt x="1363" y="468"/>
                    <a:pt x="2099" y="394"/>
                  </a:cubicBezTo>
                  <a:cubicBezTo>
                    <a:pt x="2126" y="391"/>
                    <a:pt x="2154" y="390"/>
                    <a:pt x="2181" y="390"/>
                  </a:cubicBezTo>
                  <a:cubicBezTo>
                    <a:pt x="2567" y="390"/>
                    <a:pt x="2918" y="629"/>
                    <a:pt x="3044" y="1007"/>
                  </a:cubicBezTo>
                  <a:cubicBezTo>
                    <a:pt x="3203" y="1400"/>
                    <a:pt x="3105" y="1891"/>
                    <a:pt x="2823" y="2099"/>
                  </a:cubicBezTo>
                  <a:cubicBezTo>
                    <a:pt x="2700" y="2173"/>
                    <a:pt x="2626" y="2259"/>
                    <a:pt x="2663" y="2406"/>
                  </a:cubicBezTo>
                  <a:cubicBezTo>
                    <a:pt x="2700" y="2529"/>
                    <a:pt x="2810" y="2627"/>
                    <a:pt x="2933" y="2627"/>
                  </a:cubicBezTo>
                  <a:cubicBezTo>
                    <a:pt x="2950" y="2629"/>
                    <a:pt x="2967" y="2630"/>
                    <a:pt x="2984" y="2630"/>
                  </a:cubicBezTo>
                  <a:cubicBezTo>
                    <a:pt x="3148" y="2630"/>
                    <a:pt x="3294" y="2525"/>
                    <a:pt x="3338" y="2369"/>
                  </a:cubicBezTo>
                  <a:cubicBezTo>
                    <a:pt x="3510" y="1768"/>
                    <a:pt x="3608" y="1167"/>
                    <a:pt x="3252" y="602"/>
                  </a:cubicBezTo>
                  <a:cubicBezTo>
                    <a:pt x="2997" y="207"/>
                    <a:pt x="2630" y="1"/>
                    <a:pt x="221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3156342" y="3913715"/>
              <a:ext cx="2831320" cy="11702"/>
            </a:xfrm>
            <a:custGeom>
              <a:avLst/>
              <a:gdLst/>
              <a:ahLst/>
              <a:cxnLst/>
              <a:rect l="l" t="t" r="r" b="b"/>
              <a:pathLst>
                <a:path w="54438" h="225" extrusionOk="0">
                  <a:moveTo>
                    <a:pt x="113" y="1"/>
                  </a:moveTo>
                  <a:cubicBezTo>
                    <a:pt x="0" y="1"/>
                    <a:pt x="0" y="225"/>
                    <a:pt x="113" y="225"/>
                  </a:cubicBezTo>
                  <a:cubicBezTo>
                    <a:pt x="118" y="225"/>
                    <a:pt x="124" y="224"/>
                    <a:pt x="130" y="223"/>
                  </a:cubicBezTo>
                  <a:lnTo>
                    <a:pt x="54308" y="223"/>
                  </a:lnTo>
                  <a:cubicBezTo>
                    <a:pt x="54314" y="224"/>
                    <a:pt x="54320" y="225"/>
                    <a:pt x="54325" y="225"/>
                  </a:cubicBezTo>
                  <a:cubicBezTo>
                    <a:pt x="54438" y="225"/>
                    <a:pt x="54438" y="1"/>
                    <a:pt x="54325" y="1"/>
                  </a:cubicBezTo>
                  <a:cubicBezTo>
                    <a:pt x="54320" y="1"/>
                    <a:pt x="54314" y="1"/>
                    <a:pt x="54308" y="2"/>
                  </a:cubicBezTo>
                  <a:lnTo>
                    <a:pt x="130" y="2"/>
                  </a:lnTo>
                  <a:cubicBezTo>
                    <a:pt x="124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89" name="Google Shape;589;p43"/>
          <p:cNvGrpSpPr/>
          <p:nvPr/>
        </p:nvGrpSpPr>
        <p:grpSpPr>
          <a:xfrm rot="-1303749">
            <a:off x="1720862" y="1478794"/>
            <a:ext cx="1093223" cy="1597037"/>
            <a:chOff x="231075" y="988200"/>
            <a:chExt cx="2559975" cy="3739750"/>
          </a:xfrm>
        </p:grpSpPr>
        <p:sp>
          <p:nvSpPr>
            <p:cNvPr id="590" name="Google Shape;590;p43"/>
            <p:cNvSpPr/>
            <p:nvPr/>
          </p:nvSpPr>
          <p:spPr>
            <a:xfrm>
              <a:off x="2410225" y="1232900"/>
              <a:ext cx="380825" cy="1036325"/>
            </a:xfrm>
            <a:custGeom>
              <a:avLst/>
              <a:gdLst/>
              <a:ahLst/>
              <a:cxnLst/>
              <a:rect l="l" t="t" r="r" b="b"/>
              <a:pathLst>
                <a:path w="15233" h="41453" extrusionOk="0">
                  <a:moveTo>
                    <a:pt x="722" y="1"/>
                  </a:moveTo>
                  <a:cubicBezTo>
                    <a:pt x="349" y="1"/>
                    <a:pt x="0" y="252"/>
                    <a:pt x="79" y="754"/>
                  </a:cubicBezTo>
                  <a:cubicBezTo>
                    <a:pt x="1214" y="7654"/>
                    <a:pt x="4238" y="14082"/>
                    <a:pt x="6507" y="20651"/>
                  </a:cubicBezTo>
                  <a:cubicBezTo>
                    <a:pt x="8776" y="27221"/>
                    <a:pt x="9626" y="35586"/>
                    <a:pt x="14069" y="41210"/>
                  </a:cubicBezTo>
                  <a:cubicBezTo>
                    <a:pt x="14195" y="41372"/>
                    <a:pt x="14397" y="41452"/>
                    <a:pt x="14595" y="41452"/>
                  </a:cubicBezTo>
                  <a:cubicBezTo>
                    <a:pt x="14918" y="41452"/>
                    <a:pt x="15233" y="41242"/>
                    <a:pt x="15203" y="40832"/>
                  </a:cubicBezTo>
                  <a:cubicBezTo>
                    <a:pt x="14447" y="34263"/>
                    <a:pt x="11848" y="27504"/>
                    <a:pt x="9626" y="21266"/>
                  </a:cubicBezTo>
                  <a:cubicBezTo>
                    <a:pt x="7169" y="14271"/>
                    <a:pt x="4238" y="7370"/>
                    <a:pt x="1450" y="470"/>
                  </a:cubicBezTo>
                  <a:cubicBezTo>
                    <a:pt x="1325" y="157"/>
                    <a:pt x="1016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299950" y="988200"/>
              <a:ext cx="91000" cy="159750"/>
            </a:xfrm>
            <a:custGeom>
              <a:avLst/>
              <a:gdLst/>
              <a:ahLst/>
              <a:cxnLst/>
              <a:rect l="l" t="t" r="r" b="b"/>
              <a:pathLst>
                <a:path w="3640" h="6390" extrusionOk="0">
                  <a:moveTo>
                    <a:pt x="867" y="1"/>
                  </a:moveTo>
                  <a:cubicBezTo>
                    <a:pt x="447" y="1"/>
                    <a:pt x="0" y="331"/>
                    <a:pt x="0" y="853"/>
                  </a:cubicBezTo>
                  <a:cubicBezTo>
                    <a:pt x="0" y="2696"/>
                    <a:pt x="898" y="6146"/>
                    <a:pt x="3120" y="6382"/>
                  </a:cubicBezTo>
                  <a:cubicBezTo>
                    <a:pt x="3149" y="6387"/>
                    <a:pt x="3178" y="6390"/>
                    <a:pt x="3206" y="6390"/>
                  </a:cubicBezTo>
                  <a:cubicBezTo>
                    <a:pt x="3450" y="6390"/>
                    <a:pt x="3640" y="6211"/>
                    <a:pt x="3640" y="5957"/>
                  </a:cubicBezTo>
                  <a:cubicBezTo>
                    <a:pt x="3592" y="5059"/>
                    <a:pt x="2978" y="4303"/>
                    <a:pt x="2647" y="3452"/>
                  </a:cubicBezTo>
                  <a:cubicBezTo>
                    <a:pt x="2222" y="2507"/>
                    <a:pt x="1844" y="1562"/>
                    <a:pt x="1560" y="569"/>
                  </a:cubicBezTo>
                  <a:cubicBezTo>
                    <a:pt x="1461" y="173"/>
                    <a:pt x="1171" y="1"/>
                    <a:pt x="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1744700" y="1884475"/>
              <a:ext cx="689875" cy="847050"/>
            </a:xfrm>
            <a:custGeom>
              <a:avLst/>
              <a:gdLst/>
              <a:ahLst/>
              <a:cxnLst/>
              <a:rect l="l" t="t" r="r" b="b"/>
              <a:pathLst>
                <a:path w="27595" h="33882" extrusionOk="0">
                  <a:moveTo>
                    <a:pt x="1164" y="1"/>
                  </a:moveTo>
                  <a:cubicBezTo>
                    <a:pt x="559" y="1"/>
                    <a:pt x="0" y="571"/>
                    <a:pt x="422" y="1252"/>
                  </a:cubicBezTo>
                  <a:cubicBezTo>
                    <a:pt x="3731" y="6829"/>
                    <a:pt x="7842" y="11792"/>
                    <a:pt x="12002" y="16707"/>
                  </a:cubicBezTo>
                  <a:cubicBezTo>
                    <a:pt x="16728" y="22237"/>
                    <a:pt x="21123" y="28995"/>
                    <a:pt x="26558" y="33769"/>
                  </a:cubicBezTo>
                  <a:cubicBezTo>
                    <a:pt x="26661" y="33846"/>
                    <a:pt x="26788" y="33881"/>
                    <a:pt x="26915" y="33881"/>
                  </a:cubicBezTo>
                  <a:cubicBezTo>
                    <a:pt x="27255" y="33881"/>
                    <a:pt x="27594" y="33628"/>
                    <a:pt x="27456" y="33249"/>
                  </a:cubicBezTo>
                  <a:cubicBezTo>
                    <a:pt x="25661" y="27719"/>
                    <a:pt x="20934" y="23135"/>
                    <a:pt x="17248" y="18834"/>
                  </a:cubicBezTo>
                  <a:cubicBezTo>
                    <a:pt x="12049" y="12737"/>
                    <a:pt x="6708" y="6829"/>
                    <a:pt x="1935" y="401"/>
                  </a:cubicBezTo>
                  <a:cubicBezTo>
                    <a:pt x="1727" y="120"/>
                    <a:pt x="1441" y="1"/>
                    <a:pt x="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1615825" y="1684775"/>
              <a:ext cx="86275" cy="100150"/>
            </a:xfrm>
            <a:custGeom>
              <a:avLst/>
              <a:gdLst/>
              <a:ahLst/>
              <a:cxnLst/>
              <a:rect l="l" t="t" r="r" b="b"/>
              <a:pathLst>
                <a:path w="3451" h="4006" extrusionOk="0">
                  <a:moveTo>
                    <a:pt x="898" y="0"/>
                  </a:moveTo>
                  <a:cubicBezTo>
                    <a:pt x="615" y="0"/>
                    <a:pt x="331" y="166"/>
                    <a:pt x="237" y="497"/>
                  </a:cubicBezTo>
                  <a:cubicBezTo>
                    <a:pt x="237" y="638"/>
                    <a:pt x="189" y="780"/>
                    <a:pt x="189" y="875"/>
                  </a:cubicBezTo>
                  <a:cubicBezTo>
                    <a:pt x="48" y="1111"/>
                    <a:pt x="0" y="1347"/>
                    <a:pt x="48" y="1631"/>
                  </a:cubicBezTo>
                  <a:cubicBezTo>
                    <a:pt x="331" y="2576"/>
                    <a:pt x="993" y="3427"/>
                    <a:pt x="1891" y="3899"/>
                  </a:cubicBezTo>
                  <a:cubicBezTo>
                    <a:pt x="2033" y="3970"/>
                    <a:pt x="2198" y="4006"/>
                    <a:pt x="2363" y="4006"/>
                  </a:cubicBezTo>
                  <a:cubicBezTo>
                    <a:pt x="2529" y="4006"/>
                    <a:pt x="2694" y="3970"/>
                    <a:pt x="2836" y="3900"/>
                  </a:cubicBezTo>
                  <a:lnTo>
                    <a:pt x="2836" y="3900"/>
                  </a:lnTo>
                  <a:cubicBezTo>
                    <a:pt x="2789" y="3923"/>
                    <a:pt x="2777" y="3932"/>
                    <a:pt x="2787" y="3932"/>
                  </a:cubicBezTo>
                  <a:cubicBezTo>
                    <a:pt x="2815" y="3932"/>
                    <a:pt x="3037" y="3852"/>
                    <a:pt x="3072" y="3852"/>
                  </a:cubicBezTo>
                  <a:cubicBezTo>
                    <a:pt x="3309" y="3758"/>
                    <a:pt x="3450" y="3521"/>
                    <a:pt x="3403" y="3285"/>
                  </a:cubicBezTo>
                  <a:cubicBezTo>
                    <a:pt x="3356" y="3049"/>
                    <a:pt x="3261" y="2812"/>
                    <a:pt x="3167" y="2623"/>
                  </a:cubicBezTo>
                  <a:cubicBezTo>
                    <a:pt x="3025" y="2340"/>
                    <a:pt x="2694" y="2245"/>
                    <a:pt x="2458" y="2009"/>
                  </a:cubicBezTo>
                  <a:cubicBezTo>
                    <a:pt x="2174" y="1820"/>
                    <a:pt x="1938" y="1489"/>
                    <a:pt x="1844" y="1111"/>
                  </a:cubicBezTo>
                  <a:cubicBezTo>
                    <a:pt x="1796" y="969"/>
                    <a:pt x="1749" y="827"/>
                    <a:pt x="1607" y="686"/>
                  </a:cubicBezTo>
                  <a:cubicBezTo>
                    <a:pt x="1607" y="638"/>
                    <a:pt x="1560" y="591"/>
                    <a:pt x="1560" y="497"/>
                  </a:cubicBezTo>
                  <a:cubicBezTo>
                    <a:pt x="1465" y="166"/>
                    <a:pt x="1182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1409050" y="1423400"/>
              <a:ext cx="153625" cy="192850"/>
            </a:xfrm>
            <a:custGeom>
              <a:avLst/>
              <a:gdLst/>
              <a:ahLst/>
              <a:cxnLst/>
              <a:rect l="l" t="t" r="r" b="b"/>
              <a:pathLst>
                <a:path w="6145" h="7714" extrusionOk="0">
                  <a:moveTo>
                    <a:pt x="1241" y="0"/>
                  </a:moveTo>
                  <a:cubicBezTo>
                    <a:pt x="1096" y="0"/>
                    <a:pt x="950" y="26"/>
                    <a:pt x="804" y="81"/>
                  </a:cubicBezTo>
                  <a:cubicBezTo>
                    <a:pt x="520" y="223"/>
                    <a:pt x="331" y="459"/>
                    <a:pt x="237" y="743"/>
                  </a:cubicBezTo>
                  <a:cubicBezTo>
                    <a:pt x="189" y="790"/>
                    <a:pt x="189" y="885"/>
                    <a:pt x="237" y="932"/>
                  </a:cubicBezTo>
                  <a:cubicBezTo>
                    <a:pt x="0" y="2019"/>
                    <a:pt x="1324" y="3248"/>
                    <a:pt x="1891" y="4004"/>
                  </a:cubicBezTo>
                  <a:cubicBezTo>
                    <a:pt x="2694" y="5138"/>
                    <a:pt x="3309" y="6556"/>
                    <a:pt x="4396" y="7454"/>
                  </a:cubicBezTo>
                  <a:cubicBezTo>
                    <a:pt x="4590" y="7634"/>
                    <a:pt x="4823" y="7714"/>
                    <a:pt x="5051" y="7714"/>
                  </a:cubicBezTo>
                  <a:cubicBezTo>
                    <a:pt x="5544" y="7714"/>
                    <a:pt x="6018" y="7341"/>
                    <a:pt x="6050" y="6792"/>
                  </a:cubicBezTo>
                  <a:cubicBezTo>
                    <a:pt x="6144" y="5233"/>
                    <a:pt x="5105" y="3768"/>
                    <a:pt x="4207" y="2586"/>
                  </a:cubicBezTo>
                  <a:cubicBezTo>
                    <a:pt x="3615" y="1784"/>
                    <a:pt x="2458" y="0"/>
                    <a:pt x="1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1253125" y="2453500"/>
              <a:ext cx="793300" cy="599125"/>
            </a:xfrm>
            <a:custGeom>
              <a:avLst/>
              <a:gdLst/>
              <a:ahLst/>
              <a:cxnLst/>
              <a:rect l="l" t="t" r="r" b="b"/>
              <a:pathLst>
                <a:path w="31732" h="23965" extrusionOk="0">
                  <a:moveTo>
                    <a:pt x="1503" y="1"/>
                  </a:moveTo>
                  <a:cubicBezTo>
                    <a:pt x="719" y="1"/>
                    <a:pt x="0" y="851"/>
                    <a:pt x="660" y="1650"/>
                  </a:cubicBezTo>
                  <a:cubicBezTo>
                    <a:pt x="4205" y="6045"/>
                    <a:pt x="8837" y="9117"/>
                    <a:pt x="13468" y="12331"/>
                  </a:cubicBezTo>
                  <a:cubicBezTo>
                    <a:pt x="19140" y="16254"/>
                    <a:pt x="23866" y="21878"/>
                    <a:pt x="30625" y="23911"/>
                  </a:cubicBezTo>
                  <a:cubicBezTo>
                    <a:pt x="30712" y="23948"/>
                    <a:pt x="30797" y="23965"/>
                    <a:pt x="30878" y="23965"/>
                  </a:cubicBezTo>
                  <a:cubicBezTo>
                    <a:pt x="31405" y="23965"/>
                    <a:pt x="31731" y="23240"/>
                    <a:pt x="31239" y="22871"/>
                  </a:cubicBezTo>
                  <a:cubicBezTo>
                    <a:pt x="26655" y="18570"/>
                    <a:pt x="21456" y="14600"/>
                    <a:pt x="16399" y="10866"/>
                  </a:cubicBezTo>
                  <a:cubicBezTo>
                    <a:pt x="11672" y="7321"/>
                    <a:pt x="6379" y="4769"/>
                    <a:pt x="2314" y="374"/>
                  </a:cubicBezTo>
                  <a:cubicBezTo>
                    <a:pt x="2077" y="111"/>
                    <a:pt x="1786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1069750" y="2306250"/>
              <a:ext cx="163275" cy="144200"/>
            </a:xfrm>
            <a:custGeom>
              <a:avLst/>
              <a:gdLst/>
              <a:ahLst/>
              <a:cxnLst/>
              <a:rect l="l" t="t" r="r" b="b"/>
              <a:pathLst>
                <a:path w="6531" h="5768" extrusionOk="0">
                  <a:moveTo>
                    <a:pt x="1317" y="0"/>
                  </a:moveTo>
                  <a:cubicBezTo>
                    <a:pt x="641" y="0"/>
                    <a:pt x="0" y="830"/>
                    <a:pt x="481" y="1585"/>
                  </a:cubicBezTo>
                  <a:cubicBezTo>
                    <a:pt x="1189" y="2625"/>
                    <a:pt x="1993" y="3523"/>
                    <a:pt x="2985" y="4279"/>
                  </a:cubicBezTo>
                  <a:cubicBezTo>
                    <a:pt x="3685" y="4772"/>
                    <a:pt x="4707" y="5768"/>
                    <a:pt x="5677" y="5768"/>
                  </a:cubicBezTo>
                  <a:cubicBezTo>
                    <a:pt x="5821" y="5768"/>
                    <a:pt x="5964" y="5746"/>
                    <a:pt x="6105" y="5697"/>
                  </a:cubicBezTo>
                  <a:cubicBezTo>
                    <a:pt x="6247" y="5649"/>
                    <a:pt x="6388" y="5460"/>
                    <a:pt x="6436" y="5271"/>
                  </a:cubicBezTo>
                  <a:cubicBezTo>
                    <a:pt x="6530" y="4184"/>
                    <a:pt x="5254" y="3428"/>
                    <a:pt x="4545" y="2766"/>
                  </a:cubicBezTo>
                  <a:cubicBezTo>
                    <a:pt x="3647" y="2057"/>
                    <a:pt x="2796" y="1254"/>
                    <a:pt x="2040" y="403"/>
                  </a:cubicBezTo>
                  <a:cubicBezTo>
                    <a:pt x="1833" y="118"/>
                    <a:pt x="1573" y="0"/>
                    <a:pt x="1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705800" y="3333475"/>
              <a:ext cx="1367925" cy="436350"/>
            </a:xfrm>
            <a:custGeom>
              <a:avLst/>
              <a:gdLst/>
              <a:ahLst/>
              <a:cxnLst/>
              <a:rect l="l" t="t" r="r" b="b"/>
              <a:pathLst>
                <a:path w="54717" h="17454" extrusionOk="0">
                  <a:moveTo>
                    <a:pt x="1266" y="0"/>
                  </a:moveTo>
                  <a:cubicBezTo>
                    <a:pt x="184" y="0"/>
                    <a:pt x="1" y="1950"/>
                    <a:pt x="1143" y="2087"/>
                  </a:cubicBezTo>
                  <a:cubicBezTo>
                    <a:pt x="19387" y="4592"/>
                    <a:pt x="35551" y="15793"/>
                    <a:pt x="53983" y="17447"/>
                  </a:cubicBezTo>
                  <a:cubicBezTo>
                    <a:pt x="54012" y="17452"/>
                    <a:pt x="54040" y="17454"/>
                    <a:pt x="54067" y="17454"/>
                  </a:cubicBezTo>
                  <a:cubicBezTo>
                    <a:pt x="54609" y="17454"/>
                    <a:pt x="54717" y="16583"/>
                    <a:pt x="54267" y="16313"/>
                  </a:cubicBezTo>
                  <a:cubicBezTo>
                    <a:pt x="46374" y="11965"/>
                    <a:pt x="37063" y="10500"/>
                    <a:pt x="28556" y="7664"/>
                  </a:cubicBezTo>
                  <a:cubicBezTo>
                    <a:pt x="19576" y="4639"/>
                    <a:pt x="10832" y="1047"/>
                    <a:pt x="1380" y="7"/>
                  </a:cubicBezTo>
                  <a:cubicBezTo>
                    <a:pt x="1341" y="3"/>
                    <a:pt x="1303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512225" y="3294600"/>
              <a:ext cx="104950" cy="63075"/>
            </a:xfrm>
            <a:custGeom>
              <a:avLst/>
              <a:gdLst/>
              <a:ahLst/>
              <a:cxnLst/>
              <a:rect l="l" t="t" r="r" b="b"/>
              <a:pathLst>
                <a:path w="4198" h="2523" extrusionOk="0">
                  <a:moveTo>
                    <a:pt x="1059" y="0"/>
                  </a:moveTo>
                  <a:cubicBezTo>
                    <a:pt x="1021" y="0"/>
                    <a:pt x="983" y="1"/>
                    <a:pt x="946" y="3"/>
                  </a:cubicBezTo>
                  <a:cubicBezTo>
                    <a:pt x="1" y="97"/>
                    <a:pt x="1" y="1468"/>
                    <a:pt x="946" y="1562"/>
                  </a:cubicBezTo>
                  <a:cubicBezTo>
                    <a:pt x="1324" y="1610"/>
                    <a:pt x="1655" y="1751"/>
                    <a:pt x="1986" y="1940"/>
                  </a:cubicBezTo>
                  <a:cubicBezTo>
                    <a:pt x="2411" y="2224"/>
                    <a:pt x="2931" y="2413"/>
                    <a:pt x="3451" y="2508"/>
                  </a:cubicBezTo>
                  <a:cubicBezTo>
                    <a:pt x="3491" y="2518"/>
                    <a:pt x="3531" y="2522"/>
                    <a:pt x="3570" y="2522"/>
                  </a:cubicBezTo>
                  <a:cubicBezTo>
                    <a:pt x="3904" y="2522"/>
                    <a:pt x="4197" y="2184"/>
                    <a:pt x="4113" y="1846"/>
                  </a:cubicBezTo>
                  <a:cubicBezTo>
                    <a:pt x="3701" y="702"/>
                    <a:pt x="2225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31075" y="3178775"/>
              <a:ext cx="168925" cy="94625"/>
            </a:xfrm>
            <a:custGeom>
              <a:avLst/>
              <a:gdLst/>
              <a:ahLst/>
              <a:cxnLst/>
              <a:rect l="l" t="t" r="r" b="b"/>
              <a:pathLst>
                <a:path w="6757" h="3785" extrusionOk="0">
                  <a:moveTo>
                    <a:pt x="1329" y="0"/>
                  </a:moveTo>
                  <a:cubicBezTo>
                    <a:pt x="606" y="0"/>
                    <a:pt x="1" y="895"/>
                    <a:pt x="566" y="1611"/>
                  </a:cubicBezTo>
                  <a:cubicBezTo>
                    <a:pt x="1626" y="2671"/>
                    <a:pt x="3215" y="3784"/>
                    <a:pt x="4779" y="3784"/>
                  </a:cubicBezTo>
                  <a:cubicBezTo>
                    <a:pt x="5306" y="3784"/>
                    <a:pt x="5831" y="3658"/>
                    <a:pt x="6332" y="3360"/>
                  </a:cubicBezTo>
                  <a:cubicBezTo>
                    <a:pt x="6757" y="3123"/>
                    <a:pt x="6710" y="2509"/>
                    <a:pt x="6332" y="2273"/>
                  </a:cubicBezTo>
                  <a:cubicBezTo>
                    <a:pt x="5623" y="1942"/>
                    <a:pt x="4866" y="1705"/>
                    <a:pt x="4110" y="1516"/>
                  </a:cubicBezTo>
                  <a:cubicBezTo>
                    <a:pt x="3307" y="1233"/>
                    <a:pt x="2551" y="807"/>
                    <a:pt x="1889" y="193"/>
                  </a:cubicBezTo>
                  <a:cubicBezTo>
                    <a:pt x="1706" y="58"/>
                    <a:pt x="1514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918250" y="4317650"/>
              <a:ext cx="1075000" cy="344550"/>
            </a:xfrm>
            <a:custGeom>
              <a:avLst/>
              <a:gdLst/>
              <a:ahLst/>
              <a:cxnLst/>
              <a:rect l="l" t="t" r="r" b="b"/>
              <a:pathLst>
                <a:path w="43000" h="13782" extrusionOk="0">
                  <a:moveTo>
                    <a:pt x="42362" y="1"/>
                  </a:moveTo>
                  <a:cubicBezTo>
                    <a:pt x="42332" y="1"/>
                    <a:pt x="42302" y="4"/>
                    <a:pt x="42271" y="10"/>
                  </a:cubicBezTo>
                  <a:cubicBezTo>
                    <a:pt x="36127" y="1948"/>
                    <a:pt x="29747" y="3035"/>
                    <a:pt x="23602" y="4736"/>
                  </a:cubicBezTo>
                  <a:cubicBezTo>
                    <a:pt x="16088" y="6863"/>
                    <a:pt x="9045" y="10077"/>
                    <a:pt x="1389" y="11589"/>
                  </a:cubicBezTo>
                  <a:cubicBezTo>
                    <a:pt x="1" y="11858"/>
                    <a:pt x="522" y="13782"/>
                    <a:pt x="1787" y="13782"/>
                  </a:cubicBezTo>
                  <a:cubicBezTo>
                    <a:pt x="1857" y="13782"/>
                    <a:pt x="1929" y="13776"/>
                    <a:pt x="2003" y="13764"/>
                  </a:cubicBezTo>
                  <a:cubicBezTo>
                    <a:pt x="9707" y="12582"/>
                    <a:pt x="16891" y="9699"/>
                    <a:pt x="24311" y="7478"/>
                  </a:cubicBezTo>
                  <a:cubicBezTo>
                    <a:pt x="30597" y="5634"/>
                    <a:pt x="36978" y="4406"/>
                    <a:pt x="42602" y="861"/>
                  </a:cubicBezTo>
                  <a:cubicBezTo>
                    <a:pt x="42999" y="596"/>
                    <a:pt x="42778" y="1"/>
                    <a:pt x="42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723750" y="4650525"/>
              <a:ext cx="172525" cy="77425"/>
            </a:xfrm>
            <a:custGeom>
              <a:avLst/>
              <a:gdLst/>
              <a:ahLst/>
              <a:cxnLst/>
              <a:rect l="l" t="t" r="r" b="b"/>
              <a:pathLst>
                <a:path w="6901" h="3097" extrusionOk="0">
                  <a:moveTo>
                    <a:pt x="5623" y="1"/>
                  </a:moveTo>
                  <a:cubicBezTo>
                    <a:pt x="4155" y="1"/>
                    <a:pt x="2847" y="975"/>
                    <a:pt x="1323" y="1016"/>
                  </a:cubicBezTo>
                  <a:cubicBezTo>
                    <a:pt x="15" y="1062"/>
                    <a:pt x="0" y="3096"/>
                    <a:pt x="1279" y="3096"/>
                  </a:cubicBezTo>
                  <a:cubicBezTo>
                    <a:pt x="1294" y="3096"/>
                    <a:pt x="1308" y="3096"/>
                    <a:pt x="1323" y="3095"/>
                  </a:cubicBezTo>
                  <a:cubicBezTo>
                    <a:pt x="2221" y="3048"/>
                    <a:pt x="3072" y="2906"/>
                    <a:pt x="3875" y="2623"/>
                  </a:cubicBezTo>
                  <a:cubicBezTo>
                    <a:pt x="4915" y="2292"/>
                    <a:pt x="5861" y="2008"/>
                    <a:pt x="6569" y="1158"/>
                  </a:cubicBezTo>
                  <a:cubicBezTo>
                    <a:pt x="6900" y="827"/>
                    <a:pt x="6759" y="212"/>
                    <a:pt x="6286" y="70"/>
                  </a:cubicBezTo>
                  <a:cubicBezTo>
                    <a:pt x="6061" y="22"/>
                    <a:pt x="5840" y="1"/>
                    <a:pt x="5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2" name="Google Shape;602;p43"/>
          <p:cNvGrpSpPr/>
          <p:nvPr/>
        </p:nvGrpSpPr>
        <p:grpSpPr>
          <a:xfrm rot="1303749" flipH="1">
            <a:off x="6310971" y="1600706"/>
            <a:ext cx="1093223" cy="1597037"/>
            <a:chOff x="231075" y="988200"/>
            <a:chExt cx="2559975" cy="3739750"/>
          </a:xfrm>
        </p:grpSpPr>
        <p:sp>
          <p:nvSpPr>
            <p:cNvPr id="603" name="Google Shape;603;p43"/>
            <p:cNvSpPr/>
            <p:nvPr/>
          </p:nvSpPr>
          <p:spPr>
            <a:xfrm>
              <a:off x="2410225" y="1232900"/>
              <a:ext cx="380825" cy="1036325"/>
            </a:xfrm>
            <a:custGeom>
              <a:avLst/>
              <a:gdLst/>
              <a:ahLst/>
              <a:cxnLst/>
              <a:rect l="l" t="t" r="r" b="b"/>
              <a:pathLst>
                <a:path w="15233" h="41453" extrusionOk="0">
                  <a:moveTo>
                    <a:pt x="722" y="1"/>
                  </a:moveTo>
                  <a:cubicBezTo>
                    <a:pt x="349" y="1"/>
                    <a:pt x="0" y="252"/>
                    <a:pt x="79" y="754"/>
                  </a:cubicBezTo>
                  <a:cubicBezTo>
                    <a:pt x="1214" y="7654"/>
                    <a:pt x="4238" y="14082"/>
                    <a:pt x="6507" y="20651"/>
                  </a:cubicBezTo>
                  <a:cubicBezTo>
                    <a:pt x="8776" y="27221"/>
                    <a:pt x="9626" y="35586"/>
                    <a:pt x="14069" y="41210"/>
                  </a:cubicBezTo>
                  <a:cubicBezTo>
                    <a:pt x="14195" y="41372"/>
                    <a:pt x="14397" y="41452"/>
                    <a:pt x="14595" y="41452"/>
                  </a:cubicBezTo>
                  <a:cubicBezTo>
                    <a:pt x="14918" y="41452"/>
                    <a:pt x="15233" y="41242"/>
                    <a:pt x="15203" y="40832"/>
                  </a:cubicBezTo>
                  <a:cubicBezTo>
                    <a:pt x="14447" y="34263"/>
                    <a:pt x="11848" y="27504"/>
                    <a:pt x="9626" y="21266"/>
                  </a:cubicBezTo>
                  <a:cubicBezTo>
                    <a:pt x="7169" y="14271"/>
                    <a:pt x="4238" y="7370"/>
                    <a:pt x="1450" y="470"/>
                  </a:cubicBezTo>
                  <a:cubicBezTo>
                    <a:pt x="1325" y="157"/>
                    <a:pt x="1016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299950" y="988200"/>
              <a:ext cx="91000" cy="159750"/>
            </a:xfrm>
            <a:custGeom>
              <a:avLst/>
              <a:gdLst/>
              <a:ahLst/>
              <a:cxnLst/>
              <a:rect l="l" t="t" r="r" b="b"/>
              <a:pathLst>
                <a:path w="3640" h="6390" extrusionOk="0">
                  <a:moveTo>
                    <a:pt x="867" y="1"/>
                  </a:moveTo>
                  <a:cubicBezTo>
                    <a:pt x="447" y="1"/>
                    <a:pt x="0" y="331"/>
                    <a:pt x="0" y="853"/>
                  </a:cubicBezTo>
                  <a:cubicBezTo>
                    <a:pt x="0" y="2696"/>
                    <a:pt x="898" y="6146"/>
                    <a:pt x="3120" y="6382"/>
                  </a:cubicBezTo>
                  <a:cubicBezTo>
                    <a:pt x="3149" y="6387"/>
                    <a:pt x="3178" y="6390"/>
                    <a:pt x="3206" y="6390"/>
                  </a:cubicBezTo>
                  <a:cubicBezTo>
                    <a:pt x="3450" y="6390"/>
                    <a:pt x="3640" y="6211"/>
                    <a:pt x="3640" y="5957"/>
                  </a:cubicBezTo>
                  <a:cubicBezTo>
                    <a:pt x="3592" y="5059"/>
                    <a:pt x="2978" y="4303"/>
                    <a:pt x="2647" y="3452"/>
                  </a:cubicBezTo>
                  <a:cubicBezTo>
                    <a:pt x="2222" y="2507"/>
                    <a:pt x="1844" y="1562"/>
                    <a:pt x="1560" y="569"/>
                  </a:cubicBezTo>
                  <a:cubicBezTo>
                    <a:pt x="1461" y="173"/>
                    <a:pt x="1171" y="1"/>
                    <a:pt x="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1744700" y="1884475"/>
              <a:ext cx="689875" cy="847050"/>
            </a:xfrm>
            <a:custGeom>
              <a:avLst/>
              <a:gdLst/>
              <a:ahLst/>
              <a:cxnLst/>
              <a:rect l="l" t="t" r="r" b="b"/>
              <a:pathLst>
                <a:path w="27595" h="33882" extrusionOk="0">
                  <a:moveTo>
                    <a:pt x="1164" y="1"/>
                  </a:moveTo>
                  <a:cubicBezTo>
                    <a:pt x="559" y="1"/>
                    <a:pt x="0" y="571"/>
                    <a:pt x="422" y="1252"/>
                  </a:cubicBezTo>
                  <a:cubicBezTo>
                    <a:pt x="3731" y="6829"/>
                    <a:pt x="7842" y="11792"/>
                    <a:pt x="12002" y="16707"/>
                  </a:cubicBezTo>
                  <a:cubicBezTo>
                    <a:pt x="16728" y="22237"/>
                    <a:pt x="21123" y="28995"/>
                    <a:pt x="26558" y="33769"/>
                  </a:cubicBezTo>
                  <a:cubicBezTo>
                    <a:pt x="26661" y="33846"/>
                    <a:pt x="26788" y="33881"/>
                    <a:pt x="26915" y="33881"/>
                  </a:cubicBezTo>
                  <a:cubicBezTo>
                    <a:pt x="27255" y="33881"/>
                    <a:pt x="27594" y="33628"/>
                    <a:pt x="27456" y="33249"/>
                  </a:cubicBezTo>
                  <a:cubicBezTo>
                    <a:pt x="25661" y="27719"/>
                    <a:pt x="20934" y="23135"/>
                    <a:pt x="17248" y="18834"/>
                  </a:cubicBezTo>
                  <a:cubicBezTo>
                    <a:pt x="12049" y="12737"/>
                    <a:pt x="6708" y="6829"/>
                    <a:pt x="1935" y="401"/>
                  </a:cubicBezTo>
                  <a:cubicBezTo>
                    <a:pt x="1727" y="120"/>
                    <a:pt x="1441" y="1"/>
                    <a:pt x="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1615825" y="1684775"/>
              <a:ext cx="86275" cy="100150"/>
            </a:xfrm>
            <a:custGeom>
              <a:avLst/>
              <a:gdLst/>
              <a:ahLst/>
              <a:cxnLst/>
              <a:rect l="l" t="t" r="r" b="b"/>
              <a:pathLst>
                <a:path w="3451" h="4006" extrusionOk="0">
                  <a:moveTo>
                    <a:pt x="898" y="0"/>
                  </a:moveTo>
                  <a:cubicBezTo>
                    <a:pt x="615" y="0"/>
                    <a:pt x="331" y="166"/>
                    <a:pt x="237" y="497"/>
                  </a:cubicBezTo>
                  <a:cubicBezTo>
                    <a:pt x="237" y="638"/>
                    <a:pt x="189" y="780"/>
                    <a:pt x="189" y="875"/>
                  </a:cubicBezTo>
                  <a:cubicBezTo>
                    <a:pt x="48" y="1111"/>
                    <a:pt x="0" y="1347"/>
                    <a:pt x="48" y="1631"/>
                  </a:cubicBezTo>
                  <a:cubicBezTo>
                    <a:pt x="331" y="2576"/>
                    <a:pt x="993" y="3427"/>
                    <a:pt x="1891" y="3899"/>
                  </a:cubicBezTo>
                  <a:cubicBezTo>
                    <a:pt x="2033" y="3970"/>
                    <a:pt x="2198" y="4006"/>
                    <a:pt x="2363" y="4006"/>
                  </a:cubicBezTo>
                  <a:cubicBezTo>
                    <a:pt x="2529" y="4006"/>
                    <a:pt x="2694" y="3970"/>
                    <a:pt x="2836" y="3900"/>
                  </a:cubicBezTo>
                  <a:lnTo>
                    <a:pt x="2836" y="3900"/>
                  </a:lnTo>
                  <a:cubicBezTo>
                    <a:pt x="2789" y="3923"/>
                    <a:pt x="2777" y="3932"/>
                    <a:pt x="2787" y="3932"/>
                  </a:cubicBezTo>
                  <a:cubicBezTo>
                    <a:pt x="2815" y="3932"/>
                    <a:pt x="3037" y="3852"/>
                    <a:pt x="3072" y="3852"/>
                  </a:cubicBezTo>
                  <a:cubicBezTo>
                    <a:pt x="3309" y="3758"/>
                    <a:pt x="3450" y="3521"/>
                    <a:pt x="3403" y="3285"/>
                  </a:cubicBezTo>
                  <a:cubicBezTo>
                    <a:pt x="3356" y="3049"/>
                    <a:pt x="3261" y="2812"/>
                    <a:pt x="3167" y="2623"/>
                  </a:cubicBezTo>
                  <a:cubicBezTo>
                    <a:pt x="3025" y="2340"/>
                    <a:pt x="2694" y="2245"/>
                    <a:pt x="2458" y="2009"/>
                  </a:cubicBezTo>
                  <a:cubicBezTo>
                    <a:pt x="2174" y="1820"/>
                    <a:pt x="1938" y="1489"/>
                    <a:pt x="1844" y="1111"/>
                  </a:cubicBezTo>
                  <a:cubicBezTo>
                    <a:pt x="1796" y="969"/>
                    <a:pt x="1749" y="827"/>
                    <a:pt x="1607" y="686"/>
                  </a:cubicBezTo>
                  <a:cubicBezTo>
                    <a:pt x="1607" y="638"/>
                    <a:pt x="1560" y="591"/>
                    <a:pt x="1560" y="497"/>
                  </a:cubicBezTo>
                  <a:cubicBezTo>
                    <a:pt x="1465" y="166"/>
                    <a:pt x="1182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1409050" y="1423400"/>
              <a:ext cx="153625" cy="192850"/>
            </a:xfrm>
            <a:custGeom>
              <a:avLst/>
              <a:gdLst/>
              <a:ahLst/>
              <a:cxnLst/>
              <a:rect l="l" t="t" r="r" b="b"/>
              <a:pathLst>
                <a:path w="6145" h="7714" extrusionOk="0">
                  <a:moveTo>
                    <a:pt x="1241" y="0"/>
                  </a:moveTo>
                  <a:cubicBezTo>
                    <a:pt x="1096" y="0"/>
                    <a:pt x="950" y="26"/>
                    <a:pt x="804" y="81"/>
                  </a:cubicBezTo>
                  <a:cubicBezTo>
                    <a:pt x="520" y="223"/>
                    <a:pt x="331" y="459"/>
                    <a:pt x="237" y="743"/>
                  </a:cubicBezTo>
                  <a:cubicBezTo>
                    <a:pt x="189" y="790"/>
                    <a:pt x="189" y="885"/>
                    <a:pt x="237" y="932"/>
                  </a:cubicBezTo>
                  <a:cubicBezTo>
                    <a:pt x="0" y="2019"/>
                    <a:pt x="1324" y="3248"/>
                    <a:pt x="1891" y="4004"/>
                  </a:cubicBezTo>
                  <a:cubicBezTo>
                    <a:pt x="2694" y="5138"/>
                    <a:pt x="3309" y="6556"/>
                    <a:pt x="4396" y="7454"/>
                  </a:cubicBezTo>
                  <a:cubicBezTo>
                    <a:pt x="4590" y="7634"/>
                    <a:pt x="4823" y="7714"/>
                    <a:pt x="5051" y="7714"/>
                  </a:cubicBezTo>
                  <a:cubicBezTo>
                    <a:pt x="5544" y="7714"/>
                    <a:pt x="6018" y="7341"/>
                    <a:pt x="6050" y="6792"/>
                  </a:cubicBezTo>
                  <a:cubicBezTo>
                    <a:pt x="6144" y="5233"/>
                    <a:pt x="5105" y="3768"/>
                    <a:pt x="4207" y="2586"/>
                  </a:cubicBezTo>
                  <a:cubicBezTo>
                    <a:pt x="3615" y="1784"/>
                    <a:pt x="2458" y="0"/>
                    <a:pt x="1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253125" y="2453500"/>
              <a:ext cx="793300" cy="599125"/>
            </a:xfrm>
            <a:custGeom>
              <a:avLst/>
              <a:gdLst/>
              <a:ahLst/>
              <a:cxnLst/>
              <a:rect l="l" t="t" r="r" b="b"/>
              <a:pathLst>
                <a:path w="31732" h="23965" extrusionOk="0">
                  <a:moveTo>
                    <a:pt x="1503" y="1"/>
                  </a:moveTo>
                  <a:cubicBezTo>
                    <a:pt x="719" y="1"/>
                    <a:pt x="0" y="851"/>
                    <a:pt x="660" y="1650"/>
                  </a:cubicBezTo>
                  <a:cubicBezTo>
                    <a:pt x="4205" y="6045"/>
                    <a:pt x="8837" y="9117"/>
                    <a:pt x="13468" y="12331"/>
                  </a:cubicBezTo>
                  <a:cubicBezTo>
                    <a:pt x="19140" y="16254"/>
                    <a:pt x="23866" y="21878"/>
                    <a:pt x="30625" y="23911"/>
                  </a:cubicBezTo>
                  <a:cubicBezTo>
                    <a:pt x="30712" y="23948"/>
                    <a:pt x="30797" y="23965"/>
                    <a:pt x="30878" y="23965"/>
                  </a:cubicBezTo>
                  <a:cubicBezTo>
                    <a:pt x="31405" y="23965"/>
                    <a:pt x="31731" y="23240"/>
                    <a:pt x="31239" y="22871"/>
                  </a:cubicBezTo>
                  <a:cubicBezTo>
                    <a:pt x="26655" y="18570"/>
                    <a:pt x="21456" y="14600"/>
                    <a:pt x="16399" y="10866"/>
                  </a:cubicBezTo>
                  <a:cubicBezTo>
                    <a:pt x="11672" y="7321"/>
                    <a:pt x="6379" y="4769"/>
                    <a:pt x="2314" y="374"/>
                  </a:cubicBezTo>
                  <a:cubicBezTo>
                    <a:pt x="2077" y="111"/>
                    <a:pt x="1786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1069750" y="2306250"/>
              <a:ext cx="163275" cy="144200"/>
            </a:xfrm>
            <a:custGeom>
              <a:avLst/>
              <a:gdLst/>
              <a:ahLst/>
              <a:cxnLst/>
              <a:rect l="l" t="t" r="r" b="b"/>
              <a:pathLst>
                <a:path w="6531" h="5768" extrusionOk="0">
                  <a:moveTo>
                    <a:pt x="1317" y="0"/>
                  </a:moveTo>
                  <a:cubicBezTo>
                    <a:pt x="641" y="0"/>
                    <a:pt x="0" y="830"/>
                    <a:pt x="481" y="1585"/>
                  </a:cubicBezTo>
                  <a:cubicBezTo>
                    <a:pt x="1189" y="2625"/>
                    <a:pt x="1993" y="3523"/>
                    <a:pt x="2985" y="4279"/>
                  </a:cubicBezTo>
                  <a:cubicBezTo>
                    <a:pt x="3685" y="4772"/>
                    <a:pt x="4707" y="5768"/>
                    <a:pt x="5677" y="5768"/>
                  </a:cubicBezTo>
                  <a:cubicBezTo>
                    <a:pt x="5821" y="5768"/>
                    <a:pt x="5964" y="5746"/>
                    <a:pt x="6105" y="5697"/>
                  </a:cubicBezTo>
                  <a:cubicBezTo>
                    <a:pt x="6247" y="5649"/>
                    <a:pt x="6388" y="5460"/>
                    <a:pt x="6436" y="5271"/>
                  </a:cubicBezTo>
                  <a:cubicBezTo>
                    <a:pt x="6530" y="4184"/>
                    <a:pt x="5254" y="3428"/>
                    <a:pt x="4545" y="2766"/>
                  </a:cubicBezTo>
                  <a:cubicBezTo>
                    <a:pt x="3647" y="2057"/>
                    <a:pt x="2796" y="1254"/>
                    <a:pt x="2040" y="403"/>
                  </a:cubicBezTo>
                  <a:cubicBezTo>
                    <a:pt x="1833" y="118"/>
                    <a:pt x="1573" y="0"/>
                    <a:pt x="1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705800" y="3333475"/>
              <a:ext cx="1367925" cy="436350"/>
            </a:xfrm>
            <a:custGeom>
              <a:avLst/>
              <a:gdLst/>
              <a:ahLst/>
              <a:cxnLst/>
              <a:rect l="l" t="t" r="r" b="b"/>
              <a:pathLst>
                <a:path w="54717" h="17454" extrusionOk="0">
                  <a:moveTo>
                    <a:pt x="1266" y="0"/>
                  </a:moveTo>
                  <a:cubicBezTo>
                    <a:pt x="184" y="0"/>
                    <a:pt x="1" y="1950"/>
                    <a:pt x="1143" y="2087"/>
                  </a:cubicBezTo>
                  <a:cubicBezTo>
                    <a:pt x="19387" y="4592"/>
                    <a:pt x="35551" y="15793"/>
                    <a:pt x="53983" y="17447"/>
                  </a:cubicBezTo>
                  <a:cubicBezTo>
                    <a:pt x="54012" y="17452"/>
                    <a:pt x="54040" y="17454"/>
                    <a:pt x="54067" y="17454"/>
                  </a:cubicBezTo>
                  <a:cubicBezTo>
                    <a:pt x="54609" y="17454"/>
                    <a:pt x="54717" y="16583"/>
                    <a:pt x="54267" y="16313"/>
                  </a:cubicBezTo>
                  <a:cubicBezTo>
                    <a:pt x="46374" y="11965"/>
                    <a:pt x="37063" y="10500"/>
                    <a:pt x="28556" y="7664"/>
                  </a:cubicBezTo>
                  <a:cubicBezTo>
                    <a:pt x="19576" y="4639"/>
                    <a:pt x="10832" y="1047"/>
                    <a:pt x="1380" y="7"/>
                  </a:cubicBezTo>
                  <a:cubicBezTo>
                    <a:pt x="1341" y="3"/>
                    <a:pt x="1303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512225" y="3294600"/>
              <a:ext cx="104950" cy="63075"/>
            </a:xfrm>
            <a:custGeom>
              <a:avLst/>
              <a:gdLst/>
              <a:ahLst/>
              <a:cxnLst/>
              <a:rect l="l" t="t" r="r" b="b"/>
              <a:pathLst>
                <a:path w="4198" h="2523" extrusionOk="0">
                  <a:moveTo>
                    <a:pt x="1059" y="0"/>
                  </a:moveTo>
                  <a:cubicBezTo>
                    <a:pt x="1021" y="0"/>
                    <a:pt x="983" y="1"/>
                    <a:pt x="946" y="3"/>
                  </a:cubicBezTo>
                  <a:cubicBezTo>
                    <a:pt x="1" y="97"/>
                    <a:pt x="1" y="1468"/>
                    <a:pt x="946" y="1562"/>
                  </a:cubicBezTo>
                  <a:cubicBezTo>
                    <a:pt x="1324" y="1610"/>
                    <a:pt x="1655" y="1751"/>
                    <a:pt x="1986" y="1940"/>
                  </a:cubicBezTo>
                  <a:cubicBezTo>
                    <a:pt x="2411" y="2224"/>
                    <a:pt x="2931" y="2413"/>
                    <a:pt x="3451" y="2508"/>
                  </a:cubicBezTo>
                  <a:cubicBezTo>
                    <a:pt x="3491" y="2518"/>
                    <a:pt x="3531" y="2522"/>
                    <a:pt x="3570" y="2522"/>
                  </a:cubicBezTo>
                  <a:cubicBezTo>
                    <a:pt x="3904" y="2522"/>
                    <a:pt x="4197" y="2184"/>
                    <a:pt x="4113" y="1846"/>
                  </a:cubicBezTo>
                  <a:cubicBezTo>
                    <a:pt x="3701" y="702"/>
                    <a:pt x="2225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231075" y="3178775"/>
              <a:ext cx="168925" cy="94625"/>
            </a:xfrm>
            <a:custGeom>
              <a:avLst/>
              <a:gdLst/>
              <a:ahLst/>
              <a:cxnLst/>
              <a:rect l="l" t="t" r="r" b="b"/>
              <a:pathLst>
                <a:path w="6757" h="3785" extrusionOk="0">
                  <a:moveTo>
                    <a:pt x="1329" y="0"/>
                  </a:moveTo>
                  <a:cubicBezTo>
                    <a:pt x="606" y="0"/>
                    <a:pt x="1" y="895"/>
                    <a:pt x="566" y="1611"/>
                  </a:cubicBezTo>
                  <a:cubicBezTo>
                    <a:pt x="1626" y="2671"/>
                    <a:pt x="3215" y="3784"/>
                    <a:pt x="4779" y="3784"/>
                  </a:cubicBezTo>
                  <a:cubicBezTo>
                    <a:pt x="5306" y="3784"/>
                    <a:pt x="5831" y="3658"/>
                    <a:pt x="6332" y="3360"/>
                  </a:cubicBezTo>
                  <a:cubicBezTo>
                    <a:pt x="6757" y="3123"/>
                    <a:pt x="6710" y="2509"/>
                    <a:pt x="6332" y="2273"/>
                  </a:cubicBezTo>
                  <a:cubicBezTo>
                    <a:pt x="5623" y="1942"/>
                    <a:pt x="4866" y="1705"/>
                    <a:pt x="4110" y="1516"/>
                  </a:cubicBezTo>
                  <a:cubicBezTo>
                    <a:pt x="3307" y="1233"/>
                    <a:pt x="2551" y="807"/>
                    <a:pt x="1889" y="193"/>
                  </a:cubicBezTo>
                  <a:cubicBezTo>
                    <a:pt x="1706" y="58"/>
                    <a:pt x="1514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918250" y="4317650"/>
              <a:ext cx="1075000" cy="344550"/>
            </a:xfrm>
            <a:custGeom>
              <a:avLst/>
              <a:gdLst/>
              <a:ahLst/>
              <a:cxnLst/>
              <a:rect l="l" t="t" r="r" b="b"/>
              <a:pathLst>
                <a:path w="43000" h="13782" extrusionOk="0">
                  <a:moveTo>
                    <a:pt x="42362" y="1"/>
                  </a:moveTo>
                  <a:cubicBezTo>
                    <a:pt x="42332" y="1"/>
                    <a:pt x="42302" y="4"/>
                    <a:pt x="42271" y="10"/>
                  </a:cubicBezTo>
                  <a:cubicBezTo>
                    <a:pt x="36127" y="1948"/>
                    <a:pt x="29747" y="3035"/>
                    <a:pt x="23602" y="4736"/>
                  </a:cubicBezTo>
                  <a:cubicBezTo>
                    <a:pt x="16088" y="6863"/>
                    <a:pt x="9045" y="10077"/>
                    <a:pt x="1389" y="11589"/>
                  </a:cubicBezTo>
                  <a:cubicBezTo>
                    <a:pt x="1" y="11858"/>
                    <a:pt x="522" y="13782"/>
                    <a:pt x="1787" y="13782"/>
                  </a:cubicBezTo>
                  <a:cubicBezTo>
                    <a:pt x="1857" y="13782"/>
                    <a:pt x="1929" y="13776"/>
                    <a:pt x="2003" y="13764"/>
                  </a:cubicBezTo>
                  <a:cubicBezTo>
                    <a:pt x="9707" y="12582"/>
                    <a:pt x="16891" y="9699"/>
                    <a:pt x="24311" y="7478"/>
                  </a:cubicBezTo>
                  <a:cubicBezTo>
                    <a:pt x="30597" y="5634"/>
                    <a:pt x="36978" y="4406"/>
                    <a:pt x="42602" y="861"/>
                  </a:cubicBezTo>
                  <a:cubicBezTo>
                    <a:pt x="42999" y="596"/>
                    <a:pt x="42778" y="1"/>
                    <a:pt x="42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23750" y="4650525"/>
              <a:ext cx="172525" cy="77425"/>
            </a:xfrm>
            <a:custGeom>
              <a:avLst/>
              <a:gdLst/>
              <a:ahLst/>
              <a:cxnLst/>
              <a:rect l="l" t="t" r="r" b="b"/>
              <a:pathLst>
                <a:path w="6901" h="3097" extrusionOk="0">
                  <a:moveTo>
                    <a:pt x="5623" y="1"/>
                  </a:moveTo>
                  <a:cubicBezTo>
                    <a:pt x="4155" y="1"/>
                    <a:pt x="2847" y="975"/>
                    <a:pt x="1323" y="1016"/>
                  </a:cubicBezTo>
                  <a:cubicBezTo>
                    <a:pt x="15" y="1062"/>
                    <a:pt x="0" y="3096"/>
                    <a:pt x="1279" y="3096"/>
                  </a:cubicBezTo>
                  <a:cubicBezTo>
                    <a:pt x="1294" y="3096"/>
                    <a:pt x="1308" y="3096"/>
                    <a:pt x="1323" y="3095"/>
                  </a:cubicBezTo>
                  <a:cubicBezTo>
                    <a:pt x="2221" y="3048"/>
                    <a:pt x="3072" y="2906"/>
                    <a:pt x="3875" y="2623"/>
                  </a:cubicBezTo>
                  <a:cubicBezTo>
                    <a:pt x="4915" y="2292"/>
                    <a:pt x="5861" y="2008"/>
                    <a:pt x="6569" y="1158"/>
                  </a:cubicBezTo>
                  <a:cubicBezTo>
                    <a:pt x="6900" y="827"/>
                    <a:pt x="6759" y="212"/>
                    <a:pt x="6286" y="70"/>
                  </a:cubicBezTo>
                  <a:cubicBezTo>
                    <a:pt x="6061" y="22"/>
                    <a:pt x="5840" y="1"/>
                    <a:pt x="5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26C1E89E-8250-400E-42CA-183BC876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5" y="2019139"/>
            <a:ext cx="1043505" cy="104350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818C502-10EA-0F76-B5AD-A7315C359E43}"/>
              </a:ext>
            </a:extLst>
          </p:cNvPr>
          <p:cNvSpPr txBox="1"/>
          <p:nvPr/>
        </p:nvSpPr>
        <p:spPr>
          <a:xfrm>
            <a:off x="2283457" y="77652"/>
            <a:ext cx="460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OOP Mini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30592-D037-1F26-73B3-88A8EB0254FE}"/>
              </a:ext>
            </a:extLst>
          </p:cNvPr>
          <p:cNvSpPr txBox="1"/>
          <p:nvPr/>
        </p:nvSpPr>
        <p:spPr>
          <a:xfrm>
            <a:off x="2" y="4047720"/>
            <a:ext cx="4840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u="sng" dirty="0">
                <a:solidFill>
                  <a:schemeClr val="bg2"/>
                </a:solidFill>
              </a:rPr>
              <a:t>Team Members: </a:t>
            </a:r>
            <a:endParaRPr lang="pt-BR" sz="1200" dirty="0">
              <a:solidFill>
                <a:schemeClr val="bg2"/>
              </a:solidFill>
            </a:endParaRPr>
          </a:p>
          <a:p>
            <a:r>
              <a:rPr lang="pt-BR" sz="12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Iftekhar Uddin Ahmed-A20EC3016</a:t>
            </a:r>
          </a:p>
          <a:p>
            <a:r>
              <a:rPr lang="pt-BR" sz="12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Md Abu Talha Ibna Riaz Hassan - A20EC3022</a:t>
            </a:r>
          </a:p>
          <a:p>
            <a:r>
              <a:rPr lang="pt-BR" sz="12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Tahia Khan - A20EC3030</a:t>
            </a:r>
          </a:p>
          <a:p>
            <a:r>
              <a:rPr lang="en-US" sz="1200" dirty="0" err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Mahamudul</a:t>
            </a:r>
            <a:r>
              <a:rPr lang="en-US" sz="12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Islam - A20EC4083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4"/>
          <p:cNvSpPr txBox="1">
            <a:spLocks noGrp="1"/>
          </p:cNvSpPr>
          <p:nvPr>
            <p:ph type="body" idx="1"/>
          </p:nvPr>
        </p:nvSpPr>
        <p:spPr>
          <a:xfrm>
            <a:off x="713001" y="1380325"/>
            <a:ext cx="7745100" cy="32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about a food ordering system. In this project a customer chooses a type of food and the description of that type of food is displayed. </a:t>
            </a:r>
          </a:p>
          <a:p>
            <a:pPr mar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the customer chooses the food he wants to buy and enters in their information (for example, their name, email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the customer enters more details about the purchase (for example, they enter the quantity of food to be ordered, they ask for more sauce/cheese, they enter a  discount coupon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when all the required information is taken, the purchase is confirmed and the receipt is shown to the customer. Using our program, a customer can order one food item at a time.</a:t>
            </a:r>
          </a:p>
        </p:txBody>
      </p:sp>
      <p:sp>
        <p:nvSpPr>
          <p:cNvPr id="620" name="Google Shape;620;p44"/>
          <p:cNvSpPr txBox="1">
            <a:spLocks noGrp="1"/>
          </p:cNvSpPr>
          <p:nvPr>
            <p:ph type="title"/>
          </p:nvPr>
        </p:nvSpPr>
        <p:spPr>
          <a:xfrm>
            <a:off x="495851" y="361401"/>
            <a:ext cx="79491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this project is about?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" grpId="0" build="p"/>
      <p:bldP spid="6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4"/>
          <p:cNvSpPr txBox="1">
            <a:spLocks noGrp="1"/>
          </p:cNvSpPr>
          <p:nvPr>
            <p:ph type="title"/>
          </p:nvPr>
        </p:nvSpPr>
        <p:spPr>
          <a:xfrm>
            <a:off x="495851" y="52309"/>
            <a:ext cx="7949100" cy="4244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UML DIAGRAM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0B67D-AA39-E010-E655-F6900461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51" y="414338"/>
            <a:ext cx="7745900" cy="47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5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4"/>
          <p:cNvSpPr txBox="1">
            <a:spLocks noGrp="1"/>
          </p:cNvSpPr>
          <p:nvPr>
            <p:ph type="body" idx="1"/>
          </p:nvPr>
        </p:nvSpPr>
        <p:spPr>
          <a:xfrm>
            <a:off x="713001" y="742950"/>
            <a:ext cx="7745100" cy="3857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was done using the Java Programming Language and in this project we were asked to apply at least 3 of the following OOP concepts: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Array (2D/3D)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Encapsulation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Data hiding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Inheritance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 Polymorphism</a:t>
            </a:r>
          </a:p>
          <a:p>
            <a:pPr marL="152397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in our program we applied all of these concepts.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3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4"/>
          <p:cNvSpPr txBox="1">
            <a:spLocks noGrp="1"/>
          </p:cNvSpPr>
          <p:nvPr>
            <p:ph type="body" idx="1"/>
          </p:nvPr>
        </p:nvSpPr>
        <p:spPr>
          <a:xfrm>
            <a:off x="713001" y="1380325"/>
            <a:ext cx="7745100" cy="32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combined the data and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each object into each class, so we implemented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access modifiers such has private and protected on the attributes of each class so that an object cannot directly access the attributes. Thus we have implemented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hiding.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used “Array of objects concept” to store the objects in an array. In our program we have used vector (and it is a dynamic array) thus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were used in our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also used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inheritance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polymorphism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52"/>
          <p:cNvPicPr preferRelativeResize="0"/>
          <p:nvPr/>
        </p:nvPicPr>
        <p:blipFill>
          <a:blip r:embed="rId3"/>
          <a:srcRect l="3992" r="3992"/>
          <a:stretch/>
        </p:blipFill>
        <p:spPr>
          <a:xfrm flipH="1">
            <a:off x="5343752" y="1508436"/>
            <a:ext cx="1285500" cy="170831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0" name="Google Shape;770;p52"/>
          <p:cNvPicPr preferRelativeResize="0"/>
          <p:nvPr/>
        </p:nvPicPr>
        <p:blipFill>
          <a:blip r:embed="rId4"/>
          <a:srcRect l="15494" r="15494"/>
          <a:stretch/>
        </p:blipFill>
        <p:spPr>
          <a:xfrm flipH="1">
            <a:off x="497827" y="1463229"/>
            <a:ext cx="1285500" cy="1862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1" name="Google Shape;771;p52"/>
          <p:cNvSpPr txBox="1">
            <a:spLocks noGrp="1"/>
          </p:cNvSpPr>
          <p:nvPr>
            <p:ph type="subTitle" idx="1"/>
          </p:nvPr>
        </p:nvSpPr>
        <p:spPr>
          <a:xfrm>
            <a:off x="-137376" y="3466552"/>
            <a:ext cx="2669607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Iftekhar Uddin Ahmed</a:t>
            </a:r>
            <a:endParaRPr dirty="0"/>
          </a:p>
        </p:txBody>
      </p:sp>
      <p:sp>
        <p:nvSpPr>
          <p:cNvPr id="772" name="Google Shape;772;p52"/>
          <p:cNvSpPr txBox="1">
            <a:spLocks noGrp="1"/>
          </p:cNvSpPr>
          <p:nvPr>
            <p:ph type="subTitle" idx="2"/>
          </p:nvPr>
        </p:nvSpPr>
        <p:spPr>
          <a:xfrm>
            <a:off x="5300257" y="3493003"/>
            <a:ext cx="1585500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Tahia Khan</a:t>
            </a:r>
            <a:endParaRPr dirty="0"/>
          </a:p>
        </p:txBody>
      </p:sp>
      <p:sp>
        <p:nvSpPr>
          <p:cNvPr id="774" name="Google Shape;774;p52"/>
          <p:cNvSpPr txBox="1">
            <a:spLocks noGrp="1"/>
          </p:cNvSpPr>
          <p:nvPr>
            <p:ph type="title"/>
          </p:nvPr>
        </p:nvSpPr>
        <p:spPr>
          <a:xfrm>
            <a:off x="701959" y="361393"/>
            <a:ext cx="77430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OUR TEAM</a:t>
            </a:r>
            <a:endParaRPr/>
          </a:p>
        </p:txBody>
      </p:sp>
      <p:grpSp>
        <p:nvGrpSpPr>
          <p:cNvPr id="778" name="Google Shape;778;p52"/>
          <p:cNvGrpSpPr/>
          <p:nvPr/>
        </p:nvGrpSpPr>
        <p:grpSpPr>
          <a:xfrm>
            <a:off x="7147679" y="464492"/>
            <a:ext cx="1306549" cy="459199"/>
            <a:chOff x="7200548" y="384850"/>
            <a:chExt cx="1714856" cy="602702"/>
          </a:xfrm>
        </p:grpSpPr>
        <p:sp>
          <p:nvSpPr>
            <p:cNvPr id="779" name="Google Shape;779;p52"/>
            <p:cNvSpPr/>
            <p:nvPr/>
          </p:nvSpPr>
          <p:spPr>
            <a:xfrm>
              <a:off x="8211759" y="384850"/>
              <a:ext cx="331279" cy="331279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1480" y="157"/>
                  </a:moveTo>
                  <a:cubicBezTo>
                    <a:pt x="1493" y="157"/>
                    <a:pt x="1520" y="184"/>
                    <a:pt x="1520" y="210"/>
                  </a:cubicBezTo>
                  <a:cubicBezTo>
                    <a:pt x="1520" y="249"/>
                    <a:pt x="1520" y="288"/>
                    <a:pt x="1506" y="328"/>
                  </a:cubicBezTo>
                  <a:cubicBezTo>
                    <a:pt x="1415" y="616"/>
                    <a:pt x="1232" y="851"/>
                    <a:pt x="983" y="1021"/>
                  </a:cubicBezTo>
                  <a:cubicBezTo>
                    <a:pt x="826" y="1126"/>
                    <a:pt x="682" y="1218"/>
                    <a:pt x="525" y="1296"/>
                  </a:cubicBezTo>
                  <a:cubicBezTo>
                    <a:pt x="629" y="1152"/>
                    <a:pt x="721" y="1021"/>
                    <a:pt x="813" y="864"/>
                  </a:cubicBezTo>
                  <a:cubicBezTo>
                    <a:pt x="996" y="589"/>
                    <a:pt x="1166" y="314"/>
                    <a:pt x="1415" y="184"/>
                  </a:cubicBezTo>
                  <a:cubicBezTo>
                    <a:pt x="1428" y="170"/>
                    <a:pt x="1454" y="157"/>
                    <a:pt x="1467" y="157"/>
                  </a:cubicBezTo>
                  <a:close/>
                  <a:moveTo>
                    <a:pt x="1480" y="0"/>
                  </a:moveTo>
                  <a:cubicBezTo>
                    <a:pt x="1428" y="0"/>
                    <a:pt x="1376" y="13"/>
                    <a:pt x="1336" y="40"/>
                  </a:cubicBezTo>
                  <a:cubicBezTo>
                    <a:pt x="1061" y="197"/>
                    <a:pt x="865" y="498"/>
                    <a:pt x="682" y="786"/>
                  </a:cubicBezTo>
                  <a:cubicBezTo>
                    <a:pt x="498" y="1087"/>
                    <a:pt x="302" y="1388"/>
                    <a:pt x="1" y="1532"/>
                  </a:cubicBezTo>
                  <a:lnTo>
                    <a:pt x="66" y="1676"/>
                  </a:lnTo>
                  <a:cubicBezTo>
                    <a:pt x="420" y="1532"/>
                    <a:pt x="747" y="1362"/>
                    <a:pt x="1061" y="1152"/>
                  </a:cubicBezTo>
                  <a:cubicBezTo>
                    <a:pt x="1336" y="969"/>
                    <a:pt x="1546" y="681"/>
                    <a:pt x="1650" y="367"/>
                  </a:cubicBezTo>
                  <a:cubicBezTo>
                    <a:pt x="1664" y="301"/>
                    <a:pt x="1677" y="236"/>
                    <a:pt x="1664" y="170"/>
                  </a:cubicBezTo>
                  <a:cubicBezTo>
                    <a:pt x="1637" y="79"/>
                    <a:pt x="1572" y="13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0" name="Google Shape;780;p52"/>
            <p:cNvSpPr/>
            <p:nvPr/>
          </p:nvSpPr>
          <p:spPr>
            <a:xfrm>
              <a:off x="8385199" y="616567"/>
              <a:ext cx="530204" cy="156454"/>
            </a:xfrm>
            <a:custGeom>
              <a:avLst/>
              <a:gdLst/>
              <a:ahLst/>
              <a:cxnLst/>
              <a:rect l="l" t="t" r="r" b="b"/>
              <a:pathLst>
                <a:path w="2684" h="792" extrusionOk="0">
                  <a:moveTo>
                    <a:pt x="1480" y="157"/>
                  </a:moveTo>
                  <a:cubicBezTo>
                    <a:pt x="1796" y="157"/>
                    <a:pt x="2115" y="224"/>
                    <a:pt x="2396" y="359"/>
                  </a:cubicBezTo>
                  <a:cubicBezTo>
                    <a:pt x="2435" y="372"/>
                    <a:pt x="2461" y="398"/>
                    <a:pt x="2488" y="425"/>
                  </a:cubicBezTo>
                  <a:cubicBezTo>
                    <a:pt x="2514" y="477"/>
                    <a:pt x="2501" y="542"/>
                    <a:pt x="2448" y="569"/>
                  </a:cubicBezTo>
                  <a:cubicBezTo>
                    <a:pt x="2396" y="608"/>
                    <a:pt x="2317" y="634"/>
                    <a:pt x="2252" y="634"/>
                  </a:cubicBezTo>
                  <a:cubicBezTo>
                    <a:pt x="2082" y="621"/>
                    <a:pt x="1925" y="582"/>
                    <a:pt x="1781" y="516"/>
                  </a:cubicBezTo>
                  <a:lnTo>
                    <a:pt x="1571" y="425"/>
                  </a:lnTo>
                  <a:cubicBezTo>
                    <a:pt x="1388" y="333"/>
                    <a:pt x="1191" y="267"/>
                    <a:pt x="995" y="215"/>
                  </a:cubicBezTo>
                  <a:lnTo>
                    <a:pt x="952" y="198"/>
                  </a:lnTo>
                  <a:lnTo>
                    <a:pt x="952" y="198"/>
                  </a:lnTo>
                  <a:cubicBezTo>
                    <a:pt x="1087" y="174"/>
                    <a:pt x="1211" y="163"/>
                    <a:pt x="1322" y="163"/>
                  </a:cubicBezTo>
                  <a:cubicBezTo>
                    <a:pt x="1375" y="159"/>
                    <a:pt x="1427" y="157"/>
                    <a:pt x="1480" y="157"/>
                  </a:cubicBezTo>
                  <a:close/>
                  <a:moveTo>
                    <a:pt x="1459" y="1"/>
                  </a:moveTo>
                  <a:cubicBezTo>
                    <a:pt x="1409" y="1"/>
                    <a:pt x="1359" y="2"/>
                    <a:pt x="1309" y="6"/>
                  </a:cubicBezTo>
                  <a:cubicBezTo>
                    <a:pt x="864" y="32"/>
                    <a:pt x="432" y="97"/>
                    <a:pt x="0" y="189"/>
                  </a:cubicBezTo>
                  <a:lnTo>
                    <a:pt x="26" y="346"/>
                  </a:lnTo>
                  <a:cubicBezTo>
                    <a:pt x="175" y="321"/>
                    <a:pt x="323" y="308"/>
                    <a:pt x="470" y="308"/>
                  </a:cubicBezTo>
                  <a:cubicBezTo>
                    <a:pt x="634" y="308"/>
                    <a:pt x="797" y="325"/>
                    <a:pt x="956" y="359"/>
                  </a:cubicBezTo>
                  <a:cubicBezTo>
                    <a:pt x="1139" y="425"/>
                    <a:pt x="1322" y="490"/>
                    <a:pt x="1506" y="569"/>
                  </a:cubicBezTo>
                  <a:lnTo>
                    <a:pt x="1728" y="660"/>
                  </a:lnTo>
                  <a:cubicBezTo>
                    <a:pt x="1885" y="739"/>
                    <a:pt x="2069" y="778"/>
                    <a:pt x="2239" y="791"/>
                  </a:cubicBezTo>
                  <a:lnTo>
                    <a:pt x="2252" y="791"/>
                  </a:lnTo>
                  <a:cubicBezTo>
                    <a:pt x="2357" y="791"/>
                    <a:pt x="2461" y="752"/>
                    <a:pt x="2540" y="699"/>
                  </a:cubicBezTo>
                  <a:cubicBezTo>
                    <a:pt x="2645" y="608"/>
                    <a:pt x="2684" y="464"/>
                    <a:pt x="2618" y="346"/>
                  </a:cubicBezTo>
                  <a:cubicBezTo>
                    <a:pt x="2579" y="294"/>
                    <a:pt x="2527" y="241"/>
                    <a:pt x="2461" y="215"/>
                  </a:cubicBezTo>
                  <a:cubicBezTo>
                    <a:pt x="2141" y="78"/>
                    <a:pt x="1801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1" name="Google Shape;781;p52"/>
            <p:cNvSpPr/>
            <p:nvPr/>
          </p:nvSpPr>
          <p:spPr>
            <a:xfrm>
              <a:off x="7200548" y="580219"/>
              <a:ext cx="1422701" cy="407333"/>
            </a:xfrm>
            <a:custGeom>
              <a:avLst/>
              <a:gdLst/>
              <a:ahLst/>
              <a:cxnLst/>
              <a:rect l="l" t="t" r="r" b="b"/>
              <a:pathLst>
                <a:path w="7202" h="2062" extrusionOk="0">
                  <a:moveTo>
                    <a:pt x="1235" y="1"/>
                  </a:moveTo>
                  <a:cubicBezTo>
                    <a:pt x="1207" y="1"/>
                    <a:pt x="1180" y="2"/>
                    <a:pt x="1153" y="6"/>
                  </a:cubicBezTo>
                  <a:cubicBezTo>
                    <a:pt x="747" y="32"/>
                    <a:pt x="394" y="255"/>
                    <a:pt x="197" y="609"/>
                  </a:cubicBezTo>
                  <a:cubicBezTo>
                    <a:pt x="1" y="975"/>
                    <a:pt x="53" y="1420"/>
                    <a:pt x="315" y="1734"/>
                  </a:cubicBezTo>
                  <a:cubicBezTo>
                    <a:pt x="538" y="1944"/>
                    <a:pt x="852" y="2062"/>
                    <a:pt x="1166" y="2062"/>
                  </a:cubicBezTo>
                  <a:cubicBezTo>
                    <a:pt x="1218" y="2062"/>
                    <a:pt x="1258" y="2049"/>
                    <a:pt x="1310" y="2049"/>
                  </a:cubicBezTo>
                  <a:cubicBezTo>
                    <a:pt x="1650" y="1996"/>
                    <a:pt x="1965" y="1905"/>
                    <a:pt x="2279" y="1761"/>
                  </a:cubicBezTo>
                  <a:lnTo>
                    <a:pt x="2292" y="1748"/>
                  </a:lnTo>
                  <a:cubicBezTo>
                    <a:pt x="2816" y="1538"/>
                    <a:pt x="3339" y="1329"/>
                    <a:pt x="3876" y="1132"/>
                  </a:cubicBezTo>
                  <a:cubicBezTo>
                    <a:pt x="4596" y="870"/>
                    <a:pt x="5303" y="622"/>
                    <a:pt x="6062" y="556"/>
                  </a:cubicBezTo>
                  <a:cubicBezTo>
                    <a:pt x="6112" y="549"/>
                    <a:pt x="6162" y="546"/>
                    <a:pt x="6212" y="546"/>
                  </a:cubicBezTo>
                  <a:cubicBezTo>
                    <a:pt x="6350" y="546"/>
                    <a:pt x="6491" y="570"/>
                    <a:pt x="6625" y="609"/>
                  </a:cubicBezTo>
                  <a:cubicBezTo>
                    <a:pt x="6809" y="661"/>
                    <a:pt x="6940" y="792"/>
                    <a:pt x="6992" y="975"/>
                  </a:cubicBezTo>
                  <a:cubicBezTo>
                    <a:pt x="7031" y="1132"/>
                    <a:pt x="6940" y="1302"/>
                    <a:pt x="6783" y="1355"/>
                  </a:cubicBezTo>
                  <a:cubicBezTo>
                    <a:pt x="6769" y="1357"/>
                    <a:pt x="6756" y="1358"/>
                    <a:pt x="6743" y="1358"/>
                  </a:cubicBezTo>
                  <a:cubicBezTo>
                    <a:pt x="6679" y="1358"/>
                    <a:pt x="6617" y="1331"/>
                    <a:pt x="6573" y="1276"/>
                  </a:cubicBezTo>
                  <a:cubicBezTo>
                    <a:pt x="6521" y="1237"/>
                    <a:pt x="6508" y="1171"/>
                    <a:pt x="6521" y="1119"/>
                  </a:cubicBezTo>
                  <a:lnTo>
                    <a:pt x="6364" y="1067"/>
                  </a:lnTo>
                  <a:lnTo>
                    <a:pt x="6364" y="1067"/>
                  </a:lnTo>
                  <a:cubicBezTo>
                    <a:pt x="6337" y="1185"/>
                    <a:pt x="6364" y="1302"/>
                    <a:pt x="6455" y="1394"/>
                  </a:cubicBezTo>
                  <a:cubicBezTo>
                    <a:pt x="6531" y="1481"/>
                    <a:pt x="6634" y="1532"/>
                    <a:pt x="6749" y="1532"/>
                  </a:cubicBezTo>
                  <a:cubicBezTo>
                    <a:pt x="6773" y="1532"/>
                    <a:pt x="6797" y="1529"/>
                    <a:pt x="6822" y="1525"/>
                  </a:cubicBezTo>
                  <a:cubicBezTo>
                    <a:pt x="7057" y="1446"/>
                    <a:pt x="7201" y="1185"/>
                    <a:pt x="7149" y="949"/>
                  </a:cubicBezTo>
                  <a:cubicBezTo>
                    <a:pt x="7084" y="713"/>
                    <a:pt x="6913" y="543"/>
                    <a:pt x="6691" y="465"/>
                  </a:cubicBezTo>
                  <a:cubicBezTo>
                    <a:pt x="6548" y="420"/>
                    <a:pt x="6398" y="399"/>
                    <a:pt x="6251" y="399"/>
                  </a:cubicBezTo>
                  <a:cubicBezTo>
                    <a:pt x="6183" y="399"/>
                    <a:pt x="6116" y="404"/>
                    <a:pt x="6049" y="412"/>
                  </a:cubicBezTo>
                  <a:cubicBezTo>
                    <a:pt x="5277" y="465"/>
                    <a:pt x="4557" y="726"/>
                    <a:pt x="3824" y="1001"/>
                  </a:cubicBezTo>
                  <a:cubicBezTo>
                    <a:pt x="3300" y="1198"/>
                    <a:pt x="2763" y="1407"/>
                    <a:pt x="2240" y="1617"/>
                  </a:cubicBezTo>
                  <a:lnTo>
                    <a:pt x="2226" y="1630"/>
                  </a:lnTo>
                  <a:cubicBezTo>
                    <a:pt x="1925" y="1761"/>
                    <a:pt x="1611" y="1852"/>
                    <a:pt x="1297" y="1892"/>
                  </a:cubicBezTo>
                  <a:cubicBezTo>
                    <a:pt x="1243" y="1900"/>
                    <a:pt x="1190" y="1905"/>
                    <a:pt x="1137" y="1905"/>
                  </a:cubicBezTo>
                  <a:cubicBezTo>
                    <a:pt x="878" y="1905"/>
                    <a:pt x="628" y="1801"/>
                    <a:pt x="433" y="1617"/>
                  </a:cubicBezTo>
                  <a:cubicBezTo>
                    <a:pt x="210" y="1355"/>
                    <a:pt x="171" y="988"/>
                    <a:pt x="328" y="687"/>
                  </a:cubicBezTo>
                  <a:cubicBezTo>
                    <a:pt x="498" y="386"/>
                    <a:pt x="813" y="190"/>
                    <a:pt x="1166" y="163"/>
                  </a:cubicBezTo>
                  <a:cubicBezTo>
                    <a:pt x="1191" y="159"/>
                    <a:pt x="1217" y="157"/>
                    <a:pt x="1242" y="157"/>
                  </a:cubicBezTo>
                  <a:cubicBezTo>
                    <a:pt x="1364" y="157"/>
                    <a:pt x="1488" y="206"/>
                    <a:pt x="1585" y="281"/>
                  </a:cubicBezTo>
                  <a:cubicBezTo>
                    <a:pt x="1624" y="320"/>
                    <a:pt x="1650" y="386"/>
                    <a:pt x="1650" y="451"/>
                  </a:cubicBezTo>
                  <a:cubicBezTo>
                    <a:pt x="1637" y="582"/>
                    <a:pt x="1533" y="687"/>
                    <a:pt x="1402" y="713"/>
                  </a:cubicBezTo>
                  <a:cubicBezTo>
                    <a:pt x="1349" y="722"/>
                    <a:pt x="1297" y="726"/>
                    <a:pt x="1245" y="726"/>
                  </a:cubicBezTo>
                  <a:cubicBezTo>
                    <a:pt x="1141" y="726"/>
                    <a:pt x="1039" y="709"/>
                    <a:pt x="943" y="674"/>
                  </a:cubicBezTo>
                  <a:lnTo>
                    <a:pt x="904" y="831"/>
                  </a:lnTo>
                  <a:cubicBezTo>
                    <a:pt x="1007" y="863"/>
                    <a:pt x="1115" y="880"/>
                    <a:pt x="1225" y="880"/>
                  </a:cubicBezTo>
                  <a:cubicBezTo>
                    <a:pt x="1296" y="880"/>
                    <a:pt x="1369" y="873"/>
                    <a:pt x="1441" y="857"/>
                  </a:cubicBezTo>
                  <a:cubicBezTo>
                    <a:pt x="1637" y="818"/>
                    <a:pt x="1794" y="661"/>
                    <a:pt x="1808" y="451"/>
                  </a:cubicBezTo>
                  <a:cubicBezTo>
                    <a:pt x="1821" y="347"/>
                    <a:pt x="1768" y="242"/>
                    <a:pt x="1690" y="163"/>
                  </a:cubicBezTo>
                  <a:cubicBezTo>
                    <a:pt x="1556" y="63"/>
                    <a:pt x="1393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82" name="Google Shape;782;p52"/>
          <p:cNvGrpSpPr/>
          <p:nvPr/>
        </p:nvGrpSpPr>
        <p:grpSpPr>
          <a:xfrm flipH="1">
            <a:off x="714884" y="456592"/>
            <a:ext cx="1306549" cy="459199"/>
            <a:chOff x="7200548" y="384850"/>
            <a:chExt cx="1714856" cy="602702"/>
          </a:xfrm>
        </p:grpSpPr>
        <p:sp>
          <p:nvSpPr>
            <p:cNvPr id="783" name="Google Shape;783;p52"/>
            <p:cNvSpPr/>
            <p:nvPr/>
          </p:nvSpPr>
          <p:spPr>
            <a:xfrm>
              <a:off x="8211759" y="384850"/>
              <a:ext cx="331279" cy="331279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1480" y="157"/>
                  </a:moveTo>
                  <a:cubicBezTo>
                    <a:pt x="1493" y="157"/>
                    <a:pt x="1520" y="184"/>
                    <a:pt x="1520" y="210"/>
                  </a:cubicBezTo>
                  <a:cubicBezTo>
                    <a:pt x="1520" y="249"/>
                    <a:pt x="1520" y="288"/>
                    <a:pt x="1506" y="328"/>
                  </a:cubicBezTo>
                  <a:cubicBezTo>
                    <a:pt x="1415" y="616"/>
                    <a:pt x="1232" y="851"/>
                    <a:pt x="983" y="1021"/>
                  </a:cubicBezTo>
                  <a:cubicBezTo>
                    <a:pt x="826" y="1126"/>
                    <a:pt x="682" y="1218"/>
                    <a:pt x="525" y="1296"/>
                  </a:cubicBezTo>
                  <a:cubicBezTo>
                    <a:pt x="629" y="1152"/>
                    <a:pt x="721" y="1021"/>
                    <a:pt x="813" y="864"/>
                  </a:cubicBezTo>
                  <a:cubicBezTo>
                    <a:pt x="996" y="589"/>
                    <a:pt x="1166" y="314"/>
                    <a:pt x="1415" y="184"/>
                  </a:cubicBezTo>
                  <a:cubicBezTo>
                    <a:pt x="1428" y="170"/>
                    <a:pt x="1454" y="157"/>
                    <a:pt x="1467" y="157"/>
                  </a:cubicBezTo>
                  <a:close/>
                  <a:moveTo>
                    <a:pt x="1480" y="0"/>
                  </a:moveTo>
                  <a:cubicBezTo>
                    <a:pt x="1428" y="0"/>
                    <a:pt x="1376" y="13"/>
                    <a:pt x="1336" y="40"/>
                  </a:cubicBezTo>
                  <a:cubicBezTo>
                    <a:pt x="1061" y="197"/>
                    <a:pt x="865" y="498"/>
                    <a:pt x="682" y="786"/>
                  </a:cubicBezTo>
                  <a:cubicBezTo>
                    <a:pt x="498" y="1087"/>
                    <a:pt x="302" y="1388"/>
                    <a:pt x="1" y="1532"/>
                  </a:cubicBezTo>
                  <a:lnTo>
                    <a:pt x="66" y="1676"/>
                  </a:lnTo>
                  <a:cubicBezTo>
                    <a:pt x="420" y="1532"/>
                    <a:pt x="747" y="1362"/>
                    <a:pt x="1061" y="1152"/>
                  </a:cubicBezTo>
                  <a:cubicBezTo>
                    <a:pt x="1336" y="969"/>
                    <a:pt x="1546" y="681"/>
                    <a:pt x="1650" y="367"/>
                  </a:cubicBezTo>
                  <a:cubicBezTo>
                    <a:pt x="1664" y="301"/>
                    <a:pt x="1677" y="236"/>
                    <a:pt x="1664" y="170"/>
                  </a:cubicBezTo>
                  <a:cubicBezTo>
                    <a:pt x="1637" y="79"/>
                    <a:pt x="1572" y="13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4" name="Google Shape;784;p52"/>
            <p:cNvSpPr/>
            <p:nvPr/>
          </p:nvSpPr>
          <p:spPr>
            <a:xfrm>
              <a:off x="8385199" y="616567"/>
              <a:ext cx="530204" cy="156454"/>
            </a:xfrm>
            <a:custGeom>
              <a:avLst/>
              <a:gdLst/>
              <a:ahLst/>
              <a:cxnLst/>
              <a:rect l="l" t="t" r="r" b="b"/>
              <a:pathLst>
                <a:path w="2684" h="792" extrusionOk="0">
                  <a:moveTo>
                    <a:pt x="1480" y="157"/>
                  </a:moveTo>
                  <a:cubicBezTo>
                    <a:pt x="1796" y="157"/>
                    <a:pt x="2115" y="224"/>
                    <a:pt x="2396" y="359"/>
                  </a:cubicBezTo>
                  <a:cubicBezTo>
                    <a:pt x="2435" y="372"/>
                    <a:pt x="2461" y="398"/>
                    <a:pt x="2488" y="425"/>
                  </a:cubicBezTo>
                  <a:cubicBezTo>
                    <a:pt x="2514" y="477"/>
                    <a:pt x="2501" y="542"/>
                    <a:pt x="2448" y="569"/>
                  </a:cubicBezTo>
                  <a:cubicBezTo>
                    <a:pt x="2396" y="608"/>
                    <a:pt x="2317" y="634"/>
                    <a:pt x="2252" y="634"/>
                  </a:cubicBezTo>
                  <a:cubicBezTo>
                    <a:pt x="2082" y="621"/>
                    <a:pt x="1925" y="582"/>
                    <a:pt x="1781" y="516"/>
                  </a:cubicBezTo>
                  <a:lnTo>
                    <a:pt x="1571" y="425"/>
                  </a:lnTo>
                  <a:cubicBezTo>
                    <a:pt x="1388" y="333"/>
                    <a:pt x="1191" y="267"/>
                    <a:pt x="995" y="215"/>
                  </a:cubicBezTo>
                  <a:lnTo>
                    <a:pt x="952" y="198"/>
                  </a:lnTo>
                  <a:lnTo>
                    <a:pt x="952" y="198"/>
                  </a:lnTo>
                  <a:cubicBezTo>
                    <a:pt x="1087" y="174"/>
                    <a:pt x="1211" y="163"/>
                    <a:pt x="1322" y="163"/>
                  </a:cubicBezTo>
                  <a:cubicBezTo>
                    <a:pt x="1375" y="159"/>
                    <a:pt x="1427" y="157"/>
                    <a:pt x="1480" y="157"/>
                  </a:cubicBezTo>
                  <a:close/>
                  <a:moveTo>
                    <a:pt x="1459" y="1"/>
                  </a:moveTo>
                  <a:cubicBezTo>
                    <a:pt x="1409" y="1"/>
                    <a:pt x="1359" y="2"/>
                    <a:pt x="1309" y="6"/>
                  </a:cubicBezTo>
                  <a:cubicBezTo>
                    <a:pt x="864" y="32"/>
                    <a:pt x="432" y="97"/>
                    <a:pt x="0" y="189"/>
                  </a:cubicBezTo>
                  <a:lnTo>
                    <a:pt x="26" y="346"/>
                  </a:lnTo>
                  <a:cubicBezTo>
                    <a:pt x="175" y="321"/>
                    <a:pt x="323" y="308"/>
                    <a:pt x="470" y="308"/>
                  </a:cubicBezTo>
                  <a:cubicBezTo>
                    <a:pt x="634" y="308"/>
                    <a:pt x="797" y="325"/>
                    <a:pt x="956" y="359"/>
                  </a:cubicBezTo>
                  <a:cubicBezTo>
                    <a:pt x="1139" y="425"/>
                    <a:pt x="1322" y="490"/>
                    <a:pt x="1506" y="569"/>
                  </a:cubicBezTo>
                  <a:lnTo>
                    <a:pt x="1728" y="660"/>
                  </a:lnTo>
                  <a:cubicBezTo>
                    <a:pt x="1885" y="739"/>
                    <a:pt x="2069" y="778"/>
                    <a:pt x="2239" y="791"/>
                  </a:cubicBezTo>
                  <a:lnTo>
                    <a:pt x="2252" y="791"/>
                  </a:lnTo>
                  <a:cubicBezTo>
                    <a:pt x="2357" y="791"/>
                    <a:pt x="2461" y="752"/>
                    <a:pt x="2540" y="699"/>
                  </a:cubicBezTo>
                  <a:cubicBezTo>
                    <a:pt x="2645" y="608"/>
                    <a:pt x="2684" y="464"/>
                    <a:pt x="2618" y="346"/>
                  </a:cubicBezTo>
                  <a:cubicBezTo>
                    <a:pt x="2579" y="294"/>
                    <a:pt x="2527" y="241"/>
                    <a:pt x="2461" y="215"/>
                  </a:cubicBezTo>
                  <a:cubicBezTo>
                    <a:pt x="2141" y="78"/>
                    <a:pt x="1801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5" name="Google Shape;785;p52"/>
            <p:cNvSpPr/>
            <p:nvPr/>
          </p:nvSpPr>
          <p:spPr>
            <a:xfrm>
              <a:off x="7200548" y="580219"/>
              <a:ext cx="1422701" cy="407333"/>
            </a:xfrm>
            <a:custGeom>
              <a:avLst/>
              <a:gdLst/>
              <a:ahLst/>
              <a:cxnLst/>
              <a:rect l="l" t="t" r="r" b="b"/>
              <a:pathLst>
                <a:path w="7202" h="2062" extrusionOk="0">
                  <a:moveTo>
                    <a:pt x="1235" y="1"/>
                  </a:moveTo>
                  <a:cubicBezTo>
                    <a:pt x="1207" y="1"/>
                    <a:pt x="1180" y="2"/>
                    <a:pt x="1153" y="6"/>
                  </a:cubicBezTo>
                  <a:cubicBezTo>
                    <a:pt x="747" y="32"/>
                    <a:pt x="394" y="255"/>
                    <a:pt x="197" y="609"/>
                  </a:cubicBezTo>
                  <a:cubicBezTo>
                    <a:pt x="1" y="975"/>
                    <a:pt x="53" y="1420"/>
                    <a:pt x="315" y="1734"/>
                  </a:cubicBezTo>
                  <a:cubicBezTo>
                    <a:pt x="538" y="1944"/>
                    <a:pt x="852" y="2062"/>
                    <a:pt x="1166" y="2062"/>
                  </a:cubicBezTo>
                  <a:cubicBezTo>
                    <a:pt x="1218" y="2062"/>
                    <a:pt x="1258" y="2049"/>
                    <a:pt x="1310" y="2049"/>
                  </a:cubicBezTo>
                  <a:cubicBezTo>
                    <a:pt x="1650" y="1996"/>
                    <a:pt x="1965" y="1905"/>
                    <a:pt x="2279" y="1761"/>
                  </a:cubicBezTo>
                  <a:lnTo>
                    <a:pt x="2292" y="1748"/>
                  </a:lnTo>
                  <a:cubicBezTo>
                    <a:pt x="2816" y="1538"/>
                    <a:pt x="3339" y="1329"/>
                    <a:pt x="3876" y="1132"/>
                  </a:cubicBezTo>
                  <a:cubicBezTo>
                    <a:pt x="4596" y="870"/>
                    <a:pt x="5303" y="622"/>
                    <a:pt x="6062" y="556"/>
                  </a:cubicBezTo>
                  <a:cubicBezTo>
                    <a:pt x="6112" y="549"/>
                    <a:pt x="6162" y="546"/>
                    <a:pt x="6212" y="546"/>
                  </a:cubicBezTo>
                  <a:cubicBezTo>
                    <a:pt x="6350" y="546"/>
                    <a:pt x="6491" y="570"/>
                    <a:pt x="6625" y="609"/>
                  </a:cubicBezTo>
                  <a:cubicBezTo>
                    <a:pt x="6809" y="661"/>
                    <a:pt x="6940" y="792"/>
                    <a:pt x="6992" y="975"/>
                  </a:cubicBezTo>
                  <a:cubicBezTo>
                    <a:pt x="7031" y="1132"/>
                    <a:pt x="6940" y="1302"/>
                    <a:pt x="6783" y="1355"/>
                  </a:cubicBezTo>
                  <a:cubicBezTo>
                    <a:pt x="6769" y="1357"/>
                    <a:pt x="6756" y="1358"/>
                    <a:pt x="6743" y="1358"/>
                  </a:cubicBezTo>
                  <a:cubicBezTo>
                    <a:pt x="6679" y="1358"/>
                    <a:pt x="6617" y="1331"/>
                    <a:pt x="6573" y="1276"/>
                  </a:cubicBezTo>
                  <a:cubicBezTo>
                    <a:pt x="6521" y="1237"/>
                    <a:pt x="6508" y="1171"/>
                    <a:pt x="6521" y="1119"/>
                  </a:cubicBezTo>
                  <a:lnTo>
                    <a:pt x="6364" y="1067"/>
                  </a:lnTo>
                  <a:lnTo>
                    <a:pt x="6364" y="1067"/>
                  </a:lnTo>
                  <a:cubicBezTo>
                    <a:pt x="6337" y="1185"/>
                    <a:pt x="6364" y="1302"/>
                    <a:pt x="6455" y="1394"/>
                  </a:cubicBezTo>
                  <a:cubicBezTo>
                    <a:pt x="6531" y="1481"/>
                    <a:pt x="6634" y="1532"/>
                    <a:pt x="6749" y="1532"/>
                  </a:cubicBezTo>
                  <a:cubicBezTo>
                    <a:pt x="6773" y="1532"/>
                    <a:pt x="6797" y="1529"/>
                    <a:pt x="6822" y="1525"/>
                  </a:cubicBezTo>
                  <a:cubicBezTo>
                    <a:pt x="7057" y="1446"/>
                    <a:pt x="7201" y="1185"/>
                    <a:pt x="7149" y="949"/>
                  </a:cubicBezTo>
                  <a:cubicBezTo>
                    <a:pt x="7084" y="713"/>
                    <a:pt x="6913" y="543"/>
                    <a:pt x="6691" y="465"/>
                  </a:cubicBezTo>
                  <a:cubicBezTo>
                    <a:pt x="6548" y="420"/>
                    <a:pt x="6398" y="399"/>
                    <a:pt x="6251" y="399"/>
                  </a:cubicBezTo>
                  <a:cubicBezTo>
                    <a:pt x="6183" y="399"/>
                    <a:pt x="6116" y="404"/>
                    <a:pt x="6049" y="412"/>
                  </a:cubicBezTo>
                  <a:cubicBezTo>
                    <a:pt x="5277" y="465"/>
                    <a:pt x="4557" y="726"/>
                    <a:pt x="3824" y="1001"/>
                  </a:cubicBezTo>
                  <a:cubicBezTo>
                    <a:pt x="3300" y="1198"/>
                    <a:pt x="2763" y="1407"/>
                    <a:pt x="2240" y="1617"/>
                  </a:cubicBezTo>
                  <a:lnTo>
                    <a:pt x="2226" y="1630"/>
                  </a:lnTo>
                  <a:cubicBezTo>
                    <a:pt x="1925" y="1761"/>
                    <a:pt x="1611" y="1852"/>
                    <a:pt x="1297" y="1892"/>
                  </a:cubicBezTo>
                  <a:cubicBezTo>
                    <a:pt x="1243" y="1900"/>
                    <a:pt x="1190" y="1905"/>
                    <a:pt x="1137" y="1905"/>
                  </a:cubicBezTo>
                  <a:cubicBezTo>
                    <a:pt x="878" y="1905"/>
                    <a:pt x="628" y="1801"/>
                    <a:pt x="433" y="1617"/>
                  </a:cubicBezTo>
                  <a:cubicBezTo>
                    <a:pt x="210" y="1355"/>
                    <a:pt x="171" y="988"/>
                    <a:pt x="328" y="687"/>
                  </a:cubicBezTo>
                  <a:cubicBezTo>
                    <a:pt x="498" y="386"/>
                    <a:pt x="813" y="190"/>
                    <a:pt x="1166" y="163"/>
                  </a:cubicBezTo>
                  <a:cubicBezTo>
                    <a:pt x="1191" y="159"/>
                    <a:pt x="1217" y="157"/>
                    <a:pt x="1242" y="157"/>
                  </a:cubicBezTo>
                  <a:cubicBezTo>
                    <a:pt x="1364" y="157"/>
                    <a:pt x="1488" y="206"/>
                    <a:pt x="1585" y="281"/>
                  </a:cubicBezTo>
                  <a:cubicBezTo>
                    <a:pt x="1624" y="320"/>
                    <a:pt x="1650" y="386"/>
                    <a:pt x="1650" y="451"/>
                  </a:cubicBezTo>
                  <a:cubicBezTo>
                    <a:pt x="1637" y="582"/>
                    <a:pt x="1533" y="687"/>
                    <a:pt x="1402" y="713"/>
                  </a:cubicBezTo>
                  <a:cubicBezTo>
                    <a:pt x="1349" y="722"/>
                    <a:pt x="1297" y="726"/>
                    <a:pt x="1245" y="726"/>
                  </a:cubicBezTo>
                  <a:cubicBezTo>
                    <a:pt x="1141" y="726"/>
                    <a:pt x="1039" y="709"/>
                    <a:pt x="943" y="674"/>
                  </a:cubicBezTo>
                  <a:lnTo>
                    <a:pt x="904" y="831"/>
                  </a:lnTo>
                  <a:cubicBezTo>
                    <a:pt x="1007" y="863"/>
                    <a:pt x="1115" y="880"/>
                    <a:pt x="1225" y="880"/>
                  </a:cubicBezTo>
                  <a:cubicBezTo>
                    <a:pt x="1296" y="880"/>
                    <a:pt x="1369" y="873"/>
                    <a:pt x="1441" y="857"/>
                  </a:cubicBezTo>
                  <a:cubicBezTo>
                    <a:pt x="1637" y="818"/>
                    <a:pt x="1794" y="661"/>
                    <a:pt x="1808" y="451"/>
                  </a:cubicBezTo>
                  <a:cubicBezTo>
                    <a:pt x="1821" y="347"/>
                    <a:pt x="1768" y="242"/>
                    <a:pt x="1690" y="163"/>
                  </a:cubicBezTo>
                  <a:cubicBezTo>
                    <a:pt x="1556" y="63"/>
                    <a:pt x="1393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786" name="Google Shape;786;p52"/>
          <p:cNvPicPr preferRelativeResize="0"/>
          <p:nvPr/>
        </p:nvPicPr>
        <p:blipFill>
          <a:blip r:embed="rId5"/>
          <a:srcRect l="6796" r="6796"/>
          <a:stretch/>
        </p:blipFill>
        <p:spPr>
          <a:xfrm flipH="1">
            <a:off x="2940906" y="1330192"/>
            <a:ext cx="1285500" cy="1862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87" name="Google Shape;787;p52"/>
          <p:cNvSpPr txBox="1">
            <a:spLocks noGrp="1"/>
          </p:cNvSpPr>
          <p:nvPr>
            <p:ph type="subTitle" idx="5"/>
          </p:nvPr>
        </p:nvSpPr>
        <p:spPr>
          <a:xfrm>
            <a:off x="2258243" y="3584880"/>
            <a:ext cx="2669606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Md Abu Talha Ibna Riaz Hassan</a:t>
            </a:r>
            <a:endParaRPr dirty="0"/>
          </a:p>
        </p:txBody>
      </p:sp>
      <p:grpSp>
        <p:nvGrpSpPr>
          <p:cNvPr id="789" name="Google Shape;789;p52"/>
          <p:cNvGrpSpPr/>
          <p:nvPr/>
        </p:nvGrpSpPr>
        <p:grpSpPr>
          <a:xfrm>
            <a:off x="323991" y="1365911"/>
            <a:ext cx="1622215" cy="2054144"/>
            <a:chOff x="1963978" y="1184170"/>
            <a:chExt cx="2796440" cy="3541017"/>
          </a:xfrm>
        </p:grpSpPr>
        <p:sp>
          <p:nvSpPr>
            <p:cNvPr id="790" name="Google Shape;790;p52"/>
            <p:cNvSpPr/>
            <p:nvPr/>
          </p:nvSpPr>
          <p:spPr>
            <a:xfrm>
              <a:off x="1963978" y="1184170"/>
              <a:ext cx="2796440" cy="3541017"/>
            </a:xfrm>
            <a:custGeom>
              <a:avLst/>
              <a:gdLst/>
              <a:ahLst/>
              <a:cxnLst/>
              <a:rect l="l" t="t" r="r" b="b"/>
              <a:pathLst>
                <a:path w="11308" h="14319" extrusionOk="0">
                  <a:moveTo>
                    <a:pt x="5036" y="192"/>
                  </a:moveTo>
                  <a:cubicBezTo>
                    <a:pt x="5102" y="493"/>
                    <a:pt x="5141" y="781"/>
                    <a:pt x="5154" y="1082"/>
                  </a:cubicBezTo>
                  <a:cubicBezTo>
                    <a:pt x="5154" y="1095"/>
                    <a:pt x="5154" y="1095"/>
                    <a:pt x="5154" y="1109"/>
                  </a:cubicBezTo>
                  <a:cubicBezTo>
                    <a:pt x="4945" y="1109"/>
                    <a:pt x="4735" y="1135"/>
                    <a:pt x="4539" y="1174"/>
                  </a:cubicBezTo>
                  <a:cubicBezTo>
                    <a:pt x="4539" y="1174"/>
                    <a:pt x="4539" y="1161"/>
                    <a:pt x="4539" y="1161"/>
                  </a:cubicBezTo>
                  <a:cubicBezTo>
                    <a:pt x="4487" y="886"/>
                    <a:pt x="4434" y="598"/>
                    <a:pt x="4395" y="323"/>
                  </a:cubicBezTo>
                  <a:cubicBezTo>
                    <a:pt x="4604" y="271"/>
                    <a:pt x="4814" y="231"/>
                    <a:pt x="5036" y="192"/>
                  </a:cubicBezTo>
                  <a:close/>
                  <a:moveTo>
                    <a:pt x="4264" y="362"/>
                  </a:moveTo>
                  <a:cubicBezTo>
                    <a:pt x="4303" y="637"/>
                    <a:pt x="4356" y="912"/>
                    <a:pt x="4408" y="1187"/>
                  </a:cubicBezTo>
                  <a:lnTo>
                    <a:pt x="4408" y="1200"/>
                  </a:lnTo>
                  <a:cubicBezTo>
                    <a:pt x="4238" y="1240"/>
                    <a:pt x="4081" y="1292"/>
                    <a:pt x="3924" y="1344"/>
                  </a:cubicBezTo>
                  <a:cubicBezTo>
                    <a:pt x="3937" y="1331"/>
                    <a:pt x="3937" y="1318"/>
                    <a:pt x="3937" y="1305"/>
                  </a:cubicBezTo>
                  <a:cubicBezTo>
                    <a:pt x="3884" y="1056"/>
                    <a:pt x="3806" y="807"/>
                    <a:pt x="3688" y="572"/>
                  </a:cubicBezTo>
                  <a:cubicBezTo>
                    <a:pt x="3884" y="493"/>
                    <a:pt x="4068" y="428"/>
                    <a:pt x="4264" y="375"/>
                  </a:cubicBezTo>
                  <a:lnTo>
                    <a:pt x="4264" y="362"/>
                  </a:lnTo>
                  <a:close/>
                  <a:moveTo>
                    <a:pt x="5615" y="158"/>
                  </a:moveTo>
                  <a:cubicBezTo>
                    <a:pt x="5898" y="158"/>
                    <a:pt x="6181" y="185"/>
                    <a:pt x="6464" y="245"/>
                  </a:cubicBezTo>
                  <a:cubicBezTo>
                    <a:pt x="6503" y="258"/>
                    <a:pt x="6542" y="271"/>
                    <a:pt x="6581" y="271"/>
                  </a:cubicBezTo>
                  <a:cubicBezTo>
                    <a:pt x="6529" y="559"/>
                    <a:pt x="6464" y="821"/>
                    <a:pt x="6385" y="1095"/>
                  </a:cubicBezTo>
                  <a:cubicBezTo>
                    <a:pt x="6361" y="1144"/>
                    <a:pt x="6406" y="1178"/>
                    <a:pt x="6451" y="1178"/>
                  </a:cubicBezTo>
                  <a:cubicBezTo>
                    <a:pt x="6479" y="1178"/>
                    <a:pt x="6506" y="1165"/>
                    <a:pt x="6516" y="1135"/>
                  </a:cubicBezTo>
                  <a:cubicBezTo>
                    <a:pt x="6594" y="860"/>
                    <a:pt x="6660" y="585"/>
                    <a:pt x="6712" y="310"/>
                  </a:cubicBezTo>
                  <a:cubicBezTo>
                    <a:pt x="6896" y="362"/>
                    <a:pt x="7079" y="428"/>
                    <a:pt x="7262" y="506"/>
                  </a:cubicBezTo>
                  <a:cubicBezTo>
                    <a:pt x="7144" y="768"/>
                    <a:pt x="7053" y="1056"/>
                    <a:pt x="6961" y="1331"/>
                  </a:cubicBezTo>
                  <a:cubicBezTo>
                    <a:pt x="6961" y="1344"/>
                    <a:pt x="6961" y="1357"/>
                    <a:pt x="6961" y="1370"/>
                  </a:cubicBezTo>
                  <a:cubicBezTo>
                    <a:pt x="6608" y="1253"/>
                    <a:pt x="6241" y="1161"/>
                    <a:pt x="5861" y="1122"/>
                  </a:cubicBezTo>
                  <a:cubicBezTo>
                    <a:pt x="5874" y="1109"/>
                    <a:pt x="5874" y="1095"/>
                    <a:pt x="5874" y="1082"/>
                  </a:cubicBezTo>
                  <a:cubicBezTo>
                    <a:pt x="5874" y="794"/>
                    <a:pt x="5901" y="519"/>
                    <a:pt x="5927" y="231"/>
                  </a:cubicBezTo>
                  <a:cubicBezTo>
                    <a:pt x="5933" y="192"/>
                    <a:pt x="5901" y="173"/>
                    <a:pt x="5866" y="173"/>
                  </a:cubicBezTo>
                  <a:cubicBezTo>
                    <a:pt x="5832" y="173"/>
                    <a:pt x="5796" y="192"/>
                    <a:pt x="5796" y="231"/>
                  </a:cubicBezTo>
                  <a:cubicBezTo>
                    <a:pt x="5757" y="519"/>
                    <a:pt x="5743" y="794"/>
                    <a:pt x="5743" y="1082"/>
                  </a:cubicBezTo>
                  <a:cubicBezTo>
                    <a:pt x="5730" y="1095"/>
                    <a:pt x="5730" y="1095"/>
                    <a:pt x="5743" y="1109"/>
                  </a:cubicBezTo>
                  <a:cubicBezTo>
                    <a:pt x="5586" y="1095"/>
                    <a:pt x="5429" y="1095"/>
                    <a:pt x="5285" y="1095"/>
                  </a:cubicBezTo>
                  <a:cubicBezTo>
                    <a:pt x="5285" y="1095"/>
                    <a:pt x="5285" y="1082"/>
                    <a:pt x="5285" y="1082"/>
                  </a:cubicBezTo>
                  <a:cubicBezTo>
                    <a:pt x="5272" y="781"/>
                    <a:pt x="5233" y="480"/>
                    <a:pt x="5167" y="179"/>
                  </a:cubicBezTo>
                  <a:cubicBezTo>
                    <a:pt x="5317" y="165"/>
                    <a:pt x="5466" y="158"/>
                    <a:pt x="5615" y="158"/>
                  </a:cubicBezTo>
                  <a:close/>
                  <a:moveTo>
                    <a:pt x="7380" y="559"/>
                  </a:moveTo>
                  <a:cubicBezTo>
                    <a:pt x="7550" y="637"/>
                    <a:pt x="7733" y="729"/>
                    <a:pt x="7891" y="834"/>
                  </a:cubicBezTo>
                  <a:cubicBezTo>
                    <a:pt x="7773" y="1082"/>
                    <a:pt x="7629" y="1331"/>
                    <a:pt x="7485" y="1567"/>
                  </a:cubicBezTo>
                  <a:cubicBezTo>
                    <a:pt x="7472" y="1580"/>
                    <a:pt x="7472" y="1593"/>
                    <a:pt x="7472" y="1593"/>
                  </a:cubicBezTo>
                  <a:cubicBezTo>
                    <a:pt x="7341" y="1528"/>
                    <a:pt x="7197" y="1475"/>
                    <a:pt x="7053" y="1423"/>
                  </a:cubicBezTo>
                  <a:cubicBezTo>
                    <a:pt x="7079" y="1410"/>
                    <a:pt x="7092" y="1397"/>
                    <a:pt x="7092" y="1384"/>
                  </a:cubicBezTo>
                  <a:cubicBezTo>
                    <a:pt x="7171" y="1109"/>
                    <a:pt x="7262" y="834"/>
                    <a:pt x="7380" y="572"/>
                  </a:cubicBezTo>
                  <a:cubicBezTo>
                    <a:pt x="7380" y="572"/>
                    <a:pt x="7380" y="559"/>
                    <a:pt x="7380" y="559"/>
                  </a:cubicBezTo>
                  <a:close/>
                  <a:moveTo>
                    <a:pt x="8022" y="899"/>
                  </a:moveTo>
                  <a:cubicBezTo>
                    <a:pt x="8205" y="1017"/>
                    <a:pt x="8375" y="1148"/>
                    <a:pt x="8545" y="1292"/>
                  </a:cubicBezTo>
                  <a:cubicBezTo>
                    <a:pt x="8375" y="1501"/>
                    <a:pt x="8192" y="1698"/>
                    <a:pt x="8008" y="1907"/>
                  </a:cubicBezTo>
                  <a:cubicBezTo>
                    <a:pt x="7864" y="1816"/>
                    <a:pt x="7733" y="1737"/>
                    <a:pt x="7589" y="1658"/>
                  </a:cubicBezTo>
                  <a:cubicBezTo>
                    <a:pt x="7589" y="1645"/>
                    <a:pt x="7603" y="1645"/>
                    <a:pt x="7603" y="1632"/>
                  </a:cubicBezTo>
                  <a:cubicBezTo>
                    <a:pt x="7760" y="1397"/>
                    <a:pt x="7891" y="1148"/>
                    <a:pt x="8022" y="899"/>
                  </a:cubicBezTo>
                  <a:close/>
                  <a:moveTo>
                    <a:pt x="3578" y="639"/>
                  </a:moveTo>
                  <a:cubicBezTo>
                    <a:pt x="3692" y="858"/>
                    <a:pt x="3767" y="1101"/>
                    <a:pt x="3806" y="1344"/>
                  </a:cubicBezTo>
                  <a:cubicBezTo>
                    <a:pt x="3806" y="1357"/>
                    <a:pt x="3819" y="1384"/>
                    <a:pt x="3845" y="1384"/>
                  </a:cubicBezTo>
                  <a:cubicBezTo>
                    <a:pt x="3492" y="1528"/>
                    <a:pt x="3164" y="1711"/>
                    <a:pt x="2863" y="1946"/>
                  </a:cubicBezTo>
                  <a:cubicBezTo>
                    <a:pt x="2706" y="1763"/>
                    <a:pt x="2562" y="1567"/>
                    <a:pt x="2444" y="1344"/>
                  </a:cubicBezTo>
                  <a:cubicBezTo>
                    <a:pt x="2575" y="1240"/>
                    <a:pt x="2719" y="1122"/>
                    <a:pt x="2863" y="1017"/>
                  </a:cubicBezTo>
                  <a:lnTo>
                    <a:pt x="2916" y="991"/>
                  </a:lnTo>
                  <a:cubicBezTo>
                    <a:pt x="3060" y="1174"/>
                    <a:pt x="3177" y="1370"/>
                    <a:pt x="3282" y="1567"/>
                  </a:cubicBezTo>
                  <a:cubicBezTo>
                    <a:pt x="3294" y="1590"/>
                    <a:pt x="3314" y="1600"/>
                    <a:pt x="3334" y="1600"/>
                  </a:cubicBezTo>
                  <a:cubicBezTo>
                    <a:pt x="3383" y="1600"/>
                    <a:pt x="3437" y="1547"/>
                    <a:pt x="3400" y="1501"/>
                  </a:cubicBezTo>
                  <a:cubicBezTo>
                    <a:pt x="3295" y="1292"/>
                    <a:pt x="3177" y="1095"/>
                    <a:pt x="3033" y="912"/>
                  </a:cubicBezTo>
                  <a:cubicBezTo>
                    <a:pt x="3202" y="808"/>
                    <a:pt x="3384" y="717"/>
                    <a:pt x="3578" y="639"/>
                  </a:cubicBezTo>
                  <a:close/>
                  <a:moveTo>
                    <a:pt x="8650" y="1370"/>
                  </a:moveTo>
                  <a:cubicBezTo>
                    <a:pt x="8768" y="1488"/>
                    <a:pt x="8886" y="1593"/>
                    <a:pt x="9003" y="1711"/>
                  </a:cubicBezTo>
                  <a:cubicBezTo>
                    <a:pt x="8846" y="1894"/>
                    <a:pt x="8663" y="2077"/>
                    <a:pt x="8454" y="2208"/>
                  </a:cubicBezTo>
                  <a:cubicBezTo>
                    <a:pt x="8440" y="2221"/>
                    <a:pt x="8440" y="2221"/>
                    <a:pt x="8427" y="2235"/>
                  </a:cubicBezTo>
                  <a:cubicBezTo>
                    <a:pt x="8336" y="2143"/>
                    <a:pt x="8231" y="2064"/>
                    <a:pt x="8113" y="1986"/>
                  </a:cubicBezTo>
                  <a:cubicBezTo>
                    <a:pt x="8296" y="1789"/>
                    <a:pt x="8480" y="1580"/>
                    <a:pt x="8650" y="1370"/>
                  </a:cubicBezTo>
                  <a:close/>
                  <a:moveTo>
                    <a:pt x="2339" y="1449"/>
                  </a:moveTo>
                  <a:cubicBezTo>
                    <a:pt x="2457" y="1658"/>
                    <a:pt x="2601" y="1855"/>
                    <a:pt x="2772" y="2038"/>
                  </a:cubicBezTo>
                  <a:lnTo>
                    <a:pt x="2693" y="2104"/>
                  </a:lnTo>
                  <a:cubicBezTo>
                    <a:pt x="2614" y="2169"/>
                    <a:pt x="2549" y="2248"/>
                    <a:pt x="2470" y="2326"/>
                  </a:cubicBezTo>
                  <a:cubicBezTo>
                    <a:pt x="2470" y="2313"/>
                    <a:pt x="2470" y="2300"/>
                    <a:pt x="2457" y="2287"/>
                  </a:cubicBezTo>
                  <a:cubicBezTo>
                    <a:pt x="2287" y="2130"/>
                    <a:pt x="2143" y="1946"/>
                    <a:pt x="2025" y="1750"/>
                  </a:cubicBezTo>
                  <a:cubicBezTo>
                    <a:pt x="2130" y="1645"/>
                    <a:pt x="2235" y="1541"/>
                    <a:pt x="2339" y="1449"/>
                  </a:cubicBezTo>
                  <a:close/>
                  <a:moveTo>
                    <a:pt x="1934" y="1855"/>
                  </a:moveTo>
                  <a:cubicBezTo>
                    <a:pt x="2051" y="2038"/>
                    <a:pt x="2195" y="2221"/>
                    <a:pt x="2366" y="2379"/>
                  </a:cubicBezTo>
                  <a:cubicBezTo>
                    <a:pt x="2379" y="2392"/>
                    <a:pt x="2392" y="2405"/>
                    <a:pt x="2405" y="2405"/>
                  </a:cubicBezTo>
                  <a:cubicBezTo>
                    <a:pt x="2313" y="2509"/>
                    <a:pt x="2222" y="2614"/>
                    <a:pt x="2130" y="2732"/>
                  </a:cubicBezTo>
                  <a:lnTo>
                    <a:pt x="1619" y="2221"/>
                  </a:lnTo>
                  <a:cubicBezTo>
                    <a:pt x="1711" y="2090"/>
                    <a:pt x="1816" y="1973"/>
                    <a:pt x="1934" y="1855"/>
                  </a:cubicBezTo>
                  <a:close/>
                  <a:moveTo>
                    <a:pt x="9095" y="1816"/>
                  </a:moveTo>
                  <a:cubicBezTo>
                    <a:pt x="9239" y="1960"/>
                    <a:pt x="9370" y="2130"/>
                    <a:pt x="9501" y="2300"/>
                  </a:cubicBezTo>
                  <a:lnTo>
                    <a:pt x="9514" y="2300"/>
                  </a:lnTo>
                  <a:lnTo>
                    <a:pt x="8938" y="2745"/>
                  </a:lnTo>
                  <a:cubicBezTo>
                    <a:pt x="8846" y="2640"/>
                    <a:pt x="8742" y="2523"/>
                    <a:pt x="8637" y="2418"/>
                  </a:cubicBezTo>
                  <a:cubicBezTo>
                    <a:pt x="8598" y="2392"/>
                    <a:pt x="8571" y="2352"/>
                    <a:pt x="8532" y="2326"/>
                  </a:cubicBezTo>
                  <a:cubicBezTo>
                    <a:pt x="8742" y="2182"/>
                    <a:pt x="8938" y="2012"/>
                    <a:pt x="9095" y="1816"/>
                  </a:cubicBezTo>
                  <a:close/>
                  <a:moveTo>
                    <a:pt x="1528" y="2339"/>
                  </a:moveTo>
                  <a:lnTo>
                    <a:pt x="2038" y="2824"/>
                  </a:lnTo>
                  <a:cubicBezTo>
                    <a:pt x="2051" y="2837"/>
                    <a:pt x="2051" y="2837"/>
                    <a:pt x="2065" y="2850"/>
                  </a:cubicBezTo>
                  <a:cubicBezTo>
                    <a:pt x="1960" y="2994"/>
                    <a:pt x="1855" y="3164"/>
                    <a:pt x="1763" y="3321"/>
                  </a:cubicBezTo>
                  <a:cubicBezTo>
                    <a:pt x="1777" y="3295"/>
                    <a:pt x="1763" y="3269"/>
                    <a:pt x="1737" y="3243"/>
                  </a:cubicBezTo>
                  <a:lnTo>
                    <a:pt x="1174" y="2889"/>
                  </a:lnTo>
                  <a:cubicBezTo>
                    <a:pt x="1292" y="2693"/>
                    <a:pt x="1410" y="2509"/>
                    <a:pt x="1528" y="2339"/>
                  </a:cubicBezTo>
                  <a:close/>
                  <a:moveTo>
                    <a:pt x="9593" y="2405"/>
                  </a:moveTo>
                  <a:cubicBezTo>
                    <a:pt x="9697" y="2562"/>
                    <a:pt x="9802" y="2719"/>
                    <a:pt x="9907" y="2889"/>
                  </a:cubicBezTo>
                  <a:cubicBezTo>
                    <a:pt x="9763" y="3072"/>
                    <a:pt x="9593" y="3230"/>
                    <a:pt x="9409" y="3374"/>
                  </a:cubicBezTo>
                  <a:cubicBezTo>
                    <a:pt x="9291" y="3203"/>
                    <a:pt x="9161" y="3020"/>
                    <a:pt x="9030" y="2850"/>
                  </a:cubicBezTo>
                  <a:lnTo>
                    <a:pt x="9593" y="2405"/>
                  </a:lnTo>
                  <a:close/>
                  <a:moveTo>
                    <a:pt x="1109" y="3007"/>
                  </a:moveTo>
                  <a:lnTo>
                    <a:pt x="1672" y="3360"/>
                  </a:lnTo>
                  <a:cubicBezTo>
                    <a:pt x="1682" y="3370"/>
                    <a:pt x="1694" y="3375"/>
                    <a:pt x="1705" y="3375"/>
                  </a:cubicBezTo>
                  <a:cubicBezTo>
                    <a:pt x="1724" y="3375"/>
                    <a:pt x="1742" y="3364"/>
                    <a:pt x="1750" y="3347"/>
                  </a:cubicBezTo>
                  <a:lnTo>
                    <a:pt x="1750" y="3347"/>
                  </a:lnTo>
                  <a:cubicBezTo>
                    <a:pt x="1672" y="3504"/>
                    <a:pt x="1593" y="3675"/>
                    <a:pt x="1528" y="3832"/>
                  </a:cubicBezTo>
                  <a:cubicBezTo>
                    <a:pt x="1305" y="3714"/>
                    <a:pt x="1083" y="3609"/>
                    <a:pt x="860" y="3504"/>
                  </a:cubicBezTo>
                  <a:cubicBezTo>
                    <a:pt x="939" y="3334"/>
                    <a:pt x="1030" y="3164"/>
                    <a:pt x="1109" y="3007"/>
                  </a:cubicBezTo>
                  <a:close/>
                  <a:moveTo>
                    <a:pt x="9985" y="3007"/>
                  </a:moveTo>
                  <a:cubicBezTo>
                    <a:pt x="10090" y="3190"/>
                    <a:pt x="10182" y="3387"/>
                    <a:pt x="10286" y="3583"/>
                  </a:cubicBezTo>
                  <a:lnTo>
                    <a:pt x="9697" y="3910"/>
                  </a:lnTo>
                  <a:cubicBezTo>
                    <a:pt x="9632" y="3766"/>
                    <a:pt x="9553" y="3635"/>
                    <a:pt x="9475" y="3491"/>
                  </a:cubicBezTo>
                  <a:cubicBezTo>
                    <a:pt x="9658" y="3347"/>
                    <a:pt x="9828" y="3190"/>
                    <a:pt x="9985" y="3007"/>
                  </a:cubicBezTo>
                  <a:close/>
                  <a:moveTo>
                    <a:pt x="10352" y="3701"/>
                  </a:moveTo>
                  <a:cubicBezTo>
                    <a:pt x="10417" y="3858"/>
                    <a:pt x="10483" y="4015"/>
                    <a:pt x="10548" y="4172"/>
                  </a:cubicBezTo>
                  <a:lnTo>
                    <a:pt x="9933" y="4408"/>
                  </a:lnTo>
                  <a:cubicBezTo>
                    <a:pt x="9881" y="4277"/>
                    <a:pt x="9815" y="4159"/>
                    <a:pt x="9763" y="4028"/>
                  </a:cubicBezTo>
                  <a:lnTo>
                    <a:pt x="10352" y="3701"/>
                  </a:lnTo>
                  <a:close/>
                  <a:moveTo>
                    <a:pt x="808" y="3635"/>
                  </a:moveTo>
                  <a:cubicBezTo>
                    <a:pt x="1030" y="3727"/>
                    <a:pt x="1240" y="3832"/>
                    <a:pt x="1449" y="3950"/>
                  </a:cubicBezTo>
                  <a:lnTo>
                    <a:pt x="1475" y="3950"/>
                  </a:lnTo>
                  <a:cubicBezTo>
                    <a:pt x="1344" y="4290"/>
                    <a:pt x="1240" y="4643"/>
                    <a:pt x="1174" y="4997"/>
                  </a:cubicBezTo>
                  <a:cubicBezTo>
                    <a:pt x="1161" y="4997"/>
                    <a:pt x="1148" y="4997"/>
                    <a:pt x="1148" y="4984"/>
                  </a:cubicBezTo>
                  <a:cubicBezTo>
                    <a:pt x="899" y="4945"/>
                    <a:pt x="664" y="4879"/>
                    <a:pt x="441" y="4787"/>
                  </a:cubicBezTo>
                  <a:cubicBezTo>
                    <a:pt x="480" y="4617"/>
                    <a:pt x="520" y="4447"/>
                    <a:pt x="572" y="4290"/>
                  </a:cubicBezTo>
                  <a:cubicBezTo>
                    <a:pt x="782" y="4369"/>
                    <a:pt x="991" y="4421"/>
                    <a:pt x="1214" y="4421"/>
                  </a:cubicBezTo>
                  <a:cubicBezTo>
                    <a:pt x="1305" y="4421"/>
                    <a:pt x="1305" y="4290"/>
                    <a:pt x="1214" y="4290"/>
                  </a:cubicBezTo>
                  <a:cubicBezTo>
                    <a:pt x="1004" y="4290"/>
                    <a:pt x="808" y="4238"/>
                    <a:pt x="611" y="4146"/>
                  </a:cubicBezTo>
                  <a:cubicBezTo>
                    <a:pt x="677" y="3976"/>
                    <a:pt x="742" y="3806"/>
                    <a:pt x="808" y="3635"/>
                  </a:cubicBezTo>
                  <a:close/>
                  <a:moveTo>
                    <a:pt x="10588" y="4303"/>
                  </a:moveTo>
                  <a:cubicBezTo>
                    <a:pt x="10653" y="4486"/>
                    <a:pt x="10718" y="4670"/>
                    <a:pt x="10771" y="4853"/>
                  </a:cubicBezTo>
                  <a:lnTo>
                    <a:pt x="10784" y="4853"/>
                  </a:lnTo>
                  <a:cubicBezTo>
                    <a:pt x="10574" y="4931"/>
                    <a:pt x="10365" y="5010"/>
                    <a:pt x="10156" y="5062"/>
                  </a:cubicBezTo>
                  <a:cubicBezTo>
                    <a:pt x="10103" y="4892"/>
                    <a:pt x="10038" y="4709"/>
                    <a:pt x="9972" y="4539"/>
                  </a:cubicBezTo>
                  <a:lnTo>
                    <a:pt x="10588" y="4303"/>
                  </a:lnTo>
                  <a:close/>
                  <a:moveTo>
                    <a:pt x="415" y="4931"/>
                  </a:moveTo>
                  <a:cubicBezTo>
                    <a:pt x="638" y="5010"/>
                    <a:pt x="873" y="5089"/>
                    <a:pt x="1109" y="5128"/>
                  </a:cubicBezTo>
                  <a:lnTo>
                    <a:pt x="1148" y="5128"/>
                  </a:lnTo>
                  <a:cubicBezTo>
                    <a:pt x="1109" y="5298"/>
                    <a:pt x="1083" y="5481"/>
                    <a:pt x="1070" y="5652"/>
                  </a:cubicBezTo>
                  <a:cubicBezTo>
                    <a:pt x="821" y="5612"/>
                    <a:pt x="598" y="5534"/>
                    <a:pt x="376" y="5442"/>
                  </a:cubicBezTo>
                  <a:cubicBezTo>
                    <a:pt x="369" y="5436"/>
                    <a:pt x="359" y="5432"/>
                    <a:pt x="349" y="5432"/>
                  </a:cubicBezTo>
                  <a:cubicBezTo>
                    <a:pt x="340" y="5432"/>
                    <a:pt x="330" y="5436"/>
                    <a:pt x="323" y="5442"/>
                  </a:cubicBezTo>
                  <a:cubicBezTo>
                    <a:pt x="349" y="5259"/>
                    <a:pt x="376" y="5089"/>
                    <a:pt x="415" y="4931"/>
                  </a:cubicBezTo>
                  <a:close/>
                  <a:moveTo>
                    <a:pt x="10823" y="4984"/>
                  </a:moveTo>
                  <a:cubicBezTo>
                    <a:pt x="10876" y="5180"/>
                    <a:pt x="10928" y="5390"/>
                    <a:pt x="10967" y="5599"/>
                  </a:cubicBezTo>
                  <a:cubicBezTo>
                    <a:pt x="10758" y="5652"/>
                    <a:pt x="10535" y="5691"/>
                    <a:pt x="10313" y="5717"/>
                  </a:cubicBezTo>
                  <a:cubicBezTo>
                    <a:pt x="10286" y="5547"/>
                    <a:pt x="10234" y="5364"/>
                    <a:pt x="10195" y="5193"/>
                  </a:cubicBezTo>
                  <a:cubicBezTo>
                    <a:pt x="10404" y="5141"/>
                    <a:pt x="10614" y="5062"/>
                    <a:pt x="10823" y="4984"/>
                  </a:cubicBezTo>
                  <a:close/>
                  <a:moveTo>
                    <a:pt x="310" y="5547"/>
                  </a:moveTo>
                  <a:cubicBezTo>
                    <a:pt x="546" y="5652"/>
                    <a:pt x="795" y="5730"/>
                    <a:pt x="1043" y="5782"/>
                  </a:cubicBezTo>
                  <a:cubicBezTo>
                    <a:pt x="1030" y="5953"/>
                    <a:pt x="1017" y="6110"/>
                    <a:pt x="1004" y="6280"/>
                  </a:cubicBezTo>
                  <a:cubicBezTo>
                    <a:pt x="1004" y="6267"/>
                    <a:pt x="991" y="6267"/>
                    <a:pt x="978" y="6267"/>
                  </a:cubicBezTo>
                  <a:cubicBezTo>
                    <a:pt x="729" y="6241"/>
                    <a:pt x="480" y="6201"/>
                    <a:pt x="245" y="6162"/>
                  </a:cubicBezTo>
                  <a:cubicBezTo>
                    <a:pt x="258" y="5953"/>
                    <a:pt x="284" y="5756"/>
                    <a:pt x="310" y="5547"/>
                  </a:cubicBezTo>
                  <a:close/>
                  <a:moveTo>
                    <a:pt x="10993" y="5730"/>
                  </a:moveTo>
                  <a:cubicBezTo>
                    <a:pt x="11033" y="5926"/>
                    <a:pt x="11059" y="6123"/>
                    <a:pt x="11085" y="6306"/>
                  </a:cubicBezTo>
                  <a:lnTo>
                    <a:pt x="10417" y="6411"/>
                  </a:lnTo>
                  <a:cubicBezTo>
                    <a:pt x="10404" y="6228"/>
                    <a:pt x="10378" y="6044"/>
                    <a:pt x="10339" y="5848"/>
                  </a:cubicBezTo>
                  <a:cubicBezTo>
                    <a:pt x="10561" y="5822"/>
                    <a:pt x="10784" y="5782"/>
                    <a:pt x="10993" y="5730"/>
                  </a:cubicBezTo>
                  <a:close/>
                  <a:moveTo>
                    <a:pt x="11111" y="6437"/>
                  </a:moveTo>
                  <a:cubicBezTo>
                    <a:pt x="11124" y="6620"/>
                    <a:pt x="11137" y="6804"/>
                    <a:pt x="11151" y="6987"/>
                  </a:cubicBezTo>
                  <a:cubicBezTo>
                    <a:pt x="10997" y="7006"/>
                    <a:pt x="10844" y="7018"/>
                    <a:pt x="10690" y="7018"/>
                  </a:cubicBezTo>
                  <a:cubicBezTo>
                    <a:pt x="10634" y="7018"/>
                    <a:pt x="10578" y="7017"/>
                    <a:pt x="10522" y="7013"/>
                  </a:cubicBezTo>
                  <a:cubicBezTo>
                    <a:pt x="10509" y="7013"/>
                    <a:pt x="10483" y="7026"/>
                    <a:pt x="10470" y="7039"/>
                  </a:cubicBezTo>
                  <a:cubicBezTo>
                    <a:pt x="10470" y="6869"/>
                    <a:pt x="10457" y="6712"/>
                    <a:pt x="10430" y="6542"/>
                  </a:cubicBezTo>
                  <a:lnTo>
                    <a:pt x="10457" y="6542"/>
                  </a:lnTo>
                  <a:lnTo>
                    <a:pt x="11111" y="6437"/>
                  </a:lnTo>
                  <a:close/>
                  <a:moveTo>
                    <a:pt x="245" y="6306"/>
                  </a:moveTo>
                  <a:cubicBezTo>
                    <a:pt x="493" y="6345"/>
                    <a:pt x="742" y="6385"/>
                    <a:pt x="978" y="6398"/>
                  </a:cubicBezTo>
                  <a:cubicBezTo>
                    <a:pt x="984" y="6404"/>
                    <a:pt x="991" y="6408"/>
                    <a:pt x="996" y="6408"/>
                  </a:cubicBezTo>
                  <a:cubicBezTo>
                    <a:pt x="1001" y="6408"/>
                    <a:pt x="1004" y="6404"/>
                    <a:pt x="1004" y="6398"/>
                  </a:cubicBezTo>
                  <a:cubicBezTo>
                    <a:pt x="1004" y="6620"/>
                    <a:pt x="1004" y="6791"/>
                    <a:pt x="1004" y="7052"/>
                  </a:cubicBezTo>
                  <a:lnTo>
                    <a:pt x="245" y="7052"/>
                  </a:lnTo>
                  <a:lnTo>
                    <a:pt x="245" y="6306"/>
                  </a:lnTo>
                  <a:close/>
                  <a:moveTo>
                    <a:pt x="1004" y="7144"/>
                  </a:moveTo>
                  <a:cubicBezTo>
                    <a:pt x="1017" y="7327"/>
                    <a:pt x="1030" y="7537"/>
                    <a:pt x="1056" y="7720"/>
                  </a:cubicBezTo>
                  <a:cubicBezTo>
                    <a:pt x="903" y="7735"/>
                    <a:pt x="754" y="7742"/>
                    <a:pt x="607" y="7742"/>
                  </a:cubicBezTo>
                  <a:cubicBezTo>
                    <a:pt x="503" y="7742"/>
                    <a:pt x="400" y="7739"/>
                    <a:pt x="297" y="7733"/>
                  </a:cubicBezTo>
                  <a:cubicBezTo>
                    <a:pt x="271" y="7537"/>
                    <a:pt x="258" y="7432"/>
                    <a:pt x="245" y="7144"/>
                  </a:cubicBezTo>
                  <a:close/>
                  <a:moveTo>
                    <a:pt x="10483" y="7118"/>
                  </a:moveTo>
                  <a:cubicBezTo>
                    <a:pt x="10496" y="7131"/>
                    <a:pt x="10509" y="7144"/>
                    <a:pt x="10522" y="7144"/>
                  </a:cubicBezTo>
                  <a:cubicBezTo>
                    <a:pt x="10587" y="7148"/>
                    <a:pt x="10651" y="7149"/>
                    <a:pt x="10715" y="7149"/>
                  </a:cubicBezTo>
                  <a:cubicBezTo>
                    <a:pt x="10867" y="7149"/>
                    <a:pt x="11016" y="7140"/>
                    <a:pt x="11164" y="7131"/>
                  </a:cubicBezTo>
                  <a:cubicBezTo>
                    <a:pt x="11164" y="7340"/>
                    <a:pt x="11164" y="7550"/>
                    <a:pt x="11164" y="7759"/>
                  </a:cubicBezTo>
                  <a:cubicBezTo>
                    <a:pt x="11012" y="7715"/>
                    <a:pt x="10853" y="7694"/>
                    <a:pt x="10697" y="7694"/>
                  </a:cubicBezTo>
                  <a:cubicBezTo>
                    <a:pt x="10625" y="7694"/>
                    <a:pt x="10553" y="7699"/>
                    <a:pt x="10483" y="7707"/>
                  </a:cubicBezTo>
                  <a:lnTo>
                    <a:pt x="10483" y="7118"/>
                  </a:lnTo>
                  <a:close/>
                  <a:moveTo>
                    <a:pt x="10629" y="7833"/>
                  </a:moveTo>
                  <a:cubicBezTo>
                    <a:pt x="10802" y="7833"/>
                    <a:pt x="10977" y="7850"/>
                    <a:pt x="11137" y="7890"/>
                  </a:cubicBezTo>
                  <a:lnTo>
                    <a:pt x="11164" y="7890"/>
                  </a:lnTo>
                  <a:cubicBezTo>
                    <a:pt x="11151" y="8047"/>
                    <a:pt x="11138" y="8204"/>
                    <a:pt x="11124" y="8360"/>
                  </a:cubicBezTo>
                  <a:lnTo>
                    <a:pt x="11124" y="8360"/>
                  </a:lnTo>
                  <a:lnTo>
                    <a:pt x="10444" y="8296"/>
                  </a:lnTo>
                  <a:cubicBezTo>
                    <a:pt x="10457" y="8152"/>
                    <a:pt x="10470" y="7995"/>
                    <a:pt x="10470" y="7838"/>
                  </a:cubicBezTo>
                  <a:cubicBezTo>
                    <a:pt x="10522" y="7835"/>
                    <a:pt x="10576" y="7833"/>
                    <a:pt x="10629" y="7833"/>
                  </a:cubicBezTo>
                  <a:close/>
                  <a:moveTo>
                    <a:pt x="1070" y="7864"/>
                  </a:moveTo>
                  <a:cubicBezTo>
                    <a:pt x="1096" y="8061"/>
                    <a:pt x="1122" y="8257"/>
                    <a:pt x="1161" y="8440"/>
                  </a:cubicBezTo>
                  <a:cubicBezTo>
                    <a:pt x="912" y="8493"/>
                    <a:pt x="664" y="8532"/>
                    <a:pt x="415" y="8545"/>
                  </a:cubicBezTo>
                  <a:cubicBezTo>
                    <a:pt x="389" y="8401"/>
                    <a:pt x="363" y="8244"/>
                    <a:pt x="336" y="8100"/>
                  </a:cubicBezTo>
                  <a:cubicBezTo>
                    <a:pt x="323" y="8034"/>
                    <a:pt x="323" y="7969"/>
                    <a:pt x="310" y="7890"/>
                  </a:cubicBezTo>
                  <a:lnTo>
                    <a:pt x="310" y="7890"/>
                  </a:lnTo>
                  <a:cubicBezTo>
                    <a:pt x="377" y="7894"/>
                    <a:pt x="444" y="7895"/>
                    <a:pt x="512" y="7895"/>
                  </a:cubicBezTo>
                  <a:cubicBezTo>
                    <a:pt x="698" y="7895"/>
                    <a:pt x="887" y="7883"/>
                    <a:pt x="1070" y="7864"/>
                  </a:cubicBezTo>
                  <a:close/>
                  <a:moveTo>
                    <a:pt x="10430" y="8440"/>
                  </a:moveTo>
                  <a:lnTo>
                    <a:pt x="11111" y="8493"/>
                  </a:lnTo>
                  <a:cubicBezTo>
                    <a:pt x="11085" y="8689"/>
                    <a:pt x="11059" y="8872"/>
                    <a:pt x="11033" y="9069"/>
                  </a:cubicBezTo>
                  <a:lnTo>
                    <a:pt x="11020" y="9056"/>
                  </a:lnTo>
                  <a:lnTo>
                    <a:pt x="10352" y="8964"/>
                  </a:lnTo>
                  <a:cubicBezTo>
                    <a:pt x="10365" y="8898"/>
                    <a:pt x="10378" y="8833"/>
                    <a:pt x="10391" y="8767"/>
                  </a:cubicBezTo>
                  <a:cubicBezTo>
                    <a:pt x="10404" y="8663"/>
                    <a:pt x="10417" y="8545"/>
                    <a:pt x="10430" y="8440"/>
                  </a:cubicBezTo>
                  <a:close/>
                  <a:moveTo>
                    <a:pt x="10326" y="9095"/>
                  </a:moveTo>
                  <a:lnTo>
                    <a:pt x="10980" y="9186"/>
                  </a:lnTo>
                  <a:lnTo>
                    <a:pt x="11007" y="9186"/>
                  </a:lnTo>
                  <a:lnTo>
                    <a:pt x="10967" y="9357"/>
                  </a:lnTo>
                  <a:cubicBezTo>
                    <a:pt x="10954" y="9448"/>
                    <a:pt x="10928" y="9553"/>
                    <a:pt x="10902" y="9645"/>
                  </a:cubicBezTo>
                  <a:lnTo>
                    <a:pt x="10234" y="9527"/>
                  </a:lnTo>
                  <a:lnTo>
                    <a:pt x="10221" y="9527"/>
                  </a:lnTo>
                  <a:cubicBezTo>
                    <a:pt x="10260" y="9383"/>
                    <a:pt x="10300" y="9239"/>
                    <a:pt x="10326" y="9095"/>
                  </a:cubicBezTo>
                  <a:close/>
                  <a:moveTo>
                    <a:pt x="1187" y="8571"/>
                  </a:moveTo>
                  <a:lnTo>
                    <a:pt x="1214" y="8702"/>
                  </a:lnTo>
                  <a:cubicBezTo>
                    <a:pt x="1292" y="9042"/>
                    <a:pt x="1410" y="9370"/>
                    <a:pt x="1554" y="9684"/>
                  </a:cubicBezTo>
                  <a:cubicBezTo>
                    <a:pt x="1292" y="9789"/>
                    <a:pt x="1043" y="9893"/>
                    <a:pt x="782" y="10011"/>
                  </a:cubicBezTo>
                  <a:cubicBezTo>
                    <a:pt x="716" y="9802"/>
                    <a:pt x="651" y="9592"/>
                    <a:pt x="598" y="9383"/>
                  </a:cubicBezTo>
                  <a:cubicBezTo>
                    <a:pt x="808" y="9304"/>
                    <a:pt x="1017" y="9252"/>
                    <a:pt x="1240" y="9213"/>
                  </a:cubicBezTo>
                  <a:cubicBezTo>
                    <a:pt x="1315" y="9200"/>
                    <a:pt x="1294" y="9081"/>
                    <a:pt x="1213" y="9081"/>
                  </a:cubicBezTo>
                  <a:cubicBezTo>
                    <a:pt x="1209" y="9081"/>
                    <a:pt x="1205" y="9081"/>
                    <a:pt x="1200" y="9082"/>
                  </a:cubicBezTo>
                  <a:cubicBezTo>
                    <a:pt x="978" y="9121"/>
                    <a:pt x="768" y="9173"/>
                    <a:pt x="559" y="9239"/>
                  </a:cubicBezTo>
                  <a:cubicBezTo>
                    <a:pt x="520" y="9069"/>
                    <a:pt x="467" y="8872"/>
                    <a:pt x="441" y="8676"/>
                  </a:cubicBezTo>
                  <a:cubicBezTo>
                    <a:pt x="690" y="8663"/>
                    <a:pt x="939" y="8623"/>
                    <a:pt x="1187" y="8571"/>
                  </a:cubicBezTo>
                  <a:close/>
                  <a:moveTo>
                    <a:pt x="10195" y="9658"/>
                  </a:moveTo>
                  <a:lnTo>
                    <a:pt x="10863" y="9776"/>
                  </a:lnTo>
                  <a:cubicBezTo>
                    <a:pt x="10823" y="9933"/>
                    <a:pt x="10771" y="10103"/>
                    <a:pt x="10705" y="10260"/>
                  </a:cubicBezTo>
                  <a:lnTo>
                    <a:pt x="10692" y="10260"/>
                  </a:lnTo>
                  <a:cubicBezTo>
                    <a:pt x="10483" y="10181"/>
                    <a:pt x="10260" y="10116"/>
                    <a:pt x="10038" y="10077"/>
                  </a:cubicBezTo>
                  <a:cubicBezTo>
                    <a:pt x="10090" y="9933"/>
                    <a:pt x="10142" y="9802"/>
                    <a:pt x="10182" y="9658"/>
                  </a:cubicBezTo>
                  <a:close/>
                  <a:moveTo>
                    <a:pt x="9998" y="10208"/>
                  </a:moveTo>
                  <a:cubicBezTo>
                    <a:pt x="10221" y="10247"/>
                    <a:pt x="10444" y="10312"/>
                    <a:pt x="10653" y="10391"/>
                  </a:cubicBezTo>
                  <a:lnTo>
                    <a:pt x="10666" y="10391"/>
                  </a:lnTo>
                  <a:cubicBezTo>
                    <a:pt x="10614" y="10535"/>
                    <a:pt x="10561" y="10666"/>
                    <a:pt x="10496" y="10797"/>
                  </a:cubicBezTo>
                  <a:lnTo>
                    <a:pt x="10483" y="10797"/>
                  </a:lnTo>
                  <a:lnTo>
                    <a:pt x="9802" y="10653"/>
                  </a:lnTo>
                  <a:cubicBezTo>
                    <a:pt x="9868" y="10496"/>
                    <a:pt x="9933" y="10352"/>
                    <a:pt x="9998" y="10208"/>
                  </a:cubicBezTo>
                  <a:close/>
                  <a:moveTo>
                    <a:pt x="1619" y="9789"/>
                  </a:moveTo>
                  <a:cubicBezTo>
                    <a:pt x="1711" y="9985"/>
                    <a:pt x="1816" y="10168"/>
                    <a:pt x="1934" y="10339"/>
                  </a:cubicBezTo>
                  <a:cubicBezTo>
                    <a:pt x="1646" y="10496"/>
                    <a:pt x="1384" y="10679"/>
                    <a:pt x="1148" y="10901"/>
                  </a:cubicBezTo>
                  <a:cubicBezTo>
                    <a:pt x="1030" y="10653"/>
                    <a:pt x="912" y="10391"/>
                    <a:pt x="821" y="10129"/>
                  </a:cubicBezTo>
                  <a:cubicBezTo>
                    <a:pt x="1083" y="10024"/>
                    <a:pt x="1331" y="9906"/>
                    <a:pt x="1593" y="9802"/>
                  </a:cubicBezTo>
                  <a:cubicBezTo>
                    <a:pt x="1593" y="9802"/>
                    <a:pt x="1606" y="9802"/>
                    <a:pt x="1619" y="9789"/>
                  </a:cubicBezTo>
                  <a:close/>
                  <a:moveTo>
                    <a:pt x="9737" y="10771"/>
                  </a:moveTo>
                  <a:cubicBezTo>
                    <a:pt x="9972" y="10810"/>
                    <a:pt x="10221" y="10862"/>
                    <a:pt x="10444" y="10941"/>
                  </a:cubicBezTo>
                  <a:cubicBezTo>
                    <a:pt x="10391" y="11098"/>
                    <a:pt x="10313" y="11242"/>
                    <a:pt x="10234" y="11386"/>
                  </a:cubicBezTo>
                  <a:cubicBezTo>
                    <a:pt x="10221" y="11360"/>
                    <a:pt x="10208" y="11360"/>
                    <a:pt x="10182" y="11347"/>
                  </a:cubicBezTo>
                  <a:lnTo>
                    <a:pt x="10182" y="11334"/>
                  </a:lnTo>
                  <a:cubicBezTo>
                    <a:pt x="9972" y="11281"/>
                    <a:pt x="9763" y="11216"/>
                    <a:pt x="9566" y="11124"/>
                  </a:cubicBezTo>
                  <a:lnTo>
                    <a:pt x="9540" y="11124"/>
                  </a:lnTo>
                  <a:cubicBezTo>
                    <a:pt x="9619" y="11006"/>
                    <a:pt x="9671" y="10888"/>
                    <a:pt x="9737" y="10771"/>
                  </a:cubicBezTo>
                  <a:close/>
                  <a:moveTo>
                    <a:pt x="1999" y="10469"/>
                  </a:moveTo>
                  <a:cubicBezTo>
                    <a:pt x="2117" y="10640"/>
                    <a:pt x="2248" y="10810"/>
                    <a:pt x="2366" y="10967"/>
                  </a:cubicBezTo>
                  <a:cubicBezTo>
                    <a:pt x="2104" y="11190"/>
                    <a:pt x="1829" y="11412"/>
                    <a:pt x="1554" y="11608"/>
                  </a:cubicBezTo>
                  <a:cubicBezTo>
                    <a:pt x="1423" y="11425"/>
                    <a:pt x="1305" y="11229"/>
                    <a:pt x="1200" y="11032"/>
                  </a:cubicBezTo>
                  <a:lnTo>
                    <a:pt x="1214" y="11032"/>
                  </a:lnTo>
                  <a:cubicBezTo>
                    <a:pt x="1449" y="10810"/>
                    <a:pt x="1724" y="10627"/>
                    <a:pt x="1999" y="10469"/>
                  </a:cubicBezTo>
                  <a:close/>
                  <a:moveTo>
                    <a:pt x="9488" y="11216"/>
                  </a:moveTo>
                  <a:lnTo>
                    <a:pt x="9501" y="11229"/>
                  </a:lnTo>
                  <a:cubicBezTo>
                    <a:pt x="9710" y="11334"/>
                    <a:pt x="9933" y="11399"/>
                    <a:pt x="10156" y="11451"/>
                  </a:cubicBezTo>
                  <a:cubicBezTo>
                    <a:pt x="10162" y="11458"/>
                    <a:pt x="10169" y="11461"/>
                    <a:pt x="10175" y="11461"/>
                  </a:cubicBezTo>
                  <a:cubicBezTo>
                    <a:pt x="10182" y="11461"/>
                    <a:pt x="10188" y="11458"/>
                    <a:pt x="10195" y="11451"/>
                  </a:cubicBezTo>
                  <a:lnTo>
                    <a:pt x="10195" y="11451"/>
                  </a:lnTo>
                  <a:cubicBezTo>
                    <a:pt x="10103" y="11622"/>
                    <a:pt x="9998" y="11805"/>
                    <a:pt x="9894" y="11962"/>
                  </a:cubicBezTo>
                  <a:lnTo>
                    <a:pt x="9881" y="11962"/>
                  </a:lnTo>
                  <a:cubicBezTo>
                    <a:pt x="9645" y="11870"/>
                    <a:pt x="9422" y="11739"/>
                    <a:pt x="9226" y="11582"/>
                  </a:cubicBezTo>
                  <a:cubicBezTo>
                    <a:pt x="9318" y="11464"/>
                    <a:pt x="9396" y="11347"/>
                    <a:pt x="9488" y="11216"/>
                  </a:cubicBezTo>
                  <a:close/>
                  <a:moveTo>
                    <a:pt x="2444" y="11085"/>
                  </a:moveTo>
                  <a:cubicBezTo>
                    <a:pt x="2575" y="11229"/>
                    <a:pt x="2693" y="11386"/>
                    <a:pt x="2824" y="11530"/>
                  </a:cubicBezTo>
                  <a:cubicBezTo>
                    <a:pt x="2588" y="11805"/>
                    <a:pt x="2313" y="12027"/>
                    <a:pt x="2012" y="12211"/>
                  </a:cubicBezTo>
                  <a:lnTo>
                    <a:pt x="1999" y="12198"/>
                  </a:lnTo>
                  <a:cubicBezTo>
                    <a:pt x="1868" y="12041"/>
                    <a:pt x="1737" y="11883"/>
                    <a:pt x="1633" y="11726"/>
                  </a:cubicBezTo>
                  <a:cubicBezTo>
                    <a:pt x="1907" y="11517"/>
                    <a:pt x="2182" y="11307"/>
                    <a:pt x="2444" y="11085"/>
                  </a:cubicBezTo>
                  <a:close/>
                  <a:moveTo>
                    <a:pt x="9121" y="11687"/>
                  </a:moveTo>
                  <a:cubicBezTo>
                    <a:pt x="9331" y="11844"/>
                    <a:pt x="9553" y="11975"/>
                    <a:pt x="9789" y="12080"/>
                  </a:cubicBezTo>
                  <a:cubicBezTo>
                    <a:pt x="9686" y="12235"/>
                    <a:pt x="9569" y="12403"/>
                    <a:pt x="9441" y="12546"/>
                  </a:cubicBezTo>
                  <a:lnTo>
                    <a:pt x="9441" y="12546"/>
                  </a:lnTo>
                  <a:lnTo>
                    <a:pt x="9108" y="12315"/>
                  </a:lnTo>
                  <a:lnTo>
                    <a:pt x="8938" y="12198"/>
                  </a:lnTo>
                  <a:lnTo>
                    <a:pt x="8859" y="12145"/>
                  </a:lnTo>
                  <a:cubicBezTo>
                    <a:pt x="8833" y="12119"/>
                    <a:pt x="8807" y="12106"/>
                    <a:pt x="8781" y="12106"/>
                  </a:cubicBezTo>
                  <a:cubicBezTo>
                    <a:pt x="8794" y="12093"/>
                    <a:pt x="8794" y="12080"/>
                    <a:pt x="8794" y="12067"/>
                  </a:cubicBezTo>
                  <a:cubicBezTo>
                    <a:pt x="8912" y="11949"/>
                    <a:pt x="9017" y="11818"/>
                    <a:pt x="9121" y="11687"/>
                  </a:cubicBezTo>
                  <a:close/>
                  <a:moveTo>
                    <a:pt x="2929" y="11635"/>
                  </a:moveTo>
                  <a:lnTo>
                    <a:pt x="2968" y="11674"/>
                  </a:lnTo>
                  <a:cubicBezTo>
                    <a:pt x="3086" y="11818"/>
                    <a:pt x="3217" y="11962"/>
                    <a:pt x="3348" y="12093"/>
                  </a:cubicBezTo>
                  <a:cubicBezTo>
                    <a:pt x="3138" y="12355"/>
                    <a:pt x="2902" y="12590"/>
                    <a:pt x="2654" y="12800"/>
                  </a:cubicBezTo>
                  <a:cubicBezTo>
                    <a:pt x="2457" y="12656"/>
                    <a:pt x="2287" y="12486"/>
                    <a:pt x="2117" y="12315"/>
                  </a:cubicBezTo>
                  <a:cubicBezTo>
                    <a:pt x="2418" y="12132"/>
                    <a:pt x="2693" y="11910"/>
                    <a:pt x="2929" y="11635"/>
                  </a:cubicBezTo>
                  <a:close/>
                  <a:moveTo>
                    <a:pt x="5407" y="1231"/>
                  </a:moveTo>
                  <a:cubicBezTo>
                    <a:pt x="6291" y="1231"/>
                    <a:pt x="7162" y="1512"/>
                    <a:pt x="7904" y="2012"/>
                  </a:cubicBezTo>
                  <a:cubicBezTo>
                    <a:pt x="7894" y="2059"/>
                    <a:pt x="7926" y="2093"/>
                    <a:pt x="7964" y="2093"/>
                  </a:cubicBezTo>
                  <a:cubicBezTo>
                    <a:pt x="7979" y="2093"/>
                    <a:pt x="7994" y="2088"/>
                    <a:pt x="8008" y="2077"/>
                  </a:cubicBezTo>
                  <a:cubicBezTo>
                    <a:pt x="8310" y="2300"/>
                    <a:pt x="8584" y="2549"/>
                    <a:pt x="8833" y="2824"/>
                  </a:cubicBezTo>
                  <a:lnTo>
                    <a:pt x="8807" y="2837"/>
                  </a:lnTo>
                  <a:cubicBezTo>
                    <a:pt x="8755" y="2889"/>
                    <a:pt x="8810" y="2957"/>
                    <a:pt x="8868" y="2957"/>
                  </a:cubicBezTo>
                  <a:cubicBezTo>
                    <a:pt x="8883" y="2957"/>
                    <a:pt x="8898" y="2952"/>
                    <a:pt x="8912" y="2941"/>
                  </a:cubicBezTo>
                  <a:cubicBezTo>
                    <a:pt x="8990" y="3033"/>
                    <a:pt x="9069" y="3138"/>
                    <a:pt x="9134" y="3243"/>
                  </a:cubicBezTo>
                  <a:cubicBezTo>
                    <a:pt x="9187" y="3308"/>
                    <a:pt x="9239" y="3387"/>
                    <a:pt x="9291" y="3465"/>
                  </a:cubicBezTo>
                  <a:cubicBezTo>
                    <a:pt x="9256" y="3513"/>
                    <a:pt x="9296" y="3572"/>
                    <a:pt x="9343" y="3572"/>
                  </a:cubicBezTo>
                  <a:cubicBezTo>
                    <a:pt x="9348" y="3572"/>
                    <a:pt x="9352" y="3571"/>
                    <a:pt x="9357" y="3570"/>
                  </a:cubicBezTo>
                  <a:cubicBezTo>
                    <a:pt x="9750" y="4251"/>
                    <a:pt x="10025" y="4997"/>
                    <a:pt x="10182" y="5769"/>
                  </a:cubicBezTo>
                  <a:cubicBezTo>
                    <a:pt x="10169" y="5809"/>
                    <a:pt x="10182" y="5835"/>
                    <a:pt x="10208" y="5848"/>
                  </a:cubicBezTo>
                  <a:cubicBezTo>
                    <a:pt x="10430" y="7052"/>
                    <a:pt x="10391" y="8283"/>
                    <a:pt x="10103" y="9461"/>
                  </a:cubicBezTo>
                  <a:cubicBezTo>
                    <a:pt x="9868" y="10430"/>
                    <a:pt x="9383" y="11294"/>
                    <a:pt x="8676" y="12001"/>
                  </a:cubicBezTo>
                  <a:cubicBezTo>
                    <a:pt x="8663" y="12001"/>
                    <a:pt x="8637" y="12027"/>
                    <a:pt x="8637" y="12041"/>
                  </a:cubicBezTo>
                  <a:cubicBezTo>
                    <a:pt x="7932" y="12733"/>
                    <a:pt x="6991" y="13121"/>
                    <a:pt x="6001" y="13121"/>
                  </a:cubicBezTo>
                  <a:cubicBezTo>
                    <a:pt x="5924" y="13121"/>
                    <a:pt x="5847" y="13119"/>
                    <a:pt x="5770" y="13114"/>
                  </a:cubicBezTo>
                  <a:cubicBezTo>
                    <a:pt x="5743" y="13114"/>
                    <a:pt x="5704" y="13140"/>
                    <a:pt x="5704" y="13180"/>
                  </a:cubicBezTo>
                  <a:cubicBezTo>
                    <a:pt x="4814" y="13153"/>
                    <a:pt x="4107" y="12669"/>
                    <a:pt x="3492" y="12054"/>
                  </a:cubicBezTo>
                  <a:cubicBezTo>
                    <a:pt x="3492" y="12041"/>
                    <a:pt x="3465" y="12014"/>
                    <a:pt x="3452" y="12001"/>
                  </a:cubicBezTo>
                  <a:cubicBezTo>
                    <a:pt x="3164" y="11713"/>
                    <a:pt x="2889" y="11399"/>
                    <a:pt x="2641" y="11098"/>
                  </a:cubicBezTo>
                  <a:cubicBezTo>
                    <a:pt x="2195" y="10613"/>
                    <a:pt x="1842" y="10064"/>
                    <a:pt x="1580" y="9461"/>
                  </a:cubicBezTo>
                  <a:cubicBezTo>
                    <a:pt x="1371" y="8885"/>
                    <a:pt x="1240" y="8283"/>
                    <a:pt x="1174" y="7668"/>
                  </a:cubicBezTo>
                  <a:cubicBezTo>
                    <a:pt x="978" y="5665"/>
                    <a:pt x="1436" y="2876"/>
                    <a:pt x="3361" y="1776"/>
                  </a:cubicBezTo>
                  <a:cubicBezTo>
                    <a:pt x="4015" y="1403"/>
                    <a:pt x="4716" y="1231"/>
                    <a:pt x="5407" y="1231"/>
                  </a:cubicBezTo>
                  <a:close/>
                  <a:moveTo>
                    <a:pt x="3439" y="12185"/>
                  </a:moveTo>
                  <a:cubicBezTo>
                    <a:pt x="3557" y="12302"/>
                    <a:pt x="3688" y="12407"/>
                    <a:pt x="3806" y="12512"/>
                  </a:cubicBezTo>
                  <a:cubicBezTo>
                    <a:pt x="3793" y="12512"/>
                    <a:pt x="3780" y="12525"/>
                    <a:pt x="3767" y="12538"/>
                  </a:cubicBezTo>
                  <a:cubicBezTo>
                    <a:pt x="3609" y="12774"/>
                    <a:pt x="3439" y="13009"/>
                    <a:pt x="3256" y="13219"/>
                  </a:cubicBezTo>
                  <a:cubicBezTo>
                    <a:pt x="3073" y="13114"/>
                    <a:pt x="2916" y="13009"/>
                    <a:pt x="2745" y="12891"/>
                  </a:cubicBezTo>
                  <a:lnTo>
                    <a:pt x="2758" y="12891"/>
                  </a:lnTo>
                  <a:cubicBezTo>
                    <a:pt x="3007" y="12682"/>
                    <a:pt x="3243" y="12446"/>
                    <a:pt x="3439" y="12185"/>
                  </a:cubicBezTo>
                  <a:close/>
                  <a:moveTo>
                    <a:pt x="8689" y="12185"/>
                  </a:moveTo>
                  <a:lnTo>
                    <a:pt x="8702" y="12198"/>
                  </a:lnTo>
                  <a:cubicBezTo>
                    <a:pt x="8912" y="12355"/>
                    <a:pt x="9147" y="12512"/>
                    <a:pt x="9370" y="12669"/>
                  </a:cubicBezTo>
                  <a:cubicBezTo>
                    <a:pt x="9187" y="12878"/>
                    <a:pt x="8977" y="13088"/>
                    <a:pt x="8755" y="13271"/>
                  </a:cubicBezTo>
                  <a:cubicBezTo>
                    <a:pt x="8755" y="13258"/>
                    <a:pt x="8755" y="13258"/>
                    <a:pt x="8755" y="13245"/>
                  </a:cubicBezTo>
                  <a:cubicBezTo>
                    <a:pt x="8598" y="12996"/>
                    <a:pt x="8454" y="12747"/>
                    <a:pt x="8310" y="12512"/>
                  </a:cubicBezTo>
                  <a:cubicBezTo>
                    <a:pt x="8440" y="12407"/>
                    <a:pt x="8571" y="12302"/>
                    <a:pt x="8689" y="12185"/>
                  </a:cubicBezTo>
                  <a:close/>
                  <a:moveTo>
                    <a:pt x="3897" y="12577"/>
                  </a:moveTo>
                  <a:cubicBezTo>
                    <a:pt x="4055" y="12708"/>
                    <a:pt x="4212" y="12813"/>
                    <a:pt x="4382" y="12905"/>
                  </a:cubicBezTo>
                  <a:cubicBezTo>
                    <a:pt x="4277" y="13140"/>
                    <a:pt x="4159" y="13350"/>
                    <a:pt x="4015" y="13559"/>
                  </a:cubicBezTo>
                  <a:cubicBezTo>
                    <a:pt x="4015" y="13585"/>
                    <a:pt x="4015" y="13598"/>
                    <a:pt x="4015" y="13625"/>
                  </a:cubicBezTo>
                  <a:cubicBezTo>
                    <a:pt x="3793" y="13533"/>
                    <a:pt x="3570" y="13415"/>
                    <a:pt x="3361" y="13297"/>
                  </a:cubicBezTo>
                  <a:lnTo>
                    <a:pt x="3374" y="13297"/>
                  </a:lnTo>
                  <a:cubicBezTo>
                    <a:pt x="3557" y="13075"/>
                    <a:pt x="3727" y="12852"/>
                    <a:pt x="3884" y="12617"/>
                  </a:cubicBezTo>
                  <a:cubicBezTo>
                    <a:pt x="3884" y="12603"/>
                    <a:pt x="3897" y="12590"/>
                    <a:pt x="3897" y="12577"/>
                  </a:cubicBezTo>
                  <a:close/>
                  <a:moveTo>
                    <a:pt x="8179" y="12577"/>
                  </a:moveTo>
                  <a:lnTo>
                    <a:pt x="8624" y="13310"/>
                  </a:lnTo>
                  <a:cubicBezTo>
                    <a:pt x="8624" y="13324"/>
                    <a:pt x="8637" y="13337"/>
                    <a:pt x="8650" y="13337"/>
                  </a:cubicBezTo>
                  <a:cubicBezTo>
                    <a:pt x="8519" y="13441"/>
                    <a:pt x="8375" y="13546"/>
                    <a:pt x="8231" y="13638"/>
                  </a:cubicBezTo>
                  <a:cubicBezTo>
                    <a:pt x="8231" y="13625"/>
                    <a:pt x="8231" y="13625"/>
                    <a:pt x="8231" y="13612"/>
                  </a:cubicBezTo>
                  <a:lnTo>
                    <a:pt x="7773" y="12826"/>
                  </a:lnTo>
                  <a:cubicBezTo>
                    <a:pt x="7917" y="12747"/>
                    <a:pt x="8048" y="12669"/>
                    <a:pt x="8179" y="12577"/>
                  </a:cubicBezTo>
                  <a:close/>
                  <a:moveTo>
                    <a:pt x="4500" y="12970"/>
                  </a:moveTo>
                  <a:cubicBezTo>
                    <a:pt x="4696" y="13088"/>
                    <a:pt x="4906" y="13166"/>
                    <a:pt x="5128" y="13219"/>
                  </a:cubicBezTo>
                  <a:cubicBezTo>
                    <a:pt x="5010" y="13441"/>
                    <a:pt x="4919" y="13664"/>
                    <a:pt x="4879" y="13913"/>
                  </a:cubicBezTo>
                  <a:cubicBezTo>
                    <a:pt x="4618" y="13847"/>
                    <a:pt x="4343" y="13756"/>
                    <a:pt x="4094" y="13664"/>
                  </a:cubicBezTo>
                  <a:lnTo>
                    <a:pt x="4094" y="13651"/>
                  </a:lnTo>
                  <a:cubicBezTo>
                    <a:pt x="4107" y="13651"/>
                    <a:pt x="4120" y="13638"/>
                    <a:pt x="4133" y="13625"/>
                  </a:cubicBezTo>
                  <a:cubicBezTo>
                    <a:pt x="4264" y="13415"/>
                    <a:pt x="4382" y="13206"/>
                    <a:pt x="4500" y="12970"/>
                  </a:cubicBezTo>
                  <a:close/>
                  <a:moveTo>
                    <a:pt x="7655" y="12878"/>
                  </a:moveTo>
                  <a:lnTo>
                    <a:pt x="8113" y="13677"/>
                  </a:lnTo>
                  <a:cubicBezTo>
                    <a:pt x="8126" y="13677"/>
                    <a:pt x="8126" y="13690"/>
                    <a:pt x="8139" y="13690"/>
                  </a:cubicBezTo>
                  <a:cubicBezTo>
                    <a:pt x="7969" y="13795"/>
                    <a:pt x="7786" y="13886"/>
                    <a:pt x="7603" y="13965"/>
                  </a:cubicBezTo>
                  <a:cubicBezTo>
                    <a:pt x="7485" y="13664"/>
                    <a:pt x="7380" y="13363"/>
                    <a:pt x="7275" y="13049"/>
                  </a:cubicBezTo>
                  <a:cubicBezTo>
                    <a:pt x="7406" y="12996"/>
                    <a:pt x="7537" y="12944"/>
                    <a:pt x="7655" y="12878"/>
                  </a:cubicBezTo>
                  <a:close/>
                  <a:moveTo>
                    <a:pt x="5259" y="13258"/>
                  </a:moveTo>
                  <a:cubicBezTo>
                    <a:pt x="5416" y="13297"/>
                    <a:pt x="5586" y="13310"/>
                    <a:pt x="5757" y="13310"/>
                  </a:cubicBezTo>
                  <a:cubicBezTo>
                    <a:pt x="5757" y="13559"/>
                    <a:pt x="5717" y="13808"/>
                    <a:pt x="5652" y="14057"/>
                  </a:cubicBezTo>
                  <a:cubicBezTo>
                    <a:pt x="5644" y="14065"/>
                    <a:pt x="5641" y="14072"/>
                    <a:pt x="5642" y="14080"/>
                  </a:cubicBezTo>
                  <a:lnTo>
                    <a:pt x="5642" y="14080"/>
                  </a:lnTo>
                  <a:cubicBezTo>
                    <a:pt x="5628" y="14060"/>
                    <a:pt x="5607" y="14044"/>
                    <a:pt x="5586" y="14044"/>
                  </a:cubicBezTo>
                  <a:cubicBezTo>
                    <a:pt x="5390" y="14017"/>
                    <a:pt x="5194" y="13991"/>
                    <a:pt x="5010" y="13952"/>
                  </a:cubicBezTo>
                  <a:lnTo>
                    <a:pt x="5010" y="13939"/>
                  </a:lnTo>
                  <a:cubicBezTo>
                    <a:pt x="5050" y="13703"/>
                    <a:pt x="5141" y="13481"/>
                    <a:pt x="5259" y="13271"/>
                  </a:cubicBezTo>
                  <a:cubicBezTo>
                    <a:pt x="5259" y="13271"/>
                    <a:pt x="5259" y="13258"/>
                    <a:pt x="5259" y="13258"/>
                  </a:cubicBezTo>
                  <a:close/>
                  <a:moveTo>
                    <a:pt x="7144" y="13088"/>
                  </a:moveTo>
                  <a:cubicBezTo>
                    <a:pt x="7249" y="13402"/>
                    <a:pt x="7354" y="13703"/>
                    <a:pt x="7472" y="14004"/>
                  </a:cubicBezTo>
                  <a:cubicBezTo>
                    <a:pt x="7301" y="14070"/>
                    <a:pt x="7118" y="14109"/>
                    <a:pt x="6935" y="14148"/>
                  </a:cubicBezTo>
                  <a:cubicBezTo>
                    <a:pt x="6896" y="13847"/>
                    <a:pt x="6843" y="13533"/>
                    <a:pt x="6804" y="13232"/>
                  </a:cubicBezTo>
                  <a:cubicBezTo>
                    <a:pt x="6804" y="13206"/>
                    <a:pt x="6791" y="13193"/>
                    <a:pt x="6778" y="13193"/>
                  </a:cubicBezTo>
                  <a:cubicBezTo>
                    <a:pt x="6896" y="13166"/>
                    <a:pt x="7026" y="13127"/>
                    <a:pt x="7144" y="13088"/>
                  </a:cubicBezTo>
                  <a:close/>
                  <a:moveTo>
                    <a:pt x="6176" y="13258"/>
                  </a:moveTo>
                  <a:lnTo>
                    <a:pt x="6176" y="13271"/>
                  </a:lnTo>
                  <a:cubicBezTo>
                    <a:pt x="6228" y="13572"/>
                    <a:pt x="6254" y="13873"/>
                    <a:pt x="6241" y="14188"/>
                  </a:cubicBezTo>
                  <a:cubicBezTo>
                    <a:pt x="6071" y="14175"/>
                    <a:pt x="5914" y="14148"/>
                    <a:pt x="5757" y="14122"/>
                  </a:cubicBezTo>
                  <a:lnTo>
                    <a:pt x="5770" y="14122"/>
                  </a:lnTo>
                  <a:cubicBezTo>
                    <a:pt x="5770" y="14109"/>
                    <a:pt x="5783" y="14096"/>
                    <a:pt x="5783" y="14083"/>
                  </a:cubicBezTo>
                  <a:cubicBezTo>
                    <a:pt x="5861" y="13834"/>
                    <a:pt x="5901" y="13572"/>
                    <a:pt x="5901" y="13310"/>
                  </a:cubicBezTo>
                  <a:cubicBezTo>
                    <a:pt x="5914" y="13297"/>
                    <a:pt x="5927" y="13271"/>
                    <a:pt x="5927" y="13258"/>
                  </a:cubicBezTo>
                  <a:close/>
                  <a:moveTo>
                    <a:pt x="6712" y="13206"/>
                  </a:moveTo>
                  <a:cubicBezTo>
                    <a:pt x="6686" y="13219"/>
                    <a:pt x="6673" y="13245"/>
                    <a:pt x="6673" y="13271"/>
                  </a:cubicBezTo>
                  <a:lnTo>
                    <a:pt x="6804" y="14161"/>
                  </a:lnTo>
                  <a:cubicBezTo>
                    <a:pt x="6660" y="14188"/>
                    <a:pt x="6516" y="14188"/>
                    <a:pt x="6372" y="14188"/>
                  </a:cubicBezTo>
                  <a:cubicBezTo>
                    <a:pt x="6372" y="13873"/>
                    <a:pt x="6359" y="13559"/>
                    <a:pt x="6293" y="13258"/>
                  </a:cubicBezTo>
                  <a:lnTo>
                    <a:pt x="6306" y="13245"/>
                  </a:lnTo>
                  <a:cubicBezTo>
                    <a:pt x="6437" y="13245"/>
                    <a:pt x="6568" y="13219"/>
                    <a:pt x="6712" y="13206"/>
                  </a:cubicBezTo>
                  <a:close/>
                  <a:moveTo>
                    <a:pt x="5076" y="1"/>
                  </a:moveTo>
                  <a:cubicBezTo>
                    <a:pt x="5039" y="1"/>
                    <a:pt x="5003" y="29"/>
                    <a:pt x="5010" y="74"/>
                  </a:cubicBezTo>
                  <a:cubicBezTo>
                    <a:pt x="4264" y="179"/>
                    <a:pt x="3544" y="441"/>
                    <a:pt x="2902" y="847"/>
                  </a:cubicBezTo>
                  <a:lnTo>
                    <a:pt x="2889" y="860"/>
                  </a:lnTo>
                  <a:cubicBezTo>
                    <a:pt x="2614" y="1043"/>
                    <a:pt x="2366" y="1240"/>
                    <a:pt x="2130" y="1462"/>
                  </a:cubicBezTo>
                  <a:cubicBezTo>
                    <a:pt x="1711" y="1855"/>
                    <a:pt x="1344" y="2313"/>
                    <a:pt x="1056" y="2811"/>
                  </a:cubicBezTo>
                  <a:cubicBezTo>
                    <a:pt x="1004" y="2811"/>
                    <a:pt x="978" y="2876"/>
                    <a:pt x="1004" y="2915"/>
                  </a:cubicBezTo>
                  <a:cubicBezTo>
                    <a:pt x="795" y="3308"/>
                    <a:pt x="611" y="3714"/>
                    <a:pt x="480" y="4133"/>
                  </a:cubicBezTo>
                  <a:cubicBezTo>
                    <a:pt x="454" y="4146"/>
                    <a:pt x="441" y="4185"/>
                    <a:pt x="454" y="4225"/>
                  </a:cubicBezTo>
                  <a:cubicBezTo>
                    <a:pt x="402" y="4408"/>
                    <a:pt x="349" y="4578"/>
                    <a:pt x="310" y="4761"/>
                  </a:cubicBezTo>
                  <a:cubicBezTo>
                    <a:pt x="284" y="4787"/>
                    <a:pt x="271" y="4827"/>
                    <a:pt x="284" y="4866"/>
                  </a:cubicBezTo>
                  <a:cubicBezTo>
                    <a:pt x="205" y="5285"/>
                    <a:pt x="153" y="5704"/>
                    <a:pt x="127" y="6136"/>
                  </a:cubicBezTo>
                  <a:cubicBezTo>
                    <a:pt x="123" y="6135"/>
                    <a:pt x="118" y="6135"/>
                    <a:pt x="114" y="6135"/>
                  </a:cubicBezTo>
                  <a:cubicBezTo>
                    <a:pt x="32" y="6135"/>
                    <a:pt x="0" y="6254"/>
                    <a:pt x="88" y="6267"/>
                  </a:cubicBezTo>
                  <a:lnTo>
                    <a:pt x="114" y="6267"/>
                  </a:lnTo>
                  <a:cubicBezTo>
                    <a:pt x="101" y="6529"/>
                    <a:pt x="101" y="6777"/>
                    <a:pt x="114" y="7039"/>
                  </a:cubicBezTo>
                  <a:cubicBezTo>
                    <a:pt x="48" y="7066"/>
                    <a:pt x="48" y="7144"/>
                    <a:pt x="114" y="7170"/>
                  </a:cubicBezTo>
                  <a:cubicBezTo>
                    <a:pt x="140" y="7642"/>
                    <a:pt x="192" y="8113"/>
                    <a:pt x="271" y="8584"/>
                  </a:cubicBezTo>
                  <a:cubicBezTo>
                    <a:pt x="258" y="8610"/>
                    <a:pt x="271" y="8650"/>
                    <a:pt x="297" y="8663"/>
                  </a:cubicBezTo>
                  <a:cubicBezTo>
                    <a:pt x="336" y="8872"/>
                    <a:pt x="376" y="9095"/>
                    <a:pt x="428" y="9291"/>
                  </a:cubicBezTo>
                  <a:cubicBezTo>
                    <a:pt x="493" y="9553"/>
                    <a:pt x="572" y="9802"/>
                    <a:pt x="651" y="10051"/>
                  </a:cubicBezTo>
                  <a:lnTo>
                    <a:pt x="624" y="10064"/>
                  </a:lnTo>
                  <a:cubicBezTo>
                    <a:pt x="554" y="10087"/>
                    <a:pt x="610" y="10185"/>
                    <a:pt x="680" y="10185"/>
                  </a:cubicBezTo>
                  <a:cubicBezTo>
                    <a:pt x="687" y="10185"/>
                    <a:pt x="695" y="10184"/>
                    <a:pt x="703" y="10181"/>
                  </a:cubicBezTo>
                  <a:cubicBezTo>
                    <a:pt x="965" y="10967"/>
                    <a:pt x="1384" y="11700"/>
                    <a:pt x="1934" y="12315"/>
                  </a:cubicBezTo>
                  <a:cubicBezTo>
                    <a:pt x="1947" y="12342"/>
                    <a:pt x="1960" y="12342"/>
                    <a:pt x="1973" y="12355"/>
                  </a:cubicBezTo>
                  <a:cubicBezTo>
                    <a:pt x="2104" y="12499"/>
                    <a:pt x="2235" y="12630"/>
                    <a:pt x="2379" y="12761"/>
                  </a:cubicBezTo>
                  <a:cubicBezTo>
                    <a:pt x="3256" y="13520"/>
                    <a:pt x="4330" y="14004"/>
                    <a:pt x="5469" y="14161"/>
                  </a:cubicBezTo>
                  <a:cubicBezTo>
                    <a:pt x="5482" y="14175"/>
                    <a:pt x="5495" y="14201"/>
                    <a:pt x="5521" y="14201"/>
                  </a:cubicBezTo>
                  <a:cubicBezTo>
                    <a:pt x="5804" y="14280"/>
                    <a:pt x="6099" y="14318"/>
                    <a:pt x="6398" y="14318"/>
                  </a:cubicBezTo>
                  <a:cubicBezTo>
                    <a:pt x="6541" y="14318"/>
                    <a:pt x="6686" y="14309"/>
                    <a:pt x="6830" y="14292"/>
                  </a:cubicBezTo>
                  <a:cubicBezTo>
                    <a:pt x="6841" y="14303"/>
                    <a:pt x="6855" y="14307"/>
                    <a:pt x="6867" y="14307"/>
                  </a:cubicBezTo>
                  <a:cubicBezTo>
                    <a:pt x="6885" y="14307"/>
                    <a:pt x="6901" y="14300"/>
                    <a:pt x="6909" y="14292"/>
                  </a:cubicBezTo>
                  <a:cubicBezTo>
                    <a:pt x="9318" y="13939"/>
                    <a:pt x="10889" y="11006"/>
                    <a:pt x="11203" y="8767"/>
                  </a:cubicBezTo>
                  <a:cubicBezTo>
                    <a:pt x="11281" y="8205"/>
                    <a:pt x="11308" y="7642"/>
                    <a:pt x="11281" y="7079"/>
                  </a:cubicBezTo>
                  <a:cubicBezTo>
                    <a:pt x="11308" y="7052"/>
                    <a:pt x="11308" y="7013"/>
                    <a:pt x="11281" y="6987"/>
                  </a:cubicBezTo>
                  <a:cubicBezTo>
                    <a:pt x="11268" y="6791"/>
                    <a:pt x="11255" y="6607"/>
                    <a:pt x="11229" y="6411"/>
                  </a:cubicBezTo>
                  <a:cubicBezTo>
                    <a:pt x="11295" y="6385"/>
                    <a:pt x="11268" y="6293"/>
                    <a:pt x="11216" y="6280"/>
                  </a:cubicBezTo>
                  <a:cubicBezTo>
                    <a:pt x="11190" y="6084"/>
                    <a:pt x="11151" y="5874"/>
                    <a:pt x="11111" y="5678"/>
                  </a:cubicBezTo>
                  <a:cubicBezTo>
                    <a:pt x="11124" y="5638"/>
                    <a:pt x="11124" y="5612"/>
                    <a:pt x="11098" y="5586"/>
                  </a:cubicBezTo>
                  <a:cubicBezTo>
                    <a:pt x="11059" y="5364"/>
                    <a:pt x="10993" y="5141"/>
                    <a:pt x="10941" y="4905"/>
                  </a:cubicBezTo>
                  <a:cubicBezTo>
                    <a:pt x="10954" y="4879"/>
                    <a:pt x="10941" y="4840"/>
                    <a:pt x="10915" y="4827"/>
                  </a:cubicBezTo>
                  <a:cubicBezTo>
                    <a:pt x="10561" y="3557"/>
                    <a:pt x="9881" y="2392"/>
                    <a:pt x="8951" y="1462"/>
                  </a:cubicBezTo>
                  <a:cubicBezTo>
                    <a:pt x="8872" y="1397"/>
                    <a:pt x="8807" y="1331"/>
                    <a:pt x="8728" y="1266"/>
                  </a:cubicBezTo>
                  <a:cubicBezTo>
                    <a:pt x="8759" y="1215"/>
                    <a:pt x="8719" y="1157"/>
                    <a:pt x="8675" y="1157"/>
                  </a:cubicBezTo>
                  <a:cubicBezTo>
                    <a:pt x="8662" y="1157"/>
                    <a:pt x="8649" y="1162"/>
                    <a:pt x="8637" y="1174"/>
                  </a:cubicBezTo>
                  <a:cubicBezTo>
                    <a:pt x="7773" y="454"/>
                    <a:pt x="6699" y="48"/>
                    <a:pt x="5573" y="35"/>
                  </a:cubicBezTo>
                  <a:cubicBezTo>
                    <a:pt x="5429" y="35"/>
                    <a:pt x="5285" y="35"/>
                    <a:pt x="5141" y="61"/>
                  </a:cubicBezTo>
                  <a:lnTo>
                    <a:pt x="5141" y="48"/>
                  </a:lnTo>
                  <a:cubicBezTo>
                    <a:pt x="5130" y="15"/>
                    <a:pt x="5103" y="1"/>
                    <a:pt x="5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1" name="Google Shape;791;p52"/>
            <p:cNvSpPr/>
            <p:nvPr/>
          </p:nvSpPr>
          <p:spPr>
            <a:xfrm>
              <a:off x="2348031" y="1571433"/>
              <a:ext cx="2117856" cy="2809766"/>
            </a:xfrm>
            <a:custGeom>
              <a:avLst/>
              <a:gdLst/>
              <a:ahLst/>
              <a:cxnLst/>
              <a:rect l="l" t="t" r="r" b="b"/>
              <a:pathLst>
                <a:path w="8564" h="11362" extrusionOk="0">
                  <a:moveTo>
                    <a:pt x="3657" y="117"/>
                  </a:moveTo>
                  <a:cubicBezTo>
                    <a:pt x="4300" y="117"/>
                    <a:pt x="4952" y="271"/>
                    <a:pt x="5473" y="524"/>
                  </a:cubicBezTo>
                  <a:cubicBezTo>
                    <a:pt x="6272" y="917"/>
                    <a:pt x="6927" y="1546"/>
                    <a:pt x="7359" y="2331"/>
                  </a:cubicBezTo>
                  <a:cubicBezTo>
                    <a:pt x="7843" y="3235"/>
                    <a:pt x="8118" y="4230"/>
                    <a:pt x="8157" y="5251"/>
                  </a:cubicBezTo>
                  <a:cubicBezTo>
                    <a:pt x="8223" y="6246"/>
                    <a:pt x="8223" y="7306"/>
                    <a:pt x="7882" y="8262"/>
                  </a:cubicBezTo>
                  <a:cubicBezTo>
                    <a:pt x="7241" y="9925"/>
                    <a:pt x="5696" y="11090"/>
                    <a:pt x="3916" y="11221"/>
                  </a:cubicBezTo>
                  <a:cubicBezTo>
                    <a:pt x="3909" y="11214"/>
                    <a:pt x="3906" y="11211"/>
                    <a:pt x="3902" y="11211"/>
                  </a:cubicBezTo>
                  <a:cubicBezTo>
                    <a:pt x="3899" y="11211"/>
                    <a:pt x="3896" y="11214"/>
                    <a:pt x="3889" y="11221"/>
                  </a:cubicBezTo>
                  <a:cubicBezTo>
                    <a:pt x="2777" y="10749"/>
                    <a:pt x="2004" y="9951"/>
                    <a:pt x="1349" y="8956"/>
                  </a:cubicBezTo>
                  <a:cubicBezTo>
                    <a:pt x="1009" y="8511"/>
                    <a:pt x="747" y="8013"/>
                    <a:pt x="577" y="7476"/>
                  </a:cubicBezTo>
                  <a:cubicBezTo>
                    <a:pt x="407" y="6913"/>
                    <a:pt x="302" y="6324"/>
                    <a:pt x="250" y="5722"/>
                  </a:cubicBezTo>
                  <a:cubicBezTo>
                    <a:pt x="145" y="4727"/>
                    <a:pt x="341" y="3654"/>
                    <a:pt x="616" y="2685"/>
                  </a:cubicBezTo>
                  <a:cubicBezTo>
                    <a:pt x="891" y="1742"/>
                    <a:pt x="1415" y="773"/>
                    <a:pt x="2358" y="367"/>
                  </a:cubicBezTo>
                  <a:cubicBezTo>
                    <a:pt x="2753" y="194"/>
                    <a:pt x="3203" y="117"/>
                    <a:pt x="3657" y="117"/>
                  </a:cubicBezTo>
                  <a:close/>
                  <a:moveTo>
                    <a:pt x="3605" y="1"/>
                  </a:moveTo>
                  <a:cubicBezTo>
                    <a:pt x="2973" y="1"/>
                    <a:pt x="2344" y="140"/>
                    <a:pt x="1821" y="524"/>
                  </a:cubicBezTo>
                  <a:cubicBezTo>
                    <a:pt x="983" y="1140"/>
                    <a:pt x="577" y="2148"/>
                    <a:pt x="354" y="3143"/>
                  </a:cubicBezTo>
                  <a:cubicBezTo>
                    <a:pt x="119" y="4256"/>
                    <a:pt x="1" y="5342"/>
                    <a:pt x="197" y="6481"/>
                  </a:cubicBezTo>
                  <a:cubicBezTo>
                    <a:pt x="276" y="7044"/>
                    <a:pt x="433" y="7607"/>
                    <a:pt x="669" y="8144"/>
                  </a:cubicBezTo>
                  <a:cubicBezTo>
                    <a:pt x="917" y="8615"/>
                    <a:pt x="1205" y="9074"/>
                    <a:pt x="1533" y="9493"/>
                  </a:cubicBezTo>
                  <a:cubicBezTo>
                    <a:pt x="2109" y="10317"/>
                    <a:pt x="2907" y="10959"/>
                    <a:pt x="3837" y="11352"/>
                  </a:cubicBezTo>
                  <a:cubicBezTo>
                    <a:pt x="3844" y="11358"/>
                    <a:pt x="3853" y="11361"/>
                    <a:pt x="3863" y="11361"/>
                  </a:cubicBezTo>
                  <a:cubicBezTo>
                    <a:pt x="3873" y="11361"/>
                    <a:pt x="3883" y="11358"/>
                    <a:pt x="3889" y="11352"/>
                  </a:cubicBezTo>
                  <a:lnTo>
                    <a:pt x="3916" y="11352"/>
                  </a:lnTo>
                  <a:cubicBezTo>
                    <a:pt x="6036" y="11195"/>
                    <a:pt x="7791" y="9637"/>
                    <a:pt x="8197" y="7555"/>
                  </a:cubicBezTo>
                  <a:cubicBezTo>
                    <a:pt x="8563" y="5591"/>
                    <a:pt x="8301" y="3169"/>
                    <a:pt x="7005" y="1585"/>
                  </a:cubicBezTo>
                  <a:cubicBezTo>
                    <a:pt x="6390" y="799"/>
                    <a:pt x="5526" y="276"/>
                    <a:pt x="4544" y="92"/>
                  </a:cubicBezTo>
                  <a:cubicBezTo>
                    <a:pt x="4238" y="36"/>
                    <a:pt x="3921" y="1"/>
                    <a:pt x="3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93" name="Google Shape;793;p52"/>
          <p:cNvGrpSpPr/>
          <p:nvPr/>
        </p:nvGrpSpPr>
        <p:grpSpPr>
          <a:xfrm>
            <a:off x="2755973" y="1283786"/>
            <a:ext cx="1622215" cy="2054144"/>
            <a:chOff x="1963978" y="1184170"/>
            <a:chExt cx="2796440" cy="3541017"/>
          </a:xfrm>
        </p:grpSpPr>
        <p:sp>
          <p:nvSpPr>
            <p:cNvPr id="794" name="Google Shape;794;p52"/>
            <p:cNvSpPr/>
            <p:nvPr/>
          </p:nvSpPr>
          <p:spPr>
            <a:xfrm>
              <a:off x="1963978" y="1184170"/>
              <a:ext cx="2796440" cy="3541017"/>
            </a:xfrm>
            <a:custGeom>
              <a:avLst/>
              <a:gdLst/>
              <a:ahLst/>
              <a:cxnLst/>
              <a:rect l="l" t="t" r="r" b="b"/>
              <a:pathLst>
                <a:path w="11308" h="14319" extrusionOk="0">
                  <a:moveTo>
                    <a:pt x="5036" y="192"/>
                  </a:moveTo>
                  <a:cubicBezTo>
                    <a:pt x="5102" y="493"/>
                    <a:pt x="5141" y="781"/>
                    <a:pt x="5154" y="1082"/>
                  </a:cubicBezTo>
                  <a:cubicBezTo>
                    <a:pt x="5154" y="1095"/>
                    <a:pt x="5154" y="1095"/>
                    <a:pt x="5154" y="1109"/>
                  </a:cubicBezTo>
                  <a:cubicBezTo>
                    <a:pt x="4945" y="1109"/>
                    <a:pt x="4735" y="1135"/>
                    <a:pt x="4539" y="1174"/>
                  </a:cubicBezTo>
                  <a:cubicBezTo>
                    <a:pt x="4539" y="1174"/>
                    <a:pt x="4539" y="1161"/>
                    <a:pt x="4539" y="1161"/>
                  </a:cubicBezTo>
                  <a:cubicBezTo>
                    <a:pt x="4487" y="886"/>
                    <a:pt x="4434" y="598"/>
                    <a:pt x="4395" y="323"/>
                  </a:cubicBezTo>
                  <a:cubicBezTo>
                    <a:pt x="4604" y="271"/>
                    <a:pt x="4814" y="231"/>
                    <a:pt x="5036" y="192"/>
                  </a:cubicBezTo>
                  <a:close/>
                  <a:moveTo>
                    <a:pt x="4264" y="362"/>
                  </a:moveTo>
                  <a:cubicBezTo>
                    <a:pt x="4303" y="637"/>
                    <a:pt x="4356" y="912"/>
                    <a:pt x="4408" y="1187"/>
                  </a:cubicBezTo>
                  <a:lnTo>
                    <a:pt x="4408" y="1200"/>
                  </a:lnTo>
                  <a:cubicBezTo>
                    <a:pt x="4238" y="1240"/>
                    <a:pt x="4081" y="1292"/>
                    <a:pt x="3924" y="1344"/>
                  </a:cubicBezTo>
                  <a:cubicBezTo>
                    <a:pt x="3937" y="1331"/>
                    <a:pt x="3937" y="1318"/>
                    <a:pt x="3937" y="1305"/>
                  </a:cubicBezTo>
                  <a:cubicBezTo>
                    <a:pt x="3884" y="1056"/>
                    <a:pt x="3806" y="807"/>
                    <a:pt x="3688" y="572"/>
                  </a:cubicBezTo>
                  <a:cubicBezTo>
                    <a:pt x="3884" y="493"/>
                    <a:pt x="4068" y="428"/>
                    <a:pt x="4264" y="375"/>
                  </a:cubicBezTo>
                  <a:lnTo>
                    <a:pt x="4264" y="362"/>
                  </a:lnTo>
                  <a:close/>
                  <a:moveTo>
                    <a:pt x="5615" y="158"/>
                  </a:moveTo>
                  <a:cubicBezTo>
                    <a:pt x="5898" y="158"/>
                    <a:pt x="6181" y="185"/>
                    <a:pt x="6464" y="245"/>
                  </a:cubicBezTo>
                  <a:cubicBezTo>
                    <a:pt x="6503" y="258"/>
                    <a:pt x="6542" y="271"/>
                    <a:pt x="6581" y="271"/>
                  </a:cubicBezTo>
                  <a:cubicBezTo>
                    <a:pt x="6529" y="559"/>
                    <a:pt x="6464" y="821"/>
                    <a:pt x="6385" y="1095"/>
                  </a:cubicBezTo>
                  <a:cubicBezTo>
                    <a:pt x="6361" y="1144"/>
                    <a:pt x="6406" y="1178"/>
                    <a:pt x="6451" y="1178"/>
                  </a:cubicBezTo>
                  <a:cubicBezTo>
                    <a:pt x="6479" y="1178"/>
                    <a:pt x="6506" y="1165"/>
                    <a:pt x="6516" y="1135"/>
                  </a:cubicBezTo>
                  <a:cubicBezTo>
                    <a:pt x="6594" y="860"/>
                    <a:pt x="6660" y="585"/>
                    <a:pt x="6712" y="310"/>
                  </a:cubicBezTo>
                  <a:cubicBezTo>
                    <a:pt x="6896" y="362"/>
                    <a:pt x="7079" y="428"/>
                    <a:pt x="7262" y="506"/>
                  </a:cubicBezTo>
                  <a:cubicBezTo>
                    <a:pt x="7144" y="768"/>
                    <a:pt x="7053" y="1056"/>
                    <a:pt x="6961" y="1331"/>
                  </a:cubicBezTo>
                  <a:cubicBezTo>
                    <a:pt x="6961" y="1344"/>
                    <a:pt x="6961" y="1357"/>
                    <a:pt x="6961" y="1370"/>
                  </a:cubicBezTo>
                  <a:cubicBezTo>
                    <a:pt x="6608" y="1253"/>
                    <a:pt x="6241" y="1161"/>
                    <a:pt x="5861" y="1122"/>
                  </a:cubicBezTo>
                  <a:cubicBezTo>
                    <a:pt x="5874" y="1109"/>
                    <a:pt x="5874" y="1095"/>
                    <a:pt x="5874" y="1082"/>
                  </a:cubicBezTo>
                  <a:cubicBezTo>
                    <a:pt x="5874" y="794"/>
                    <a:pt x="5901" y="519"/>
                    <a:pt x="5927" y="231"/>
                  </a:cubicBezTo>
                  <a:cubicBezTo>
                    <a:pt x="5933" y="192"/>
                    <a:pt x="5901" y="173"/>
                    <a:pt x="5866" y="173"/>
                  </a:cubicBezTo>
                  <a:cubicBezTo>
                    <a:pt x="5832" y="173"/>
                    <a:pt x="5796" y="192"/>
                    <a:pt x="5796" y="231"/>
                  </a:cubicBezTo>
                  <a:cubicBezTo>
                    <a:pt x="5757" y="519"/>
                    <a:pt x="5743" y="794"/>
                    <a:pt x="5743" y="1082"/>
                  </a:cubicBezTo>
                  <a:cubicBezTo>
                    <a:pt x="5730" y="1095"/>
                    <a:pt x="5730" y="1095"/>
                    <a:pt x="5743" y="1109"/>
                  </a:cubicBezTo>
                  <a:cubicBezTo>
                    <a:pt x="5586" y="1095"/>
                    <a:pt x="5429" y="1095"/>
                    <a:pt x="5285" y="1095"/>
                  </a:cubicBezTo>
                  <a:cubicBezTo>
                    <a:pt x="5285" y="1095"/>
                    <a:pt x="5285" y="1082"/>
                    <a:pt x="5285" y="1082"/>
                  </a:cubicBezTo>
                  <a:cubicBezTo>
                    <a:pt x="5272" y="781"/>
                    <a:pt x="5233" y="480"/>
                    <a:pt x="5167" y="179"/>
                  </a:cubicBezTo>
                  <a:cubicBezTo>
                    <a:pt x="5317" y="165"/>
                    <a:pt x="5466" y="158"/>
                    <a:pt x="5615" y="158"/>
                  </a:cubicBezTo>
                  <a:close/>
                  <a:moveTo>
                    <a:pt x="7380" y="559"/>
                  </a:moveTo>
                  <a:cubicBezTo>
                    <a:pt x="7550" y="637"/>
                    <a:pt x="7733" y="729"/>
                    <a:pt x="7891" y="834"/>
                  </a:cubicBezTo>
                  <a:cubicBezTo>
                    <a:pt x="7773" y="1082"/>
                    <a:pt x="7629" y="1331"/>
                    <a:pt x="7485" y="1567"/>
                  </a:cubicBezTo>
                  <a:cubicBezTo>
                    <a:pt x="7472" y="1580"/>
                    <a:pt x="7472" y="1593"/>
                    <a:pt x="7472" y="1593"/>
                  </a:cubicBezTo>
                  <a:cubicBezTo>
                    <a:pt x="7341" y="1528"/>
                    <a:pt x="7197" y="1475"/>
                    <a:pt x="7053" y="1423"/>
                  </a:cubicBezTo>
                  <a:cubicBezTo>
                    <a:pt x="7079" y="1410"/>
                    <a:pt x="7092" y="1397"/>
                    <a:pt x="7092" y="1384"/>
                  </a:cubicBezTo>
                  <a:cubicBezTo>
                    <a:pt x="7171" y="1109"/>
                    <a:pt x="7262" y="834"/>
                    <a:pt x="7380" y="572"/>
                  </a:cubicBezTo>
                  <a:cubicBezTo>
                    <a:pt x="7380" y="572"/>
                    <a:pt x="7380" y="559"/>
                    <a:pt x="7380" y="559"/>
                  </a:cubicBezTo>
                  <a:close/>
                  <a:moveTo>
                    <a:pt x="8022" y="899"/>
                  </a:moveTo>
                  <a:cubicBezTo>
                    <a:pt x="8205" y="1017"/>
                    <a:pt x="8375" y="1148"/>
                    <a:pt x="8545" y="1292"/>
                  </a:cubicBezTo>
                  <a:cubicBezTo>
                    <a:pt x="8375" y="1501"/>
                    <a:pt x="8192" y="1698"/>
                    <a:pt x="8008" y="1907"/>
                  </a:cubicBezTo>
                  <a:cubicBezTo>
                    <a:pt x="7864" y="1816"/>
                    <a:pt x="7733" y="1737"/>
                    <a:pt x="7589" y="1658"/>
                  </a:cubicBezTo>
                  <a:cubicBezTo>
                    <a:pt x="7589" y="1645"/>
                    <a:pt x="7603" y="1645"/>
                    <a:pt x="7603" y="1632"/>
                  </a:cubicBezTo>
                  <a:cubicBezTo>
                    <a:pt x="7760" y="1397"/>
                    <a:pt x="7891" y="1148"/>
                    <a:pt x="8022" y="899"/>
                  </a:cubicBezTo>
                  <a:close/>
                  <a:moveTo>
                    <a:pt x="3578" y="639"/>
                  </a:moveTo>
                  <a:cubicBezTo>
                    <a:pt x="3692" y="858"/>
                    <a:pt x="3767" y="1101"/>
                    <a:pt x="3806" y="1344"/>
                  </a:cubicBezTo>
                  <a:cubicBezTo>
                    <a:pt x="3806" y="1357"/>
                    <a:pt x="3819" y="1384"/>
                    <a:pt x="3845" y="1384"/>
                  </a:cubicBezTo>
                  <a:cubicBezTo>
                    <a:pt x="3492" y="1528"/>
                    <a:pt x="3164" y="1711"/>
                    <a:pt x="2863" y="1946"/>
                  </a:cubicBezTo>
                  <a:cubicBezTo>
                    <a:pt x="2706" y="1763"/>
                    <a:pt x="2562" y="1567"/>
                    <a:pt x="2444" y="1344"/>
                  </a:cubicBezTo>
                  <a:cubicBezTo>
                    <a:pt x="2575" y="1240"/>
                    <a:pt x="2719" y="1122"/>
                    <a:pt x="2863" y="1017"/>
                  </a:cubicBezTo>
                  <a:lnTo>
                    <a:pt x="2916" y="991"/>
                  </a:lnTo>
                  <a:cubicBezTo>
                    <a:pt x="3060" y="1174"/>
                    <a:pt x="3177" y="1370"/>
                    <a:pt x="3282" y="1567"/>
                  </a:cubicBezTo>
                  <a:cubicBezTo>
                    <a:pt x="3294" y="1590"/>
                    <a:pt x="3314" y="1600"/>
                    <a:pt x="3334" y="1600"/>
                  </a:cubicBezTo>
                  <a:cubicBezTo>
                    <a:pt x="3383" y="1600"/>
                    <a:pt x="3437" y="1547"/>
                    <a:pt x="3400" y="1501"/>
                  </a:cubicBezTo>
                  <a:cubicBezTo>
                    <a:pt x="3295" y="1292"/>
                    <a:pt x="3177" y="1095"/>
                    <a:pt x="3033" y="912"/>
                  </a:cubicBezTo>
                  <a:cubicBezTo>
                    <a:pt x="3202" y="808"/>
                    <a:pt x="3384" y="717"/>
                    <a:pt x="3578" y="639"/>
                  </a:cubicBezTo>
                  <a:close/>
                  <a:moveTo>
                    <a:pt x="8650" y="1370"/>
                  </a:moveTo>
                  <a:cubicBezTo>
                    <a:pt x="8768" y="1488"/>
                    <a:pt x="8886" y="1593"/>
                    <a:pt x="9003" y="1711"/>
                  </a:cubicBezTo>
                  <a:cubicBezTo>
                    <a:pt x="8846" y="1894"/>
                    <a:pt x="8663" y="2077"/>
                    <a:pt x="8454" y="2208"/>
                  </a:cubicBezTo>
                  <a:cubicBezTo>
                    <a:pt x="8440" y="2221"/>
                    <a:pt x="8440" y="2221"/>
                    <a:pt x="8427" y="2235"/>
                  </a:cubicBezTo>
                  <a:cubicBezTo>
                    <a:pt x="8336" y="2143"/>
                    <a:pt x="8231" y="2064"/>
                    <a:pt x="8113" y="1986"/>
                  </a:cubicBezTo>
                  <a:cubicBezTo>
                    <a:pt x="8296" y="1789"/>
                    <a:pt x="8480" y="1580"/>
                    <a:pt x="8650" y="1370"/>
                  </a:cubicBezTo>
                  <a:close/>
                  <a:moveTo>
                    <a:pt x="2339" y="1449"/>
                  </a:moveTo>
                  <a:cubicBezTo>
                    <a:pt x="2457" y="1658"/>
                    <a:pt x="2601" y="1855"/>
                    <a:pt x="2772" y="2038"/>
                  </a:cubicBezTo>
                  <a:lnTo>
                    <a:pt x="2693" y="2104"/>
                  </a:lnTo>
                  <a:cubicBezTo>
                    <a:pt x="2614" y="2169"/>
                    <a:pt x="2549" y="2248"/>
                    <a:pt x="2470" y="2326"/>
                  </a:cubicBezTo>
                  <a:cubicBezTo>
                    <a:pt x="2470" y="2313"/>
                    <a:pt x="2470" y="2300"/>
                    <a:pt x="2457" y="2287"/>
                  </a:cubicBezTo>
                  <a:cubicBezTo>
                    <a:pt x="2287" y="2130"/>
                    <a:pt x="2143" y="1946"/>
                    <a:pt x="2025" y="1750"/>
                  </a:cubicBezTo>
                  <a:cubicBezTo>
                    <a:pt x="2130" y="1645"/>
                    <a:pt x="2235" y="1541"/>
                    <a:pt x="2339" y="1449"/>
                  </a:cubicBezTo>
                  <a:close/>
                  <a:moveTo>
                    <a:pt x="1934" y="1855"/>
                  </a:moveTo>
                  <a:cubicBezTo>
                    <a:pt x="2051" y="2038"/>
                    <a:pt x="2195" y="2221"/>
                    <a:pt x="2366" y="2379"/>
                  </a:cubicBezTo>
                  <a:cubicBezTo>
                    <a:pt x="2379" y="2392"/>
                    <a:pt x="2392" y="2405"/>
                    <a:pt x="2405" y="2405"/>
                  </a:cubicBezTo>
                  <a:cubicBezTo>
                    <a:pt x="2313" y="2509"/>
                    <a:pt x="2222" y="2614"/>
                    <a:pt x="2130" y="2732"/>
                  </a:cubicBezTo>
                  <a:lnTo>
                    <a:pt x="1619" y="2221"/>
                  </a:lnTo>
                  <a:cubicBezTo>
                    <a:pt x="1711" y="2090"/>
                    <a:pt x="1816" y="1973"/>
                    <a:pt x="1934" y="1855"/>
                  </a:cubicBezTo>
                  <a:close/>
                  <a:moveTo>
                    <a:pt x="9095" y="1816"/>
                  </a:moveTo>
                  <a:cubicBezTo>
                    <a:pt x="9239" y="1960"/>
                    <a:pt x="9370" y="2130"/>
                    <a:pt x="9501" y="2300"/>
                  </a:cubicBezTo>
                  <a:lnTo>
                    <a:pt x="9514" y="2300"/>
                  </a:lnTo>
                  <a:lnTo>
                    <a:pt x="8938" y="2745"/>
                  </a:lnTo>
                  <a:cubicBezTo>
                    <a:pt x="8846" y="2640"/>
                    <a:pt x="8742" y="2523"/>
                    <a:pt x="8637" y="2418"/>
                  </a:cubicBezTo>
                  <a:cubicBezTo>
                    <a:pt x="8598" y="2392"/>
                    <a:pt x="8571" y="2352"/>
                    <a:pt x="8532" y="2326"/>
                  </a:cubicBezTo>
                  <a:cubicBezTo>
                    <a:pt x="8742" y="2182"/>
                    <a:pt x="8938" y="2012"/>
                    <a:pt x="9095" y="1816"/>
                  </a:cubicBezTo>
                  <a:close/>
                  <a:moveTo>
                    <a:pt x="1528" y="2339"/>
                  </a:moveTo>
                  <a:lnTo>
                    <a:pt x="2038" y="2824"/>
                  </a:lnTo>
                  <a:cubicBezTo>
                    <a:pt x="2051" y="2837"/>
                    <a:pt x="2051" y="2837"/>
                    <a:pt x="2065" y="2850"/>
                  </a:cubicBezTo>
                  <a:cubicBezTo>
                    <a:pt x="1960" y="2994"/>
                    <a:pt x="1855" y="3164"/>
                    <a:pt x="1763" y="3321"/>
                  </a:cubicBezTo>
                  <a:cubicBezTo>
                    <a:pt x="1777" y="3295"/>
                    <a:pt x="1763" y="3269"/>
                    <a:pt x="1737" y="3243"/>
                  </a:cubicBezTo>
                  <a:lnTo>
                    <a:pt x="1174" y="2889"/>
                  </a:lnTo>
                  <a:cubicBezTo>
                    <a:pt x="1292" y="2693"/>
                    <a:pt x="1410" y="2509"/>
                    <a:pt x="1528" y="2339"/>
                  </a:cubicBezTo>
                  <a:close/>
                  <a:moveTo>
                    <a:pt x="9593" y="2405"/>
                  </a:moveTo>
                  <a:cubicBezTo>
                    <a:pt x="9697" y="2562"/>
                    <a:pt x="9802" y="2719"/>
                    <a:pt x="9907" y="2889"/>
                  </a:cubicBezTo>
                  <a:cubicBezTo>
                    <a:pt x="9763" y="3072"/>
                    <a:pt x="9593" y="3230"/>
                    <a:pt x="9409" y="3374"/>
                  </a:cubicBezTo>
                  <a:cubicBezTo>
                    <a:pt x="9291" y="3203"/>
                    <a:pt x="9161" y="3020"/>
                    <a:pt x="9030" y="2850"/>
                  </a:cubicBezTo>
                  <a:lnTo>
                    <a:pt x="9593" y="2405"/>
                  </a:lnTo>
                  <a:close/>
                  <a:moveTo>
                    <a:pt x="1109" y="3007"/>
                  </a:moveTo>
                  <a:lnTo>
                    <a:pt x="1672" y="3360"/>
                  </a:lnTo>
                  <a:cubicBezTo>
                    <a:pt x="1682" y="3370"/>
                    <a:pt x="1694" y="3375"/>
                    <a:pt x="1705" y="3375"/>
                  </a:cubicBezTo>
                  <a:cubicBezTo>
                    <a:pt x="1724" y="3375"/>
                    <a:pt x="1742" y="3364"/>
                    <a:pt x="1750" y="3347"/>
                  </a:cubicBezTo>
                  <a:lnTo>
                    <a:pt x="1750" y="3347"/>
                  </a:lnTo>
                  <a:cubicBezTo>
                    <a:pt x="1672" y="3504"/>
                    <a:pt x="1593" y="3675"/>
                    <a:pt x="1528" y="3832"/>
                  </a:cubicBezTo>
                  <a:cubicBezTo>
                    <a:pt x="1305" y="3714"/>
                    <a:pt x="1083" y="3609"/>
                    <a:pt x="860" y="3504"/>
                  </a:cubicBezTo>
                  <a:cubicBezTo>
                    <a:pt x="939" y="3334"/>
                    <a:pt x="1030" y="3164"/>
                    <a:pt x="1109" y="3007"/>
                  </a:cubicBezTo>
                  <a:close/>
                  <a:moveTo>
                    <a:pt x="9985" y="3007"/>
                  </a:moveTo>
                  <a:cubicBezTo>
                    <a:pt x="10090" y="3190"/>
                    <a:pt x="10182" y="3387"/>
                    <a:pt x="10286" y="3583"/>
                  </a:cubicBezTo>
                  <a:lnTo>
                    <a:pt x="9697" y="3910"/>
                  </a:lnTo>
                  <a:cubicBezTo>
                    <a:pt x="9632" y="3766"/>
                    <a:pt x="9553" y="3635"/>
                    <a:pt x="9475" y="3491"/>
                  </a:cubicBezTo>
                  <a:cubicBezTo>
                    <a:pt x="9658" y="3347"/>
                    <a:pt x="9828" y="3190"/>
                    <a:pt x="9985" y="3007"/>
                  </a:cubicBezTo>
                  <a:close/>
                  <a:moveTo>
                    <a:pt x="10352" y="3701"/>
                  </a:moveTo>
                  <a:cubicBezTo>
                    <a:pt x="10417" y="3858"/>
                    <a:pt x="10483" y="4015"/>
                    <a:pt x="10548" y="4172"/>
                  </a:cubicBezTo>
                  <a:lnTo>
                    <a:pt x="9933" y="4408"/>
                  </a:lnTo>
                  <a:cubicBezTo>
                    <a:pt x="9881" y="4277"/>
                    <a:pt x="9815" y="4159"/>
                    <a:pt x="9763" y="4028"/>
                  </a:cubicBezTo>
                  <a:lnTo>
                    <a:pt x="10352" y="3701"/>
                  </a:lnTo>
                  <a:close/>
                  <a:moveTo>
                    <a:pt x="808" y="3635"/>
                  </a:moveTo>
                  <a:cubicBezTo>
                    <a:pt x="1030" y="3727"/>
                    <a:pt x="1240" y="3832"/>
                    <a:pt x="1449" y="3950"/>
                  </a:cubicBezTo>
                  <a:lnTo>
                    <a:pt x="1475" y="3950"/>
                  </a:lnTo>
                  <a:cubicBezTo>
                    <a:pt x="1344" y="4290"/>
                    <a:pt x="1240" y="4643"/>
                    <a:pt x="1174" y="4997"/>
                  </a:cubicBezTo>
                  <a:cubicBezTo>
                    <a:pt x="1161" y="4997"/>
                    <a:pt x="1148" y="4997"/>
                    <a:pt x="1148" y="4984"/>
                  </a:cubicBezTo>
                  <a:cubicBezTo>
                    <a:pt x="899" y="4945"/>
                    <a:pt x="664" y="4879"/>
                    <a:pt x="441" y="4787"/>
                  </a:cubicBezTo>
                  <a:cubicBezTo>
                    <a:pt x="480" y="4617"/>
                    <a:pt x="520" y="4447"/>
                    <a:pt x="572" y="4290"/>
                  </a:cubicBezTo>
                  <a:cubicBezTo>
                    <a:pt x="782" y="4369"/>
                    <a:pt x="991" y="4421"/>
                    <a:pt x="1214" y="4421"/>
                  </a:cubicBezTo>
                  <a:cubicBezTo>
                    <a:pt x="1305" y="4421"/>
                    <a:pt x="1305" y="4290"/>
                    <a:pt x="1214" y="4290"/>
                  </a:cubicBezTo>
                  <a:cubicBezTo>
                    <a:pt x="1004" y="4290"/>
                    <a:pt x="808" y="4238"/>
                    <a:pt x="611" y="4146"/>
                  </a:cubicBezTo>
                  <a:cubicBezTo>
                    <a:pt x="677" y="3976"/>
                    <a:pt x="742" y="3806"/>
                    <a:pt x="808" y="3635"/>
                  </a:cubicBezTo>
                  <a:close/>
                  <a:moveTo>
                    <a:pt x="10588" y="4303"/>
                  </a:moveTo>
                  <a:cubicBezTo>
                    <a:pt x="10653" y="4486"/>
                    <a:pt x="10718" y="4670"/>
                    <a:pt x="10771" y="4853"/>
                  </a:cubicBezTo>
                  <a:lnTo>
                    <a:pt x="10784" y="4853"/>
                  </a:lnTo>
                  <a:cubicBezTo>
                    <a:pt x="10574" y="4931"/>
                    <a:pt x="10365" y="5010"/>
                    <a:pt x="10156" y="5062"/>
                  </a:cubicBezTo>
                  <a:cubicBezTo>
                    <a:pt x="10103" y="4892"/>
                    <a:pt x="10038" y="4709"/>
                    <a:pt x="9972" y="4539"/>
                  </a:cubicBezTo>
                  <a:lnTo>
                    <a:pt x="10588" y="4303"/>
                  </a:lnTo>
                  <a:close/>
                  <a:moveTo>
                    <a:pt x="415" y="4931"/>
                  </a:moveTo>
                  <a:cubicBezTo>
                    <a:pt x="638" y="5010"/>
                    <a:pt x="873" y="5089"/>
                    <a:pt x="1109" y="5128"/>
                  </a:cubicBezTo>
                  <a:lnTo>
                    <a:pt x="1148" y="5128"/>
                  </a:lnTo>
                  <a:cubicBezTo>
                    <a:pt x="1109" y="5298"/>
                    <a:pt x="1083" y="5481"/>
                    <a:pt x="1070" y="5652"/>
                  </a:cubicBezTo>
                  <a:cubicBezTo>
                    <a:pt x="821" y="5612"/>
                    <a:pt x="598" y="5534"/>
                    <a:pt x="376" y="5442"/>
                  </a:cubicBezTo>
                  <a:cubicBezTo>
                    <a:pt x="369" y="5436"/>
                    <a:pt x="359" y="5432"/>
                    <a:pt x="349" y="5432"/>
                  </a:cubicBezTo>
                  <a:cubicBezTo>
                    <a:pt x="340" y="5432"/>
                    <a:pt x="330" y="5436"/>
                    <a:pt x="323" y="5442"/>
                  </a:cubicBezTo>
                  <a:cubicBezTo>
                    <a:pt x="349" y="5259"/>
                    <a:pt x="376" y="5089"/>
                    <a:pt x="415" y="4931"/>
                  </a:cubicBezTo>
                  <a:close/>
                  <a:moveTo>
                    <a:pt x="10823" y="4984"/>
                  </a:moveTo>
                  <a:cubicBezTo>
                    <a:pt x="10876" y="5180"/>
                    <a:pt x="10928" y="5390"/>
                    <a:pt x="10967" y="5599"/>
                  </a:cubicBezTo>
                  <a:cubicBezTo>
                    <a:pt x="10758" y="5652"/>
                    <a:pt x="10535" y="5691"/>
                    <a:pt x="10313" y="5717"/>
                  </a:cubicBezTo>
                  <a:cubicBezTo>
                    <a:pt x="10286" y="5547"/>
                    <a:pt x="10234" y="5364"/>
                    <a:pt x="10195" y="5193"/>
                  </a:cubicBezTo>
                  <a:cubicBezTo>
                    <a:pt x="10404" y="5141"/>
                    <a:pt x="10614" y="5062"/>
                    <a:pt x="10823" y="4984"/>
                  </a:cubicBezTo>
                  <a:close/>
                  <a:moveTo>
                    <a:pt x="310" y="5547"/>
                  </a:moveTo>
                  <a:cubicBezTo>
                    <a:pt x="546" y="5652"/>
                    <a:pt x="795" y="5730"/>
                    <a:pt x="1043" y="5782"/>
                  </a:cubicBezTo>
                  <a:cubicBezTo>
                    <a:pt x="1030" y="5953"/>
                    <a:pt x="1017" y="6110"/>
                    <a:pt x="1004" y="6280"/>
                  </a:cubicBezTo>
                  <a:cubicBezTo>
                    <a:pt x="1004" y="6267"/>
                    <a:pt x="991" y="6267"/>
                    <a:pt x="978" y="6267"/>
                  </a:cubicBezTo>
                  <a:cubicBezTo>
                    <a:pt x="729" y="6241"/>
                    <a:pt x="480" y="6201"/>
                    <a:pt x="245" y="6162"/>
                  </a:cubicBezTo>
                  <a:cubicBezTo>
                    <a:pt x="258" y="5953"/>
                    <a:pt x="284" y="5756"/>
                    <a:pt x="310" y="5547"/>
                  </a:cubicBezTo>
                  <a:close/>
                  <a:moveTo>
                    <a:pt x="10993" y="5730"/>
                  </a:moveTo>
                  <a:cubicBezTo>
                    <a:pt x="11033" y="5926"/>
                    <a:pt x="11059" y="6123"/>
                    <a:pt x="11085" y="6306"/>
                  </a:cubicBezTo>
                  <a:lnTo>
                    <a:pt x="10417" y="6411"/>
                  </a:lnTo>
                  <a:cubicBezTo>
                    <a:pt x="10404" y="6228"/>
                    <a:pt x="10378" y="6044"/>
                    <a:pt x="10339" y="5848"/>
                  </a:cubicBezTo>
                  <a:cubicBezTo>
                    <a:pt x="10561" y="5822"/>
                    <a:pt x="10784" y="5782"/>
                    <a:pt x="10993" y="5730"/>
                  </a:cubicBezTo>
                  <a:close/>
                  <a:moveTo>
                    <a:pt x="11111" y="6437"/>
                  </a:moveTo>
                  <a:cubicBezTo>
                    <a:pt x="11124" y="6620"/>
                    <a:pt x="11137" y="6804"/>
                    <a:pt x="11151" y="6987"/>
                  </a:cubicBezTo>
                  <a:cubicBezTo>
                    <a:pt x="10997" y="7006"/>
                    <a:pt x="10844" y="7018"/>
                    <a:pt x="10690" y="7018"/>
                  </a:cubicBezTo>
                  <a:cubicBezTo>
                    <a:pt x="10634" y="7018"/>
                    <a:pt x="10578" y="7017"/>
                    <a:pt x="10522" y="7013"/>
                  </a:cubicBezTo>
                  <a:cubicBezTo>
                    <a:pt x="10509" y="7013"/>
                    <a:pt x="10483" y="7026"/>
                    <a:pt x="10470" y="7039"/>
                  </a:cubicBezTo>
                  <a:cubicBezTo>
                    <a:pt x="10470" y="6869"/>
                    <a:pt x="10457" y="6712"/>
                    <a:pt x="10430" y="6542"/>
                  </a:cubicBezTo>
                  <a:lnTo>
                    <a:pt x="10457" y="6542"/>
                  </a:lnTo>
                  <a:lnTo>
                    <a:pt x="11111" y="6437"/>
                  </a:lnTo>
                  <a:close/>
                  <a:moveTo>
                    <a:pt x="245" y="6306"/>
                  </a:moveTo>
                  <a:cubicBezTo>
                    <a:pt x="493" y="6345"/>
                    <a:pt x="742" y="6385"/>
                    <a:pt x="978" y="6398"/>
                  </a:cubicBezTo>
                  <a:cubicBezTo>
                    <a:pt x="984" y="6404"/>
                    <a:pt x="991" y="6408"/>
                    <a:pt x="996" y="6408"/>
                  </a:cubicBezTo>
                  <a:cubicBezTo>
                    <a:pt x="1001" y="6408"/>
                    <a:pt x="1004" y="6404"/>
                    <a:pt x="1004" y="6398"/>
                  </a:cubicBezTo>
                  <a:cubicBezTo>
                    <a:pt x="1004" y="6620"/>
                    <a:pt x="1004" y="6791"/>
                    <a:pt x="1004" y="7052"/>
                  </a:cubicBezTo>
                  <a:lnTo>
                    <a:pt x="245" y="7052"/>
                  </a:lnTo>
                  <a:lnTo>
                    <a:pt x="245" y="6306"/>
                  </a:lnTo>
                  <a:close/>
                  <a:moveTo>
                    <a:pt x="1004" y="7144"/>
                  </a:moveTo>
                  <a:cubicBezTo>
                    <a:pt x="1017" y="7327"/>
                    <a:pt x="1030" y="7537"/>
                    <a:pt x="1056" y="7720"/>
                  </a:cubicBezTo>
                  <a:cubicBezTo>
                    <a:pt x="903" y="7735"/>
                    <a:pt x="754" y="7742"/>
                    <a:pt x="607" y="7742"/>
                  </a:cubicBezTo>
                  <a:cubicBezTo>
                    <a:pt x="503" y="7742"/>
                    <a:pt x="400" y="7739"/>
                    <a:pt x="297" y="7733"/>
                  </a:cubicBezTo>
                  <a:cubicBezTo>
                    <a:pt x="271" y="7537"/>
                    <a:pt x="258" y="7432"/>
                    <a:pt x="245" y="7144"/>
                  </a:cubicBezTo>
                  <a:close/>
                  <a:moveTo>
                    <a:pt x="10483" y="7118"/>
                  </a:moveTo>
                  <a:cubicBezTo>
                    <a:pt x="10496" y="7131"/>
                    <a:pt x="10509" y="7144"/>
                    <a:pt x="10522" y="7144"/>
                  </a:cubicBezTo>
                  <a:cubicBezTo>
                    <a:pt x="10587" y="7148"/>
                    <a:pt x="10651" y="7149"/>
                    <a:pt x="10715" y="7149"/>
                  </a:cubicBezTo>
                  <a:cubicBezTo>
                    <a:pt x="10867" y="7149"/>
                    <a:pt x="11016" y="7140"/>
                    <a:pt x="11164" y="7131"/>
                  </a:cubicBezTo>
                  <a:cubicBezTo>
                    <a:pt x="11164" y="7340"/>
                    <a:pt x="11164" y="7550"/>
                    <a:pt x="11164" y="7759"/>
                  </a:cubicBezTo>
                  <a:cubicBezTo>
                    <a:pt x="11012" y="7715"/>
                    <a:pt x="10853" y="7694"/>
                    <a:pt x="10697" y="7694"/>
                  </a:cubicBezTo>
                  <a:cubicBezTo>
                    <a:pt x="10625" y="7694"/>
                    <a:pt x="10553" y="7699"/>
                    <a:pt x="10483" y="7707"/>
                  </a:cubicBezTo>
                  <a:lnTo>
                    <a:pt x="10483" y="7118"/>
                  </a:lnTo>
                  <a:close/>
                  <a:moveTo>
                    <a:pt x="10629" y="7833"/>
                  </a:moveTo>
                  <a:cubicBezTo>
                    <a:pt x="10802" y="7833"/>
                    <a:pt x="10977" y="7850"/>
                    <a:pt x="11137" y="7890"/>
                  </a:cubicBezTo>
                  <a:lnTo>
                    <a:pt x="11164" y="7890"/>
                  </a:lnTo>
                  <a:cubicBezTo>
                    <a:pt x="11151" y="8047"/>
                    <a:pt x="11138" y="8204"/>
                    <a:pt x="11124" y="8360"/>
                  </a:cubicBezTo>
                  <a:lnTo>
                    <a:pt x="11124" y="8360"/>
                  </a:lnTo>
                  <a:lnTo>
                    <a:pt x="10444" y="8296"/>
                  </a:lnTo>
                  <a:cubicBezTo>
                    <a:pt x="10457" y="8152"/>
                    <a:pt x="10470" y="7995"/>
                    <a:pt x="10470" y="7838"/>
                  </a:cubicBezTo>
                  <a:cubicBezTo>
                    <a:pt x="10522" y="7835"/>
                    <a:pt x="10576" y="7833"/>
                    <a:pt x="10629" y="7833"/>
                  </a:cubicBezTo>
                  <a:close/>
                  <a:moveTo>
                    <a:pt x="1070" y="7864"/>
                  </a:moveTo>
                  <a:cubicBezTo>
                    <a:pt x="1096" y="8061"/>
                    <a:pt x="1122" y="8257"/>
                    <a:pt x="1161" y="8440"/>
                  </a:cubicBezTo>
                  <a:cubicBezTo>
                    <a:pt x="912" y="8493"/>
                    <a:pt x="664" y="8532"/>
                    <a:pt x="415" y="8545"/>
                  </a:cubicBezTo>
                  <a:cubicBezTo>
                    <a:pt x="389" y="8401"/>
                    <a:pt x="363" y="8244"/>
                    <a:pt x="336" y="8100"/>
                  </a:cubicBezTo>
                  <a:cubicBezTo>
                    <a:pt x="323" y="8034"/>
                    <a:pt x="323" y="7969"/>
                    <a:pt x="310" y="7890"/>
                  </a:cubicBezTo>
                  <a:lnTo>
                    <a:pt x="310" y="7890"/>
                  </a:lnTo>
                  <a:cubicBezTo>
                    <a:pt x="377" y="7894"/>
                    <a:pt x="444" y="7895"/>
                    <a:pt x="512" y="7895"/>
                  </a:cubicBezTo>
                  <a:cubicBezTo>
                    <a:pt x="698" y="7895"/>
                    <a:pt x="887" y="7883"/>
                    <a:pt x="1070" y="7864"/>
                  </a:cubicBezTo>
                  <a:close/>
                  <a:moveTo>
                    <a:pt x="10430" y="8440"/>
                  </a:moveTo>
                  <a:lnTo>
                    <a:pt x="11111" y="8493"/>
                  </a:lnTo>
                  <a:cubicBezTo>
                    <a:pt x="11085" y="8689"/>
                    <a:pt x="11059" y="8872"/>
                    <a:pt x="11033" y="9069"/>
                  </a:cubicBezTo>
                  <a:lnTo>
                    <a:pt x="11020" y="9056"/>
                  </a:lnTo>
                  <a:lnTo>
                    <a:pt x="10352" y="8964"/>
                  </a:lnTo>
                  <a:cubicBezTo>
                    <a:pt x="10365" y="8898"/>
                    <a:pt x="10378" y="8833"/>
                    <a:pt x="10391" y="8767"/>
                  </a:cubicBezTo>
                  <a:cubicBezTo>
                    <a:pt x="10404" y="8663"/>
                    <a:pt x="10417" y="8545"/>
                    <a:pt x="10430" y="8440"/>
                  </a:cubicBezTo>
                  <a:close/>
                  <a:moveTo>
                    <a:pt x="10326" y="9095"/>
                  </a:moveTo>
                  <a:lnTo>
                    <a:pt x="10980" y="9186"/>
                  </a:lnTo>
                  <a:lnTo>
                    <a:pt x="11007" y="9186"/>
                  </a:lnTo>
                  <a:lnTo>
                    <a:pt x="10967" y="9357"/>
                  </a:lnTo>
                  <a:cubicBezTo>
                    <a:pt x="10954" y="9448"/>
                    <a:pt x="10928" y="9553"/>
                    <a:pt x="10902" y="9645"/>
                  </a:cubicBezTo>
                  <a:lnTo>
                    <a:pt x="10234" y="9527"/>
                  </a:lnTo>
                  <a:lnTo>
                    <a:pt x="10221" y="9527"/>
                  </a:lnTo>
                  <a:cubicBezTo>
                    <a:pt x="10260" y="9383"/>
                    <a:pt x="10300" y="9239"/>
                    <a:pt x="10326" y="9095"/>
                  </a:cubicBezTo>
                  <a:close/>
                  <a:moveTo>
                    <a:pt x="1187" y="8571"/>
                  </a:moveTo>
                  <a:lnTo>
                    <a:pt x="1214" y="8702"/>
                  </a:lnTo>
                  <a:cubicBezTo>
                    <a:pt x="1292" y="9042"/>
                    <a:pt x="1410" y="9370"/>
                    <a:pt x="1554" y="9684"/>
                  </a:cubicBezTo>
                  <a:cubicBezTo>
                    <a:pt x="1292" y="9789"/>
                    <a:pt x="1043" y="9893"/>
                    <a:pt x="782" y="10011"/>
                  </a:cubicBezTo>
                  <a:cubicBezTo>
                    <a:pt x="716" y="9802"/>
                    <a:pt x="651" y="9592"/>
                    <a:pt x="598" y="9383"/>
                  </a:cubicBezTo>
                  <a:cubicBezTo>
                    <a:pt x="808" y="9304"/>
                    <a:pt x="1017" y="9252"/>
                    <a:pt x="1240" y="9213"/>
                  </a:cubicBezTo>
                  <a:cubicBezTo>
                    <a:pt x="1315" y="9200"/>
                    <a:pt x="1294" y="9081"/>
                    <a:pt x="1213" y="9081"/>
                  </a:cubicBezTo>
                  <a:cubicBezTo>
                    <a:pt x="1209" y="9081"/>
                    <a:pt x="1205" y="9081"/>
                    <a:pt x="1200" y="9082"/>
                  </a:cubicBezTo>
                  <a:cubicBezTo>
                    <a:pt x="978" y="9121"/>
                    <a:pt x="768" y="9173"/>
                    <a:pt x="559" y="9239"/>
                  </a:cubicBezTo>
                  <a:cubicBezTo>
                    <a:pt x="520" y="9069"/>
                    <a:pt x="467" y="8872"/>
                    <a:pt x="441" y="8676"/>
                  </a:cubicBezTo>
                  <a:cubicBezTo>
                    <a:pt x="690" y="8663"/>
                    <a:pt x="939" y="8623"/>
                    <a:pt x="1187" y="8571"/>
                  </a:cubicBezTo>
                  <a:close/>
                  <a:moveTo>
                    <a:pt x="10195" y="9658"/>
                  </a:moveTo>
                  <a:lnTo>
                    <a:pt x="10863" y="9776"/>
                  </a:lnTo>
                  <a:cubicBezTo>
                    <a:pt x="10823" y="9933"/>
                    <a:pt x="10771" y="10103"/>
                    <a:pt x="10705" y="10260"/>
                  </a:cubicBezTo>
                  <a:lnTo>
                    <a:pt x="10692" y="10260"/>
                  </a:lnTo>
                  <a:cubicBezTo>
                    <a:pt x="10483" y="10181"/>
                    <a:pt x="10260" y="10116"/>
                    <a:pt x="10038" y="10077"/>
                  </a:cubicBezTo>
                  <a:cubicBezTo>
                    <a:pt x="10090" y="9933"/>
                    <a:pt x="10142" y="9802"/>
                    <a:pt x="10182" y="9658"/>
                  </a:cubicBezTo>
                  <a:close/>
                  <a:moveTo>
                    <a:pt x="9998" y="10208"/>
                  </a:moveTo>
                  <a:cubicBezTo>
                    <a:pt x="10221" y="10247"/>
                    <a:pt x="10444" y="10312"/>
                    <a:pt x="10653" y="10391"/>
                  </a:cubicBezTo>
                  <a:lnTo>
                    <a:pt x="10666" y="10391"/>
                  </a:lnTo>
                  <a:cubicBezTo>
                    <a:pt x="10614" y="10535"/>
                    <a:pt x="10561" y="10666"/>
                    <a:pt x="10496" y="10797"/>
                  </a:cubicBezTo>
                  <a:lnTo>
                    <a:pt x="10483" y="10797"/>
                  </a:lnTo>
                  <a:lnTo>
                    <a:pt x="9802" y="10653"/>
                  </a:lnTo>
                  <a:cubicBezTo>
                    <a:pt x="9868" y="10496"/>
                    <a:pt x="9933" y="10352"/>
                    <a:pt x="9998" y="10208"/>
                  </a:cubicBezTo>
                  <a:close/>
                  <a:moveTo>
                    <a:pt x="1619" y="9789"/>
                  </a:moveTo>
                  <a:cubicBezTo>
                    <a:pt x="1711" y="9985"/>
                    <a:pt x="1816" y="10168"/>
                    <a:pt x="1934" y="10339"/>
                  </a:cubicBezTo>
                  <a:cubicBezTo>
                    <a:pt x="1646" y="10496"/>
                    <a:pt x="1384" y="10679"/>
                    <a:pt x="1148" y="10901"/>
                  </a:cubicBezTo>
                  <a:cubicBezTo>
                    <a:pt x="1030" y="10653"/>
                    <a:pt x="912" y="10391"/>
                    <a:pt x="821" y="10129"/>
                  </a:cubicBezTo>
                  <a:cubicBezTo>
                    <a:pt x="1083" y="10024"/>
                    <a:pt x="1331" y="9906"/>
                    <a:pt x="1593" y="9802"/>
                  </a:cubicBezTo>
                  <a:cubicBezTo>
                    <a:pt x="1593" y="9802"/>
                    <a:pt x="1606" y="9802"/>
                    <a:pt x="1619" y="9789"/>
                  </a:cubicBezTo>
                  <a:close/>
                  <a:moveTo>
                    <a:pt x="9737" y="10771"/>
                  </a:moveTo>
                  <a:cubicBezTo>
                    <a:pt x="9972" y="10810"/>
                    <a:pt x="10221" y="10862"/>
                    <a:pt x="10444" y="10941"/>
                  </a:cubicBezTo>
                  <a:cubicBezTo>
                    <a:pt x="10391" y="11098"/>
                    <a:pt x="10313" y="11242"/>
                    <a:pt x="10234" y="11386"/>
                  </a:cubicBezTo>
                  <a:cubicBezTo>
                    <a:pt x="10221" y="11360"/>
                    <a:pt x="10208" y="11360"/>
                    <a:pt x="10182" y="11347"/>
                  </a:cubicBezTo>
                  <a:lnTo>
                    <a:pt x="10182" y="11334"/>
                  </a:lnTo>
                  <a:cubicBezTo>
                    <a:pt x="9972" y="11281"/>
                    <a:pt x="9763" y="11216"/>
                    <a:pt x="9566" y="11124"/>
                  </a:cubicBezTo>
                  <a:lnTo>
                    <a:pt x="9540" y="11124"/>
                  </a:lnTo>
                  <a:cubicBezTo>
                    <a:pt x="9619" y="11006"/>
                    <a:pt x="9671" y="10888"/>
                    <a:pt x="9737" y="10771"/>
                  </a:cubicBezTo>
                  <a:close/>
                  <a:moveTo>
                    <a:pt x="1999" y="10469"/>
                  </a:moveTo>
                  <a:cubicBezTo>
                    <a:pt x="2117" y="10640"/>
                    <a:pt x="2248" y="10810"/>
                    <a:pt x="2366" y="10967"/>
                  </a:cubicBezTo>
                  <a:cubicBezTo>
                    <a:pt x="2104" y="11190"/>
                    <a:pt x="1829" y="11412"/>
                    <a:pt x="1554" y="11608"/>
                  </a:cubicBezTo>
                  <a:cubicBezTo>
                    <a:pt x="1423" y="11425"/>
                    <a:pt x="1305" y="11229"/>
                    <a:pt x="1200" y="11032"/>
                  </a:cubicBezTo>
                  <a:lnTo>
                    <a:pt x="1214" y="11032"/>
                  </a:lnTo>
                  <a:cubicBezTo>
                    <a:pt x="1449" y="10810"/>
                    <a:pt x="1724" y="10627"/>
                    <a:pt x="1999" y="10469"/>
                  </a:cubicBezTo>
                  <a:close/>
                  <a:moveTo>
                    <a:pt x="9488" y="11216"/>
                  </a:moveTo>
                  <a:lnTo>
                    <a:pt x="9501" y="11229"/>
                  </a:lnTo>
                  <a:cubicBezTo>
                    <a:pt x="9710" y="11334"/>
                    <a:pt x="9933" y="11399"/>
                    <a:pt x="10156" y="11451"/>
                  </a:cubicBezTo>
                  <a:cubicBezTo>
                    <a:pt x="10162" y="11458"/>
                    <a:pt x="10169" y="11461"/>
                    <a:pt x="10175" y="11461"/>
                  </a:cubicBezTo>
                  <a:cubicBezTo>
                    <a:pt x="10182" y="11461"/>
                    <a:pt x="10188" y="11458"/>
                    <a:pt x="10195" y="11451"/>
                  </a:cubicBezTo>
                  <a:lnTo>
                    <a:pt x="10195" y="11451"/>
                  </a:lnTo>
                  <a:cubicBezTo>
                    <a:pt x="10103" y="11622"/>
                    <a:pt x="9998" y="11805"/>
                    <a:pt x="9894" y="11962"/>
                  </a:cubicBezTo>
                  <a:lnTo>
                    <a:pt x="9881" y="11962"/>
                  </a:lnTo>
                  <a:cubicBezTo>
                    <a:pt x="9645" y="11870"/>
                    <a:pt x="9422" y="11739"/>
                    <a:pt x="9226" y="11582"/>
                  </a:cubicBezTo>
                  <a:cubicBezTo>
                    <a:pt x="9318" y="11464"/>
                    <a:pt x="9396" y="11347"/>
                    <a:pt x="9488" y="11216"/>
                  </a:cubicBezTo>
                  <a:close/>
                  <a:moveTo>
                    <a:pt x="2444" y="11085"/>
                  </a:moveTo>
                  <a:cubicBezTo>
                    <a:pt x="2575" y="11229"/>
                    <a:pt x="2693" y="11386"/>
                    <a:pt x="2824" y="11530"/>
                  </a:cubicBezTo>
                  <a:cubicBezTo>
                    <a:pt x="2588" y="11805"/>
                    <a:pt x="2313" y="12027"/>
                    <a:pt x="2012" y="12211"/>
                  </a:cubicBezTo>
                  <a:lnTo>
                    <a:pt x="1999" y="12198"/>
                  </a:lnTo>
                  <a:cubicBezTo>
                    <a:pt x="1868" y="12041"/>
                    <a:pt x="1737" y="11883"/>
                    <a:pt x="1633" y="11726"/>
                  </a:cubicBezTo>
                  <a:cubicBezTo>
                    <a:pt x="1907" y="11517"/>
                    <a:pt x="2182" y="11307"/>
                    <a:pt x="2444" y="11085"/>
                  </a:cubicBezTo>
                  <a:close/>
                  <a:moveTo>
                    <a:pt x="9121" y="11687"/>
                  </a:moveTo>
                  <a:cubicBezTo>
                    <a:pt x="9331" y="11844"/>
                    <a:pt x="9553" y="11975"/>
                    <a:pt x="9789" y="12080"/>
                  </a:cubicBezTo>
                  <a:cubicBezTo>
                    <a:pt x="9686" y="12235"/>
                    <a:pt x="9569" y="12403"/>
                    <a:pt x="9441" y="12546"/>
                  </a:cubicBezTo>
                  <a:lnTo>
                    <a:pt x="9441" y="12546"/>
                  </a:lnTo>
                  <a:lnTo>
                    <a:pt x="9108" y="12315"/>
                  </a:lnTo>
                  <a:lnTo>
                    <a:pt x="8938" y="12198"/>
                  </a:lnTo>
                  <a:lnTo>
                    <a:pt x="8859" y="12145"/>
                  </a:lnTo>
                  <a:cubicBezTo>
                    <a:pt x="8833" y="12119"/>
                    <a:pt x="8807" y="12106"/>
                    <a:pt x="8781" y="12106"/>
                  </a:cubicBezTo>
                  <a:cubicBezTo>
                    <a:pt x="8794" y="12093"/>
                    <a:pt x="8794" y="12080"/>
                    <a:pt x="8794" y="12067"/>
                  </a:cubicBezTo>
                  <a:cubicBezTo>
                    <a:pt x="8912" y="11949"/>
                    <a:pt x="9017" y="11818"/>
                    <a:pt x="9121" y="11687"/>
                  </a:cubicBezTo>
                  <a:close/>
                  <a:moveTo>
                    <a:pt x="2929" y="11635"/>
                  </a:moveTo>
                  <a:lnTo>
                    <a:pt x="2968" y="11674"/>
                  </a:lnTo>
                  <a:cubicBezTo>
                    <a:pt x="3086" y="11818"/>
                    <a:pt x="3217" y="11962"/>
                    <a:pt x="3348" y="12093"/>
                  </a:cubicBezTo>
                  <a:cubicBezTo>
                    <a:pt x="3138" y="12355"/>
                    <a:pt x="2902" y="12590"/>
                    <a:pt x="2654" y="12800"/>
                  </a:cubicBezTo>
                  <a:cubicBezTo>
                    <a:pt x="2457" y="12656"/>
                    <a:pt x="2287" y="12486"/>
                    <a:pt x="2117" y="12315"/>
                  </a:cubicBezTo>
                  <a:cubicBezTo>
                    <a:pt x="2418" y="12132"/>
                    <a:pt x="2693" y="11910"/>
                    <a:pt x="2929" y="11635"/>
                  </a:cubicBezTo>
                  <a:close/>
                  <a:moveTo>
                    <a:pt x="5407" y="1231"/>
                  </a:moveTo>
                  <a:cubicBezTo>
                    <a:pt x="6291" y="1231"/>
                    <a:pt x="7162" y="1512"/>
                    <a:pt x="7904" y="2012"/>
                  </a:cubicBezTo>
                  <a:cubicBezTo>
                    <a:pt x="7894" y="2059"/>
                    <a:pt x="7926" y="2093"/>
                    <a:pt x="7964" y="2093"/>
                  </a:cubicBezTo>
                  <a:cubicBezTo>
                    <a:pt x="7979" y="2093"/>
                    <a:pt x="7994" y="2088"/>
                    <a:pt x="8008" y="2077"/>
                  </a:cubicBezTo>
                  <a:cubicBezTo>
                    <a:pt x="8310" y="2300"/>
                    <a:pt x="8584" y="2549"/>
                    <a:pt x="8833" y="2824"/>
                  </a:cubicBezTo>
                  <a:lnTo>
                    <a:pt x="8807" y="2837"/>
                  </a:lnTo>
                  <a:cubicBezTo>
                    <a:pt x="8755" y="2889"/>
                    <a:pt x="8810" y="2957"/>
                    <a:pt x="8868" y="2957"/>
                  </a:cubicBezTo>
                  <a:cubicBezTo>
                    <a:pt x="8883" y="2957"/>
                    <a:pt x="8898" y="2952"/>
                    <a:pt x="8912" y="2941"/>
                  </a:cubicBezTo>
                  <a:cubicBezTo>
                    <a:pt x="8990" y="3033"/>
                    <a:pt x="9069" y="3138"/>
                    <a:pt x="9134" y="3243"/>
                  </a:cubicBezTo>
                  <a:cubicBezTo>
                    <a:pt x="9187" y="3308"/>
                    <a:pt x="9239" y="3387"/>
                    <a:pt x="9291" y="3465"/>
                  </a:cubicBezTo>
                  <a:cubicBezTo>
                    <a:pt x="9256" y="3513"/>
                    <a:pt x="9296" y="3572"/>
                    <a:pt x="9343" y="3572"/>
                  </a:cubicBezTo>
                  <a:cubicBezTo>
                    <a:pt x="9348" y="3572"/>
                    <a:pt x="9352" y="3571"/>
                    <a:pt x="9357" y="3570"/>
                  </a:cubicBezTo>
                  <a:cubicBezTo>
                    <a:pt x="9750" y="4251"/>
                    <a:pt x="10025" y="4997"/>
                    <a:pt x="10182" y="5769"/>
                  </a:cubicBezTo>
                  <a:cubicBezTo>
                    <a:pt x="10169" y="5809"/>
                    <a:pt x="10182" y="5835"/>
                    <a:pt x="10208" y="5848"/>
                  </a:cubicBezTo>
                  <a:cubicBezTo>
                    <a:pt x="10430" y="7052"/>
                    <a:pt x="10391" y="8283"/>
                    <a:pt x="10103" y="9461"/>
                  </a:cubicBezTo>
                  <a:cubicBezTo>
                    <a:pt x="9868" y="10430"/>
                    <a:pt x="9383" y="11294"/>
                    <a:pt x="8676" y="12001"/>
                  </a:cubicBezTo>
                  <a:cubicBezTo>
                    <a:pt x="8663" y="12001"/>
                    <a:pt x="8637" y="12027"/>
                    <a:pt x="8637" y="12041"/>
                  </a:cubicBezTo>
                  <a:cubicBezTo>
                    <a:pt x="7932" y="12733"/>
                    <a:pt x="6991" y="13121"/>
                    <a:pt x="6001" y="13121"/>
                  </a:cubicBezTo>
                  <a:cubicBezTo>
                    <a:pt x="5924" y="13121"/>
                    <a:pt x="5847" y="13119"/>
                    <a:pt x="5770" y="13114"/>
                  </a:cubicBezTo>
                  <a:cubicBezTo>
                    <a:pt x="5743" y="13114"/>
                    <a:pt x="5704" y="13140"/>
                    <a:pt x="5704" y="13180"/>
                  </a:cubicBezTo>
                  <a:cubicBezTo>
                    <a:pt x="4814" y="13153"/>
                    <a:pt x="4107" y="12669"/>
                    <a:pt x="3492" y="12054"/>
                  </a:cubicBezTo>
                  <a:cubicBezTo>
                    <a:pt x="3492" y="12041"/>
                    <a:pt x="3465" y="12014"/>
                    <a:pt x="3452" y="12001"/>
                  </a:cubicBezTo>
                  <a:cubicBezTo>
                    <a:pt x="3164" y="11713"/>
                    <a:pt x="2889" y="11399"/>
                    <a:pt x="2641" y="11098"/>
                  </a:cubicBezTo>
                  <a:cubicBezTo>
                    <a:pt x="2195" y="10613"/>
                    <a:pt x="1842" y="10064"/>
                    <a:pt x="1580" y="9461"/>
                  </a:cubicBezTo>
                  <a:cubicBezTo>
                    <a:pt x="1371" y="8885"/>
                    <a:pt x="1240" y="8283"/>
                    <a:pt x="1174" y="7668"/>
                  </a:cubicBezTo>
                  <a:cubicBezTo>
                    <a:pt x="978" y="5665"/>
                    <a:pt x="1436" y="2876"/>
                    <a:pt x="3361" y="1776"/>
                  </a:cubicBezTo>
                  <a:cubicBezTo>
                    <a:pt x="4015" y="1403"/>
                    <a:pt x="4716" y="1231"/>
                    <a:pt x="5407" y="1231"/>
                  </a:cubicBezTo>
                  <a:close/>
                  <a:moveTo>
                    <a:pt x="3439" y="12185"/>
                  </a:moveTo>
                  <a:cubicBezTo>
                    <a:pt x="3557" y="12302"/>
                    <a:pt x="3688" y="12407"/>
                    <a:pt x="3806" y="12512"/>
                  </a:cubicBezTo>
                  <a:cubicBezTo>
                    <a:pt x="3793" y="12512"/>
                    <a:pt x="3780" y="12525"/>
                    <a:pt x="3767" y="12538"/>
                  </a:cubicBezTo>
                  <a:cubicBezTo>
                    <a:pt x="3609" y="12774"/>
                    <a:pt x="3439" y="13009"/>
                    <a:pt x="3256" y="13219"/>
                  </a:cubicBezTo>
                  <a:cubicBezTo>
                    <a:pt x="3073" y="13114"/>
                    <a:pt x="2916" y="13009"/>
                    <a:pt x="2745" y="12891"/>
                  </a:cubicBezTo>
                  <a:lnTo>
                    <a:pt x="2758" y="12891"/>
                  </a:lnTo>
                  <a:cubicBezTo>
                    <a:pt x="3007" y="12682"/>
                    <a:pt x="3243" y="12446"/>
                    <a:pt x="3439" y="12185"/>
                  </a:cubicBezTo>
                  <a:close/>
                  <a:moveTo>
                    <a:pt x="8689" y="12185"/>
                  </a:moveTo>
                  <a:lnTo>
                    <a:pt x="8702" y="12198"/>
                  </a:lnTo>
                  <a:cubicBezTo>
                    <a:pt x="8912" y="12355"/>
                    <a:pt x="9147" y="12512"/>
                    <a:pt x="9370" y="12669"/>
                  </a:cubicBezTo>
                  <a:cubicBezTo>
                    <a:pt x="9187" y="12878"/>
                    <a:pt x="8977" y="13088"/>
                    <a:pt x="8755" y="13271"/>
                  </a:cubicBezTo>
                  <a:cubicBezTo>
                    <a:pt x="8755" y="13258"/>
                    <a:pt x="8755" y="13258"/>
                    <a:pt x="8755" y="13245"/>
                  </a:cubicBezTo>
                  <a:cubicBezTo>
                    <a:pt x="8598" y="12996"/>
                    <a:pt x="8454" y="12747"/>
                    <a:pt x="8310" y="12512"/>
                  </a:cubicBezTo>
                  <a:cubicBezTo>
                    <a:pt x="8440" y="12407"/>
                    <a:pt x="8571" y="12302"/>
                    <a:pt x="8689" y="12185"/>
                  </a:cubicBezTo>
                  <a:close/>
                  <a:moveTo>
                    <a:pt x="3897" y="12577"/>
                  </a:moveTo>
                  <a:cubicBezTo>
                    <a:pt x="4055" y="12708"/>
                    <a:pt x="4212" y="12813"/>
                    <a:pt x="4382" y="12905"/>
                  </a:cubicBezTo>
                  <a:cubicBezTo>
                    <a:pt x="4277" y="13140"/>
                    <a:pt x="4159" y="13350"/>
                    <a:pt x="4015" y="13559"/>
                  </a:cubicBezTo>
                  <a:cubicBezTo>
                    <a:pt x="4015" y="13585"/>
                    <a:pt x="4015" y="13598"/>
                    <a:pt x="4015" y="13625"/>
                  </a:cubicBezTo>
                  <a:cubicBezTo>
                    <a:pt x="3793" y="13533"/>
                    <a:pt x="3570" y="13415"/>
                    <a:pt x="3361" y="13297"/>
                  </a:cubicBezTo>
                  <a:lnTo>
                    <a:pt x="3374" y="13297"/>
                  </a:lnTo>
                  <a:cubicBezTo>
                    <a:pt x="3557" y="13075"/>
                    <a:pt x="3727" y="12852"/>
                    <a:pt x="3884" y="12617"/>
                  </a:cubicBezTo>
                  <a:cubicBezTo>
                    <a:pt x="3884" y="12603"/>
                    <a:pt x="3897" y="12590"/>
                    <a:pt x="3897" y="12577"/>
                  </a:cubicBezTo>
                  <a:close/>
                  <a:moveTo>
                    <a:pt x="8179" y="12577"/>
                  </a:moveTo>
                  <a:lnTo>
                    <a:pt x="8624" y="13310"/>
                  </a:lnTo>
                  <a:cubicBezTo>
                    <a:pt x="8624" y="13324"/>
                    <a:pt x="8637" y="13337"/>
                    <a:pt x="8650" y="13337"/>
                  </a:cubicBezTo>
                  <a:cubicBezTo>
                    <a:pt x="8519" y="13441"/>
                    <a:pt x="8375" y="13546"/>
                    <a:pt x="8231" y="13638"/>
                  </a:cubicBezTo>
                  <a:cubicBezTo>
                    <a:pt x="8231" y="13625"/>
                    <a:pt x="8231" y="13625"/>
                    <a:pt x="8231" y="13612"/>
                  </a:cubicBezTo>
                  <a:lnTo>
                    <a:pt x="7773" y="12826"/>
                  </a:lnTo>
                  <a:cubicBezTo>
                    <a:pt x="7917" y="12747"/>
                    <a:pt x="8048" y="12669"/>
                    <a:pt x="8179" y="12577"/>
                  </a:cubicBezTo>
                  <a:close/>
                  <a:moveTo>
                    <a:pt x="4500" y="12970"/>
                  </a:moveTo>
                  <a:cubicBezTo>
                    <a:pt x="4696" y="13088"/>
                    <a:pt x="4906" y="13166"/>
                    <a:pt x="5128" y="13219"/>
                  </a:cubicBezTo>
                  <a:cubicBezTo>
                    <a:pt x="5010" y="13441"/>
                    <a:pt x="4919" y="13664"/>
                    <a:pt x="4879" y="13913"/>
                  </a:cubicBezTo>
                  <a:cubicBezTo>
                    <a:pt x="4618" y="13847"/>
                    <a:pt x="4343" y="13756"/>
                    <a:pt x="4094" y="13664"/>
                  </a:cubicBezTo>
                  <a:lnTo>
                    <a:pt x="4094" y="13651"/>
                  </a:lnTo>
                  <a:cubicBezTo>
                    <a:pt x="4107" y="13651"/>
                    <a:pt x="4120" y="13638"/>
                    <a:pt x="4133" y="13625"/>
                  </a:cubicBezTo>
                  <a:cubicBezTo>
                    <a:pt x="4264" y="13415"/>
                    <a:pt x="4382" y="13206"/>
                    <a:pt x="4500" y="12970"/>
                  </a:cubicBezTo>
                  <a:close/>
                  <a:moveTo>
                    <a:pt x="7655" y="12878"/>
                  </a:moveTo>
                  <a:lnTo>
                    <a:pt x="8113" y="13677"/>
                  </a:lnTo>
                  <a:cubicBezTo>
                    <a:pt x="8126" y="13677"/>
                    <a:pt x="8126" y="13690"/>
                    <a:pt x="8139" y="13690"/>
                  </a:cubicBezTo>
                  <a:cubicBezTo>
                    <a:pt x="7969" y="13795"/>
                    <a:pt x="7786" y="13886"/>
                    <a:pt x="7603" y="13965"/>
                  </a:cubicBezTo>
                  <a:cubicBezTo>
                    <a:pt x="7485" y="13664"/>
                    <a:pt x="7380" y="13363"/>
                    <a:pt x="7275" y="13049"/>
                  </a:cubicBezTo>
                  <a:cubicBezTo>
                    <a:pt x="7406" y="12996"/>
                    <a:pt x="7537" y="12944"/>
                    <a:pt x="7655" y="12878"/>
                  </a:cubicBezTo>
                  <a:close/>
                  <a:moveTo>
                    <a:pt x="5259" y="13258"/>
                  </a:moveTo>
                  <a:cubicBezTo>
                    <a:pt x="5416" y="13297"/>
                    <a:pt x="5586" y="13310"/>
                    <a:pt x="5757" y="13310"/>
                  </a:cubicBezTo>
                  <a:cubicBezTo>
                    <a:pt x="5757" y="13559"/>
                    <a:pt x="5717" y="13808"/>
                    <a:pt x="5652" y="14057"/>
                  </a:cubicBezTo>
                  <a:cubicBezTo>
                    <a:pt x="5644" y="14065"/>
                    <a:pt x="5641" y="14072"/>
                    <a:pt x="5642" y="14080"/>
                  </a:cubicBezTo>
                  <a:lnTo>
                    <a:pt x="5642" y="14080"/>
                  </a:lnTo>
                  <a:cubicBezTo>
                    <a:pt x="5628" y="14060"/>
                    <a:pt x="5607" y="14044"/>
                    <a:pt x="5586" y="14044"/>
                  </a:cubicBezTo>
                  <a:cubicBezTo>
                    <a:pt x="5390" y="14017"/>
                    <a:pt x="5194" y="13991"/>
                    <a:pt x="5010" y="13952"/>
                  </a:cubicBezTo>
                  <a:lnTo>
                    <a:pt x="5010" y="13939"/>
                  </a:lnTo>
                  <a:cubicBezTo>
                    <a:pt x="5050" y="13703"/>
                    <a:pt x="5141" y="13481"/>
                    <a:pt x="5259" y="13271"/>
                  </a:cubicBezTo>
                  <a:cubicBezTo>
                    <a:pt x="5259" y="13271"/>
                    <a:pt x="5259" y="13258"/>
                    <a:pt x="5259" y="13258"/>
                  </a:cubicBezTo>
                  <a:close/>
                  <a:moveTo>
                    <a:pt x="7144" y="13088"/>
                  </a:moveTo>
                  <a:cubicBezTo>
                    <a:pt x="7249" y="13402"/>
                    <a:pt x="7354" y="13703"/>
                    <a:pt x="7472" y="14004"/>
                  </a:cubicBezTo>
                  <a:cubicBezTo>
                    <a:pt x="7301" y="14070"/>
                    <a:pt x="7118" y="14109"/>
                    <a:pt x="6935" y="14148"/>
                  </a:cubicBezTo>
                  <a:cubicBezTo>
                    <a:pt x="6896" y="13847"/>
                    <a:pt x="6843" y="13533"/>
                    <a:pt x="6804" y="13232"/>
                  </a:cubicBezTo>
                  <a:cubicBezTo>
                    <a:pt x="6804" y="13206"/>
                    <a:pt x="6791" y="13193"/>
                    <a:pt x="6778" y="13193"/>
                  </a:cubicBezTo>
                  <a:cubicBezTo>
                    <a:pt x="6896" y="13166"/>
                    <a:pt x="7026" y="13127"/>
                    <a:pt x="7144" y="13088"/>
                  </a:cubicBezTo>
                  <a:close/>
                  <a:moveTo>
                    <a:pt x="6176" y="13258"/>
                  </a:moveTo>
                  <a:lnTo>
                    <a:pt x="6176" y="13271"/>
                  </a:lnTo>
                  <a:cubicBezTo>
                    <a:pt x="6228" y="13572"/>
                    <a:pt x="6254" y="13873"/>
                    <a:pt x="6241" y="14188"/>
                  </a:cubicBezTo>
                  <a:cubicBezTo>
                    <a:pt x="6071" y="14175"/>
                    <a:pt x="5914" y="14148"/>
                    <a:pt x="5757" y="14122"/>
                  </a:cubicBezTo>
                  <a:lnTo>
                    <a:pt x="5770" y="14122"/>
                  </a:lnTo>
                  <a:cubicBezTo>
                    <a:pt x="5770" y="14109"/>
                    <a:pt x="5783" y="14096"/>
                    <a:pt x="5783" y="14083"/>
                  </a:cubicBezTo>
                  <a:cubicBezTo>
                    <a:pt x="5861" y="13834"/>
                    <a:pt x="5901" y="13572"/>
                    <a:pt x="5901" y="13310"/>
                  </a:cubicBezTo>
                  <a:cubicBezTo>
                    <a:pt x="5914" y="13297"/>
                    <a:pt x="5927" y="13271"/>
                    <a:pt x="5927" y="13258"/>
                  </a:cubicBezTo>
                  <a:close/>
                  <a:moveTo>
                    <a:pt x="6712" y="13206"/>
                  </a:moveTo>
                  <a:cubicBezTo>
                    <a:pt x="6686" y="13219"/>
                    <a:pt x="6673" y="13245"/>
                    <a:pt x="6673" y="13271"/>
                  </a:cubicBezTo>
                  <a:lnTo>
                    <a:pt x="6804" y="14161"/>
                  </a:lnTo>
                  <a:cubicBezTo>
                    <a:pt x="6660" y="14188"/>
                    <a:pt x="6516" y="14188"/>
                    <a:pt x="6372" y="14188"/>
                  </a:cubicBezTo>
                  <a:cubicBezTo>
                    <a:pt x="6372" y="13873"/>
                    <a:pt x="6359" y="13559"/>
                    <a:pt x="6293" y="13258"/>
                  </a:cubicBezTo>
                  <a:lnTo>
                    <a:pt x="6306" y="13245"/>
                  </a:lnTo>
                  <a:cubicBezTo>
                    <a:pt x="6437" y="13245"/>
                    <a:pt x="6568" y="13219"/>
                    <a:pt x="6712" y="13206"/>
                  </a:cubicBezTo>
                  <a:close/>
                  <a:moveTo>
                    <a:pt x="5076" y="1"/>
                  </a:moveTo>
                  <a:cubicBezTo>
                    <a:pt x="5039" y="1"/>
                    <a:pt x="5003" y="29"/>
                    <a:pt x="5010" y="74"/>
                  </a:cubicBezTo>
                  <a:cubicBezTo>
                    <a:pt x="4264" y="179"/>
                    <a:pt x="3544" y="441"/>
                    <a:pt x="2902" y="847"/>
                  </a:cubicBezTo>
                  <a:lnTo>
                    <a:pt x="2889" y="860"/>
                  </a:lnTo>
                  <a:cubicBezTo>
                    <a:pt x="2614" y="1043"/>
                    <a:pt x="2366" y="1240"/>
                    <a:pt x="2130" y="1462"/>
                  </a:cubicBezTo>
                  <a:cubicBezTo>
                    <a:pt x="1711" y="1855"/>
                    <a:pt x="1344" y="2313"/>
                    <a:pt x="1056" y="2811"/>
                  </a:cubicBezTo>
                  <a:cubicBezTo>
                    <a:pt x="1004" y="2811"/>
                    <a:pt x="978" y="2876"/>
                    <a:pt x="1004" y="2915"/>
                  </a:cubicBezTo>
                  <a:cubicBezTo>
                    <a:pt x="795" y="3308"/>
                    <a:pt x="611" y="3714"/>
                    <a:pt x="480" y="4133"/>
                  </a:cubicBezTo>
                  <a:cubicBezTo>
                    <a:pt x="454" y="4146"/>
                    <a:pt x="441" y="4185"/>
                    <a:pt x="454" y="4225"/>
                  </a:cubicBezTo>
                  <a:cubicBezTo>
                    <a:pt x="402" y="4408"/>
                    <a:pt x="349" y="4578"/>
                    <a:pt x="310" y="4761"/>
                  </a:cubicBezTo>
                  <a:cubicBezTo>
                    <a:pt x="284" y="4787"/>
                    <a:pt x="271" y="4827"/>
                    <a:pt x="284" y="4866"/>
                  </a:cubicBezTo>
                  <a:cubicBezTo>
                    <a:pt x="205" y="5285"/>
                    <a:pt x="153" y="5704"/>
                    <a:pt x="127" y="6136"/>
                  </a:cubicBezTo>
                  <a:cubicBezTo>
                    <a:pt x="123" y="6135"/>
                    <a:pt x="118" y="6135"/>
                    <a:pt x="114" y="6135"/>
                  </a:cubicBezTo>
                  <a:cubicBezTo>
                    <a:pt x="32" y="6135"/>
                    <a:pt x="0" y="6254"/>
                    <a:pt x="88" y="6267"/>
                  </a:cubicBezTo>
                  <a:lnTo>
                    <a:pt x="114" y="6267"/>
                  </a:lnTo>
                  <a:cubicBezTo>
                    <a:pt x="101" y="6529"/>
                    <a:pt x="101" y="6777"/>
                    <a:pt x="114" y="7039"/>
                  </a:cubicBezTo>
                  <a:cubicBezTo>
                    <a:pt x="48" y="7066"/>
                    <a:pt x="48" y="7144"/>
                    <a:pt x="114" y="7170"/>
                  </a:cubicBezTo>
                  <a:cubicBezTo>
                    <a:pt x="140" y="7642"/>
                    <a:pt x="192" y="8113"/>
                    <a:pt x="271" y="8584"/>
                  </a:cubicBezTo>
                  <a:cubicBezTo>
                    <a:pt x="258" y="8610"/>
                    <a:pt x="271" y="8650"/>
                    <a:pt x="297" y="8663"/>
                  </a:cubicBezTo>
                  <a:cubicBezTo>
                    <a:pt x="336" y="8872"/>
                    <a:pt x="376" y="9095"/>
                    <a:pt x="428" y="9291"/>
                  </a:cubicBezTo>
                  <a:cubicBezTo>
                    <a:pt x="493" y="9553"/>
                    <a:pt x="572" y="9802"/>
                    <a:pt x="651" y="10051"/>
                  </a:cubicBezTo>
                  <a:lnTo>
                    <a:pt x="624" y="10064"/>
                  </a:lnTo>
                  <a:cubicBezTo>
                    <a:pt x="554" y="10087"/>
                    <a:pt x="610" y="10185"/>
                    <a:pt x="680" y="10185"/>
                  </a:cubicBezTo>
                  <a:cubicBezTo>
                    <a:pt x="687" y="10185"/>
                    <a:pt x="695" y="10184"/>
                    <a:pt x="703" y="10181"/>
                  </a:cubicBezTo>
                  <a:cubicBezTo>
                    <a:pt x="965" y="10967"/>
                    <a:pt x="1384" y="11700"/>
                    <a:pt x="1934" y="12315"/>
                  </a:cubicBezTo>
                  <a:cubicBezTo>
                    <a:pt x="1947" y="12342"/>
                    <a:pt x="1960" y="12342"/>
                    <a:pt x="1973" y="12355"/>
                  </a:cubicBezTo>
                  <a:cubicBezTo>
                    <a:pt x="2104" y="12499"/>
                    <a:pt x="2235" y="12630"/>
                    <a:pt x="2379" y="12761"/>
                  </a:cubicBezTo>
                  <a:cubicBezTo>
                    <a:pt x="3256" y="13520"/>
                    <a:pt x="4330" y="14004"/>
                    <a:pt x="5469" y="14161"/>
                  </a:cubicBezTo>
                  <a:cubicBezTo>
                    <a:pt x="5482" y="14175"/>
                    <a:pt x="5495" y="14201"/>
                    <a:pt x="5521" y="14201"/>
                  </a:cubicBezTo>
                  <a:cubicBezTo>
                    <a:pt x="5804" y="14280"/>
                    <a:pt x="6099" y="14318"/>
                    <a:pt x="6398" y="14318"/>
                  </a:cubicBezTo>
                  <a:cubicBezTo>
                    <a:pt x="6541" y="14318"/>
                    <a:pt x="6686" y="14309"/>
                    <a:pt x="6830" y="14292"/>
                  </a:cubicBezTo>
                  <a:cubicBezTo>
                    <a:pt x="6841" y="14303"/>
                    <a:pt x="6855" y="14307"/>
                    <a:pt x="6867" y="14307"/>
                  </a:cubicBezTo>
                  <a:cubicBezTo>
                    <a:pt x="6885" y="14307"/>
                    <a:pt x="6901" y="14300"/>
                    <a:pt x="6909" y="14292"/>
                  </a:cubicBezTo>
                  <a:cubicBezTo>
                    <a:pt x="9318" y="13939"/>
                    <a:pt x="10889" y="11006"/>
                    <a:pt x="11203" y="8767"/>
                  </a:cubicBezTo>
                  <a:cubicBezTo>
                    <a:pt x="11281" y="8205"/>
                    <a:pt x="11308" y="7642"/>
                    <a:pt x="11281" y="7079"/>
                  </a:cubicBezTo>
                  <a:cubicBezTo>
                    <a:pt x="11308" y="7052"/>
                    <a:pt x="11308" y="7013"/>
                    <a:pt x="11281" y="6987"/>
                  </a:cubicBezTo>
                  <a:cubicBezTo>
                    <a:pt x="11268" y="6791"/>
                    <a:pt x="11255" y="6607"/>
                    <a:pt x="11229" y="6411"/>
                  </a:cubicBezTo>
                  <a:cubicBezTo>
                    <a:pt x="11295" y="6385"/>
                    <a:pt x="11268" y="6293"/>
                    <a:pt x="11216" y="6280"/>
                  </a:cubicBezTo>
                  <a:cubicBezTo>
                    <a:pt x="11190" y="6084"/>
                    <a:pt x="11151" y="5874"/>
                    <a:pt x="11111" y="5678"/>
                  </a:cubicBezTo>
                  <a:cubicBezTo>
                    <a:pt x="11124" y="5638"/>
                    <a:pt x="11124" y="5612"/>
                    <a:pt x="11098" y="5586"/>
                  </a:cubicBezTo>
                  <a:cubicBezTo>
                    <a:pt x="11059" y="5364"/>
                    <a:pt x="10993" y="5141"/>
                    <a:pt x="10941" y="4905"/>
                  </a:cubicBezTo>
                  <a:cubicBezTo>
                    <a:pt x="10954" y="4879"/>
                    <a:pt x="10941" y="4840"/>
                    <a:pt x="10915" y="4827"/>
                  </a:cubicBezTo>
                  <a:cubicBezTo>
                    <a:pt x="10561" y="3557"/>
                    <a:pt x="9881" y="2392"/>
                    <a:pt x="8951" y="1462"/>
                  </a:cubicBezTo>
                  <a:cubicBezTo>
                    <a:pt x="8872" y="1397"/>
                    <a:pt x="8807" y="1331"/>
                    <a:pt x="8728" y="1266"/>
                  </a:cubicBezTo>
                  <a:cubicBezTo>
                    <a:pt x="8759" y="1215"/>
                    <a:pt x="8719" y="1157"/>
                    <a:pt x="8675" y="1157"/>
                  </a:cubicBezTo>
                  <a:cubicBezTo>
                    <a:pt x="8662" y="1157"/>
                    <a:pt x="8649" y="1162"/>
                    <a:pt x="8637" y="1174"/>
                  </a:cubicBezTo>
                  <a:cubicBezTo>
                    <a:pt x="7773" y="454"/>
                    <a:pt x="6699" y="48"/>
                    <a:pt x="5573" y="35"/>
                  </a:cubicBezTo>
                  <a:cubicBezTo>
                    <a:pt x="5429" y="35"/>
                    <a:pt x="5285" y="35"/>
                    <a:pt x="5141" y="61"/>
                  </a:cubicBezTo>
                  <a:lnTo>
                    <a:pt x="5141" y="48"/>
                  </a:lnTo>
                  <a:cubicBezTo>
                    <a:pt x="5130" y="15"/>
                    <a:pt x="5103" y="1"/>
                    <a:pt x="5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5" name="Google Shape;795;p52"/>
            <p:cNvSpPr/>
            <p:nvPr/>
          </p:nvSpPr>
          <p:spPr>
            <a:xfrm>
              <a:off x="2348031" y="1571433"/>
              <a:ext cx="2117856" cy="2809766"/>
            </a:xfrm>
            <a:custGeom>
              <a:avLst/>
              <a:gdLst/>
              <a:ahLst/>
              <a:cxnLst/>
              <a:rect l="l" t="t" r="r" b="b"/>
              <a:pathLst>
                <a:path w="8564" h="11362" extrusionOk="0">
                  <a:moveTo>
                    <a:pt x="3657" y="117"/>
                  </a:moveTo>
                  <a:cubicBezTo>
                    <a:pt x="4300" y="117"/>
                    <a:pt x="4952" y="271"/>
                    <a:pt x="5473" y="524"/>
                  </a:cubicBezTo>
                  <a:cubicBezTo>
                    <a:pt x="6272" y="917"/>
                    <a:pt x="6927" y="1546"/>
                    <a:pt x="7359" y="2331"/>
                  </a:cubicBezTo>
                  <a:cubicBezTo>
                    <a:pt x="7843" y="3235"/>
                    <a:pt x="8118" y="4230"/>
                    <a:pt x="8157" y="5251"/>
                  </a:cubicBezTo>
                  <a:cubicBezTo>
                    <a:pt x="8223" y="6246"/>
                    <a:pt x="8223" y="7306"/>
                    <a:pt x="7882" y="8262"/>
                  </a:cubicBezTo>
                  <a:cubicBezTo>
                    <a:pt x="7241" y="9925"/>
                    <a:pt x="5696" y="11090"/>
                    <a:pt x="3916" y="11221"/>
                  </a:cubicBezTo>
                  <a:cubicBezTo>
                    <a:pt x="3909" y="11214"/>
                    <a:pt x="3906" y="11211"/>
                    <a:pt x="3902" y="11211"/>
                  </a:cubicBezTo>
                  <a:cubicBezTo>
                    <a:pt x="3899" y="11211"/>
                    <a:pt x="3896" y="11214"/>
                    <a:pt x="3889" y="11221"/>
                  </a:cubicBezTo>
                  <a:cubicBezTo>
                    <a:pt x="2777" y="10749"/>
                    <a:pt x="2004" y="9951"/>
                    <a:pt x="1349" y="8956"/>
                  </a:cubicBezTo>
                  <a:cubicBezTo>
                    <a:pt x="1009" y="8511"/>
                    <a:pt x="747" y="8013"/>
                    <a:pt x="577" y="7476"/>
                  </a:cubicBezTo>
                  <a:cubicBezTo>
                    <a:pt x="407" y="6913"/>
                    <a:pt x="302" y="6324"/>
                    <a:pt x="250" y="5722"/>
                  </a:cubicBezTo>
                  <a:cubicBezTo>
                    <a:pt x="145" y="4727"/>
                    <a:pt x="341" y="3654"/>
                    <a:pt x="616" y="2685"/>
                  </a:cubicBezTo>
                  <a:cubicBezTo>
                    <a:pt x="891" y="1742"/>
                    <a:pt x="1415" y="773"/>
                    <a:pt x="2358" y="367"/>
                  </a:cubicBezTo>
                  <a:cubicBezTo>
                    <a:pt x="2753" y="194"/>
                    <a:pt x="3203" y="117"/>
                    <a:pt x="3657" y="117"/>
                  </a:cubicBezTo>
                  <a:close/>
                  <a:moveTo>
                    <a:pt x="3605" y="1"/>
                  </a:moveTo>
                  <a:cubicBezTo>
                    <a:pt x="2973" y="1"/>
                    <a:pt x="2344" y="140"/>
                    <a:pt x="1821" y="524"/>
                  </a:cubicBezTo>
                  <a:cubicBezTo>
                    <a:pt x="983" y="1140"/>
                    <a:pt x="577" y="2148"/>
                    <a:pt x="354" y="3143"/>
                  </a:cubicBezTo>
                  <a:cubicBezTo>
                    <a:pt x="119" y="4256"/>
                    <a:pt x="1" y="5342"/>
                    <a:pt x="197" y="6481"/>
                  </a:cubicBezTo>
                  <a:cubicBezTo>
                    <a:pt x="276" y="7044"/>
                    <a:pt x="433" y="7607"/>
                    <a:pt x="669" y="8144"/>
                  </a:cubicBezTo>
                  <a:cubicBezTo>
                    <a:pt x="917" y="8615"/>
                    <a:pt x="1205" y="9074"/>
                    <a:pt x="1533" y="9493"/>
                  </a:cubicBezTo>
                  <a:cubicBezTo>
                    <a:pt x="2109" y="10317"/>
                    <a:pt x="2907" y="10959"/>
                    <a:pt x="3837" y="11352"/>
                  </a:cubicBezTo>
                  <a:cubicBezTo>
                    <a:pt x="3844" y="11358"/>
                    <a:pt x="3853" y="11361"/>
                    <a:pt x="3863" y="11361"/>
                  </a:cubicBezTo>
                  <a:cubicBezTo>
                    <a:pt x="3873" y="11361"/>
                    <a:pt x="3883" y="11358"/>
                    <a:pt x="3889" y="11352"/>
                  </a:cubicBezTo>
                  <a:lnTo>
                    <a:pt x="3916" y="11352"/>
                  </a:lnTo>
                  <a:cubicBezTo>
                    <a:pt x="6036" y="11195"/>
                    <a:pt x="7791" y="9637"/>
                    <a:pt x="8197" y="7555"/>
                  </a:cubicBezTo>
                  <a:cubicBezTo>
                    <a:pt x="8563" y="5591"/>
                    <a:pt x="8301" y="3169"/>
                    <a:pt x="7005" y="1585"/>
                  </a:cubicBezTo>
                  <a:cubicBezTo>
                    <a:pt x="6390" y="799"/>
                    <a:pt x="5526" y="276"/>
                    <a:pt x="4544" y="92"/>
                  </a:cubicBezTo>
                  <a:cubicBezTo>
                    <a:pt x="4238" y="36"/>
                    <a:pt x="3921" y="1"/>
                    <a:pt x="3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97" name="Google Shape;797;p52"/>
          <p:cNvGrpSpPr/>
          <p:nvPr/>
        </p:nvGrpSpPr>
        <p:grpSpPr>
          <a:xfrm>
            <a:off x="5149429" y="1296337"/>
            <a:ext cx="1622215" cy="2054144"/>
            <a:chOff x="1963978" y="1184170"/>
            <a:chExt cx="2796440" cy="3541017"/>
          </a:xfrm>
        </p:grpSpPr>
        <p:sp>
          <p:nvSpPr>
            <p:cNvPr id="798" name="Google Shape;798;p52"/>
            <p:cNvSpPr/>
            <p:nvPr/>
          </p:nvSpPr>
          <p:spPr>
            <a:xfrm>
              <a:off x="1963978" y="1184170"/>
              <a:ext cx="2796440" cy="3541017"/>
            </a:xfrm>
            <a:custGeom>
              <a:avLst/>
              <a:gdLst/>
              <a:ahLst/>
              <a:cxnLst/>
              <a:rect l="l" t="t" r="r" b="b"/>
              <a:pathLst>
                <a:path w="11308" h="14319" extrusionOk="0">
                  <a:moveTo>
                    <a:pt x="5036" y="192"/>
                  </a:moveTo>
                  <a:cubicBezTo>
                    <a:pt x="5102" y="493"/>
                    <a:pt x="5141" y="781"/>
                    <a:pt x="5154" y="1082"/>
                  </a:cubicBezTo>
                  <a:cubicBezTo>
                    <a:pt x="5154" y="1095"/>
                    <a:pt x="5154" y="1095"/>
                    <a:pt x="5154" y="1109"/>
                  </a:cubicBezTo>
                  <a:cubicBezTo>
                    <a:pt x="4945" y="1109"/>
                    <a:pt x="4735" y="1135"/>
                    <a:pt x="4539" y="1174"/>
                  </a:cubicBezTo>
                  <a:cubicBezTo>
                    <a:pt x="4539" y="1174"/>
                    <a:pt x="4539" y="1161"/>
                    <a:pt x="4539" y="1161"/>
                  </a:cubicBezTo>
                  <a:cubicBezTo>
                    <a:pt x="4487" y="886"/>
                    <a:pt x="4434" y="598"/>
                    <a:pt x="4395" y="323"/>
                  </a:cubicBezTo>
                  <a:cubicBezTo>
                    <a:pt x="4604" y="271"/>
                    <a:pt x="4814" y="231"/>
                    <a:pt x="5036" y="192"/>
                  </a:cubicBezTo>
                  <a:close/>
                  <a:moveTo>
                    <a:pt x="4264" y="362"/>
                  </a:moveTo>
                  <a:cubicBezTo>
                    <a:pt x="4303" y="637"/>
                    <a:pt x="4356" y="912"/>
                    <a:pt x="4408" y="1187"/>
                  </a:cubicBezTo>
                  <a:lnTo>
                    <a:pt x="4408" y="1200"/>
                  </a:lnTo>
                  <a:cubicBezTo>
                    <a:pt x="4238" y="1240"/>
                    <a:pt x="4081" y="1292"/>
                    <a:pt x="3924" y="1344"/>
                  </a:cubicBezTo>
                  <a:cubicBezTo>
                    <a:pt x="3937" y="1331"/>
                    <a:pt x="3937" y="1318"/>
                    <a:pt x="3937" y="1305"/>
                  </a:cubicBezTo>
                  <a:cubicBezTo>
                    <a:pt x="3884" y="1056"/>
                    <a:pt x="3806" y="807"/>
                    <a:pt x="3688" y="572"/>
                  </a:cubicBezTo>
                  <a:cubicBezTo>
                    <a:pt x="3884" y="493"/>
                    <a:pt x="4068" y="428"/>
                    <a:pt x="4264" y="375"/>
                  </a:cubicBezTo>
                  <a:lnTo>
                    <a:pt x="4264" y="362"/>
                  </a:lnTo>
                  <a:close/>
                  <a:moveTo>
                    <a:pt x="5615" y="158"/>
                  </a:moveTo>
                  <a:cubicBezTo>
                    <a:pt x="5898" y="158"/>
                    <a:pt x="6181" y="185"/>
                    <a:pt x="6464" y="245"/>
                  </a:cubicBezTo>
                  <a:cubicBezTo>
                    <a:pt x="6503" y="258"/>
                    <a:pt x="6542" y="271"/>
                    <a:pt x="6581" y="271"/>
                  </a:cubicBezTo>
                  <a:cubicBezTo>
                    <a:pt x="6529" y="559"/>
                    <a:pt x="6464" y="821"/>
                    <a:pt x="6385" y="1095"/>
                  </a:cubicBezTo>
                  <a:cubicBezTo>
                    <a:pt x="6361" y="1144"/>
                    <a:pt x="6406" y="1178"/>
                    <a:pt x="6451" y="1178"/>
                  </a:cubicBezTo>
                  <a:cubicBezTo>
                    <a:pt x="6479" y="1178"/>
                    <a:pt x="6506" y="1165"/>
                    <a:pt x="6516" y="1135"/>
                  </a:cubicBezTo>
                  <a:cubicBezTo>
                    <a:pt x="6594" y="860"/>
                    <a:pt x="6660" y="585"/>
                    <a:pt x="6712" y="310"/>
                  </a:cubicBezTo>
                  <a:cubicBezTo>
                    <a:pt x="6896" y="362"/>
                    <a:pt x="7079" y="428"/>
                    <a:pt x="7262" y="506"/>
                  </a:cubicBezTo>
                  <a:cubicBezTo>
                    <a:pt x="7144" y="768"/>
                    <a:pt x="7053" y="1056"/>
                    <a:pt x="6961" y="1331"/>
                  </a:cubicBezTo>
                  <a:cubicBezTo>
                    <a:pt x="6961" y="1344"/>
                    <a:pt x="6961" y="1357"/>
                    <a:pt x="6961" y="1370"/>
                  </a:cubicBezTo>
                  <a:cubicBezTo>
                    <a:pt x="6608" y="1253"/>
                    <a:pt x="6241" y="1161"/>
                    <a:pt x="5861" y="1122"/>
                  </a:cubicBezTo>
                  <a:cubicBezTo>
                    <a:pt x="5874" y="1109"/>
                    <a:pt x="5874" y="1095"/>
                    <a:pt x="5874" y="1082"/>
                  </a:cubicBezTo>
                  <a:cubicBezTo>
                    <a:pt x="5874" y="794"/>
                    <a:pt x="5901" y="519"/>
                    <a:pt x="5927" y="231"/>
                  </a:cubicBezTo>
                  <a:cubicBezTo>
                    <a:pt x="5933" y="192"/>
                    <a:pt x="5901" y="173"/>
                    <a:pt x="5866" y="173"/>
                  </a:cubicBezTo>
                  <a:cubicBezTo>
                    <a:pt x="5832" y="173"/>
                    <a:pt x="5796" y="192"/>
                    <a:pt x="5796" y="231"/>
                  </a:cubicBezTo>
                  <a:cubicBezTo>
                    <a:pt x="5757" y="519"/>
                    <a:pt x="5743" y="794"/>
                    <a:pt x="5743" y="1082"/>
                  </a:cubicBezTo>
                  <a:cubicBezTo>
                    <a:pt x="5730" y="1095"/>
                    <a:pt x="5730" y="1095"/>
                    <a:pt x="5743" y="1109"/>
                  </a:cubicBezTo>
                  <a:cubicBezTo>
                    <a:pt x="5586" y="1095"/>
                    <a:pt x="5429" y="1095"/>
                    <a:pt x="5285" y="1095"/>
                  </a:cubicBezTo>
                  <a:cubicBezTo>
                    <a:pt x="5285" y="1095"/>
                    <a:pt x="5285" y="1082"/>
                    <a:pt x="5285" y="1082"/>
                  </a:cubicBezTo>
                  <a:cubicBezTo>
                    <a:pt x="5272" y="781"/>
                    <a:pt x="5233" y="480"/>
                    <a:pt x="5167" y="179"/>
                  </a:cubicBezTo>
                  <a:cubicBezTo>
                    <a:pt x="5317" y="165"/>
                    <a:pt x="5466" y="158"/>
                    <a:pt x="5615" y="158"/>
                  </a:cubicBezTo>
                  <a:close/>
                  <a:moveTo>
                    <a:pt x="7380" y="559"/>
                  </a:moveTo>
                  <a:cubicBezTo>
                    <a:pt x="7550" y="637"/>
                    <a:pt x="7733" y="729"/>
                    <a:pt x="7891" y="834"/>
                  </a:cubicBezTo>
                  <a:cubicBezTo>
                    <a:pt x="7773" y="1082"/>
                    <a:pt x="7629" y="1331"/>
                    <a:pt x="7485" y="1567"/>
                  </a:cubicBezTo>
                  <a:cubicBezTo>
                    <a:pt x="7472" y="1580"/>
                    <a:pt x="7472" y="1593"/>
                    <a:pt x="7472" y="1593"/>
                  </a:cubicBezTo>
                  <a:cubicBezTo>
                    <a:pt x="7341" y="1528"/>
                    <a:pt x="7197" y="1475"/>
                    <a:pt x="7053" y="1423"/>
                  </a:cubicBezTo>
                  <a:cubicBezTo>
                    <a:pt x="7079" y="1410"/>
                    <a:pt x="7092" y="1397"/>
                    <a:pt x="7092" y="1384"/>
                  </a:cubicBezTo>
                  <a:cubicBezTo>
                    <a:pt x="7171" y="1109"/>
                    <a:pt x="7262" y="834"/>
                    <a:pt x="7380" y="572"/>
                  </a:cubicBezTo>
                  <a:cubicBezTo>
                    <a:pt x="7380" y="572"/>
                    <a:pt x="7380" y="559"/>
                    <a:pt x="7380" y="559"/>
                  </a:cubicBezTo>
                  <a:close/>
                  <a:moveTo>
                    <a:pt x="8022" y="899"/>
                  </a:moveTo>
                  <a:cubicBezTo>
                    <a:pt x="8205" y="1017"/>
                    <a:pt x="8375" y="1148"/>
                    <a:pt x="8545" y="1292"/>
                  </a:cubicBezTo>
                  <a:cubicBezTo>
                    <a:pt x="8375" y="1501"/>
                    <a:pt x="8192" y="1698"/>
                    <a:pt x="8008" y="1907"/>
                  </a:cubicBezTo>
                  <a:cubicBezTo>
                    <a:pt x="7864" y="1816"/>
                    <a:pt x="7733" y="1737"/>
                    <a:pt x="7589" y="1658"/>
                  </a:cubicBezTo>
                  <a:cubicBezTo>
                    <a:pt x="7589" y="1645"/>
                    <a:pt x="7603" y="1645"/>
                    <a:pt x="7603" y="1632"/>
                  </a:cubicBezTo>
                  <a:cubicBezTo>
                    <a:pt x="7760" y="1397"/>
                    <a:pt x="7891" y="1148"/>
                    <a:pt x="8022" y="899"/>
                  </a:cubicBezTo>
                  <a:close/>
                  <a:moveTo>
                    <a:pt x="3578" y="639"/>
                  </a:moveTo>
                  <a:cubicBezTo>
                    <a:pt x="3692" y="858"/>
                    <a:pt x="3767" y="1101"/>
                    <a:pt x="3806" y="1344"/>
                  </a:cubicBezTo>
                  <a:cubicBezTo>
                    <a:pt x="3806" y="1357"/>
                    <a:pt x="3819" y="1384"/>
                    <a:pt x="3845" y="1384"/>
                  </a:cubicBezTo>
                  <a:cubicBezTo>
                    <a:pt x="3492" y="1528"/>
                    <a:pt x="3164" y="1711"/>
                    <a:pt x="2863" y="1946"/>
                  </a:cubicBezTo>
                  <a:cubicBezTo>
                    <a:pt x="2706" y="1763"/>
                    <a:pt x="2562" y="1567"/>
                    <a:pt x="2444" y="1344"/>
                  </a:cubicBezTo>
                  <a:cubicBezTo>
                    <a:pt x="2575" y="1240"/>
                    <a:pt x="2719" y="1122"/>
                    <a:pt x="2863" y="1017"/>
                  </a:cubicBezTo>
                  <a:lnTo>
                    <a:pt x="2916" y="991"/>
                  </a:lnTo>
                  <a:cubicBezTo>
                    <a:pt x="3060" y="1174"/>
                    <a:pt x="3177" y="1370"/>
                    <a:pt x="3282" y="1567"/>
                  </a:cubicBezTo>
                  <a:cubicBezTo>
                    <a:pt x="3294" y="1590"/>
                    <a:pt x="3314" y="1600"/>
                    <a:pt x="3334" y="1600"/>
                  </a:cubicBezTo>
                  <a:cubicBezTo>
                    <a:pt x="3383" y="1600"/>
                    <a:pt x="3437" y="1547"/>
                    <a:pt x="3400" y="1501"/>
                  </a:cubicBezTo>
                  <a:cubicBezTo>
                    <a:pt x="3295" y="1292"/>
                    <a:pt x="3177" y="1095"/>
                    <a:pt x="3033" y="912"/>
                  </a:cubicBezTo>
                  <a:cubicBezTo>
                    <a:pt x="3202" y="808"/>
                    <a:pt x="3384" y="717"/>
                    <a:pt x="3578" y="639"/>
                  </a:cubicBezTo>
                  <a:close/>
                  <a:moveTo>
                    <a:pt x="8650" y="1370"/>
                  </a:moveTo>
                  <a:cubicBezTo>
                    <a:pt x="8768" y="1488"/>
                    <a:pt x="8886" y="1593"/>
                    <a:pt x="9003" y="1711"/>
                  </a:cubicBezTo>
                  <a:cubicBezTo>
                    <a:pt x="8846" y="1894"/>
                    <a:pt x="8663" y="2077"/>
                    <a:pt x="8454" y="2208"/>
                  </a:cubicBezTo>
                  <a:cubicBezTo>
                    <a:pt x="8440" y="2221"/>
                    <a:pt x="8440" y="2221"/>
                    <a:pt x="8427" y="2235"/>
                  </a:cubicBezTo>
                  <a:cubicBezTo>
                    <a:pt x="8336" y="2143"/>
                    <a:pt x="8231" y="2064"/>
                    <a:pt x="8113" y="1986"/>
                  </a:cubicBezTo>
                  <a:cubicBezTo>
                    <a:pt x="8296" y="1789"/>
                    <a:pt x="8480" y="1580"/>
                    <a:pt x="8650" y="1370"/>
                  </a:cubicBezTo>
                  <a:close/>
                  <a:moveTo>
                    <a:pt x="2339" y="1449"/>
                  </a:moveTo>
                  <a:cubicBezTo>
                    <a:pt x="2457" y="1658"/>
                    <a:pt x="2601" y="1855"/>
                    <a:pt x="2772" y="2038"/>
                  </a:cubicBezTo>
                  <a:lnTo>
                    <a:pt x="2693" y="2104"/>
                  </a:lnTo>
                  <a:cubicBezTo>
                    <a:pt x="2614" y="2169"/>
                    <a:pt x="2549" y="2248"/>
                    <a:pt x="2470" y="2326"/>
                  </a:cubicBezTo>
                  <a:cubicBezTo>
                    <a:pt x="2470" y="2313"/>
                    <a:pt x="2470" y="2300"/>
                    <a:pt x="2457" y="2287"/>
                  </a:cubicBezTo>
                  <a:cubicBezTo>
                    <a:pt x="2287" y="2130"/>
                    <a:pt x="2143" y="1946"/>
                    <a:pt x="2025" y="1750"/>
                  </a:cubicBezTo>
                  <a:cubicBezTo>
                    <a:pt x="2130" y="1645"/>
                    <a:pt x="2235" y="1541"/>
                    <a:pt x="2339" y="1449"/>
                  </a:cubicBezTo>
                  <a:close/>
                  <a:moveTo>
                    <a:pt x="1934" y="1855"/>
                  </a:moveTo>
                  <a:cubicBezTo>
                    <a:pt x="2051" y="2038"/>
                    <a:pt x="2195" y="2221"/>
                    <a:pt x="2366" y="2379"/>
                  </a:cubicBezTo>
                  <a:cubicBezTo>
                    <a:pt x="2379" y="2392"/>
                    <a:pt x="2392" y="2405"/>
                    <a:pt x="2405" y="2405"/>
                  </a:cubicBezTo>
                  <a:cubicBezTo>
                    <a:pt x="2313" y="2509"/>
                    <a:pt x="2222" y="2614"/>
                    <a:pt x="2130" y="2732"/>
                  </a:cubicBezTo>
                  <a:lnTo>
                    <a:pt x="1619" y="2221"/>
                  </a:lnTo>
                  <a:cubicBezTo>
                    <a:pt x="1711" y="2090"/>
                    <a:pt x="1816" y="1973"/>
                    <a:pt x="1934" y="1855"/>
                  </a:cubicBezTo>
                  <a:close/>
                  <a:moveTo>
                    <a:pt x="9095" y="1816"/>
                  </a:moveTo>
                  <a:cubicBezTo>
                    <a:pt x="9239" y="1960"/>
                    <a:pt x="9370" y="2130"/>
                    <a:pt x="9501" y="2300"/>
                  </a:cubicBezTo>
                  <a:lnTo>
                    <a:pt x="9514" y="2300"/>
                  </a:lnTo>
                  <a:lnTo>
                    <a:pt x="8938" y="2745"/>
                  </a:lnTo>
                  <a:cubicBezTo>
                    <a:pt x="8846" y="2640"/>
                    <a:pt x="8742" y="2523"/>
                    <a:pt x="8637" y="2418"/>
                  </a:cubicBezTo>
                  <a:cubicBezTo>
                    <a:pt x="8598" y="2392"/>
                    <a:pt x="8571" y="2352"/>
                    <a:pt x="8532" y="2326"/>
                  </a:cubicBezTo>
                  <a:cubicBezTo>
                    <a:pt x="8742" y="2182"/>
                    <a:pt x="8938" y="2012"/>
                    <a:pt x="9095" y="1816"/>
                  </a:cubicBezTo>
                  <a:close/>
                  <a:moveTo>
                    <a:pt x="1528" y="2339"/>
                  </a:moveTo>
                  <a:lnTo>
                    <a:pt x="2038" y="2824"/>
                  </a:lnTo>
                  <a:cubicBezTo>
                    <a:pt x="2051" y="2837"/>
                    <a:pt x="2051" y="2837"/>
                    <a:pt x="2065" y="2850"/>
                  </a:cubicBezTo>
                  <a:cubicBezTo>
                    <a:pt x="1960" y="2994"/>
                    <a:pt x="1855" y="3164"/>
                    <a:pt x="1763" y="3321"/>
                  </a:cubicBezTo>
                  <a:cubicBezTo>
                    <a:pt x="1777" y="3295"/>
                    <a:pt x="1763" y="3269"/>
                    <a:pt x="1737" y="3243"/>
                  </a:cubicBezTo>
                  <a:lnTo>
                    <a:pt x="1174" y="2889"/>
                  </a:lnTo>
                  <a:cubicBezTo>
                    <a:pt x="1292" y="2693"/>
                    <a:pt x="1410" y="2509"/>
                    <a:pt x="1528" y="2339"/>
                  </a:cubicBezTo>
                  <a:close/>
                  <a:moveTo>
                    <a:pt x="9593" y="2405"/>
                  </a:moveTo>
                  <a:cubicBezTo>
                    <a:pt x="9697" y="2562"/>
                    <a:pt x="9802" y="2719"/>
                    <a:pt x="9907" y="2889"/>
                  </a:cubicBezTo>
                  <a:cubicBezTo>
                    <a:pt x="9763" y="3072"/>
                    <a:pt x="9593" y="3230"/>
                    <a:pt x="9409" y="3374"/>
                  </a:cubicBezTo>
                  <a:cubicBezTo>
                    <a:pt x="9291" y="3203"/>
                    <a:pt x="9161" y="3020"/>
                    <a:pt x="9030" y="2850"/>
                  </a:cubicBezTo>
                  <a:lnTo>
                    <a:pt x="9593" y="2405"/>
                  </a:lnTo>
                  <a:close/>
                  <a:moveTo>
                    <a:pt x="1109" y="3007"/>
                  </a:moveTo>
                  <a:lnTo>
                    <a:pt x="1672" y="3360"/>
                  </a:lnTo>
                  <a:cubicBezTo>
                    <a:pt x="1682" y="3370"/>
                    <a:pt x="1694" y="3375"/>
                    <a:pt x="1705" y="3375"/>
                  </a:cubicBezTo>
                  <a:cubicBezTo>
                    <a:pt x="1724" y="3375"/>
                    <a:pt x="1742" y="3364"/>
                    <a:pt x="1750" y="3347"/>
                  </a:cubicBezTo>
                  <a:lnTo>
                    <a:pt x="1750" y="3347"/>
                  </a:lnTo>
                  <a:cubicBezTo>
                    <a:pt x="1672" y="3504"/>
                    <a:pt x="1593" y="3675"/>
                    <a:pt x="1528" y="3832"/>
                  </a:cubicBezTo>
                  <a:cubicBezTo>
                    <a:pt x="1305" y="3714"/>
                    <a:pt x="1083" y="3609"/>
                    <a:pt x="860" y="3504"/>
                  </a:cubicBezTo>
                  <a:cubicBezTo>
                    <a:pt x="939" y="3334"/>
                    <a:pt x="1030" y="3164"/>
                    <a:pt x="1109" y="3007"/>
                  </a:cubicBezTo>
                  <a:close/>
                  <a:moveTo>
                    <a:pt x="9985" y="3007"/>
                  </a:moveTo>
                  <a:cubicBezTo>
                    <a:pt x="10090" y="3190"/>
                    <a:pt x="10182" y="3387"/>
                    <a:pt x="10286" y="3583"/>
                  </a:cubicBezTo>
                  <a:lnTo>
                    <a:pt x="9697" y="3910"/>
                  </a:lnTo>
                  <a:cubicBezTo>
                    <a:pt x="9632" y="3766"/>
                    <a:pt x="9553" y="3635"/>
                    <a:pt x="9475" y="3491"/>
                  </a:cubicBezTo>
                  <a:cubicBezTo>
                    <a:pt x="9658" y="3347"/>
                    <a:pt x="9828" y="3190"/>
                    <a:pt x="9985" y="3007"/>
                  </a:cubicBezTo>
                  <a:close/>
                  <a:moveTo>
                    <a:pt x="10352" y="3701"/>
                  </a:moveTo>
                  <a:cubicBezTo>
                    <a:pt x="10417" y="3858"/>
                    <a:pt x="10483" y="4015"/>
                    <a:pt x="10548" y="4172"/>
                  </a:cubicBezTo>
                  <a:lnTo>
                    <a:pt x="9933" y="4408"/>
                  </a:lnTo>
                  <a:cubicBezTo>
                    <a:pt x="9881" y="4277"/>
                    <a:pt x="9815" y="4159"/>
                    <a:pt x="9763" y="4028"/>
                  </a:cubicBezTo>
                  <a:lnTo>
                    <a:pt x="10352" y="3701"/>
                  </a:lnTo>
                  <a:close/>
                  <a:moveTo>
                    <a:pt x="808" y="3635"/>
                  </a:moveTo>
                  <a:cubicBezTo>
                    <a:pt x="1030" y="3727"/>
                    <a:pt x="1240" y="3832"/>
                    <a:pt x="1449" y="3950"/>
                  </a:cubicBezTo>
                  <a:lnTo>
                    <a:pt x="1475" y="3950"/>
                  </a:lnTo>
                  <a:cubicBezTo>
                    <a:pt x="1344" y="4290"/>
                    <a:pt x="1240" y="4643"/>
                    <a:pt x="1174" y="4997"/>
                  </a:cubicBezTo>
                  <a:cubicBezTo>
                    <a:pt x="1161" y="4997"/>
                    <a:pt x="1148" y="4997"/>
                    <a:pt x="1148" y="4984"/>
                  </a:cubicBezTo>
                  <a:cubicBezTo>
                    <a:pt x="899" y="4945"/>
                    <a:pt x="664" y="4879"/>
                    <a:pt x="441" y="4787"/>
                  </a:cubicBezTo>
                  <a:cubicBezTo>
                    <a:pt x="480" y="4617"/>
                    <a:pt x="520" y="4447"/>
                    <a:pt x="572" y="4290"/>
                  </a:cubicBezTo>
                  <a:cubicBezTo>
                    <a:pt x="782" y="4369"/>
                    <a:pt x="991" y="4421"/>
                    <a:pt x="1214" y="4421"/>
                  </a:cubicBezTo>
                  <a:cubicBezTo>
                    <a:pt x="1305" y="4421"/>
                    <a:pt x="1305" y="4290"/>
                    <a:pt x="1214" y="4290"/>
                  </a:cubicBezTo>
                  <a:cubicBezTo>
                    <a:pt x="1004" y="4290"/>
                    <a:pt x="808" y="4238"/>
                    <a:pt x="611" y="4146"/>
                  </a:cubicBezTo>
                  <a:cubicBezTo>
                    <a:pt x="677" y="3976"/>
                    <a:pt x="742" y="3806"/>
                    <a:pt x="808" y="3635"/>
                  </a:cubicBezTo>
                  <a:close/>
                  <a:moveTo>
                    <a:pt x="10588" y="4303"/>
                  </a:moveTo>
                  <a:cubicBezTo>
                    <a:pt x="10653" y="4486"/>
                    <a:pt x="10718" y="4670"/>
                    <a:pt x="10771" y="4853"/>
                  </a:cubicBezTo>
                  <a:lnTo>
                    <a:pt x="10784" y="4853"/>
                  </a:lnTo>
                  <a:cubicBezTo>
                    <a:pt x="10574" y="4931"/>
                    <a:pt x="10365" y="5010"/>
                    <a:pt x="10156" y="5062"/>
                  </a:cubicBezTo>
                  <a:cubicBezTo>
                    <a:pt x="10103" y="4892"/>
                    <a:pt x="10038" y="4709"/>
                    <a:pt x="9972" y="4539"/>
                  </a:cubicBezTo>
                  <a:lnTo>
                    <a:pt x="10588" y="4303"/>
                  </a:lnTo>
                  <a:close/>
                  <a:moveTo>
                    <a:pt x="415" y="4931"/>
                  </a:moveTo>
                  <a:cubicBezTo>
                    <a:pt x="638" y="5010"/>
                    <a:pt x="873" y="5089"/>
                    <a:pt x="1109" y="5128"/>
                  </a:cubicBezTo>
                  <a:lnTo>
                    <a:pt x="1148" y="5128"/>
                  </a:lnTo>
                  <a:cubicBezTo>
                    <a:pt x="1109" y="5298"/>
                    <a:pt x="1083" y="5481"/>
                    <a:pt x="1070" y="5652"/>
                  </a:cubicBezTo>
                  <a:cubicBezTo>
                    <a:pt x="821" y="5612"/>
                    <a:pt x="598" y="5534"/>
                    <a:pt x="376" y="5442"/>
                  </a:cubicBezTo>
                  <a:cubicBezTo>
                    <a:pt x="369" y="5436"/>
                    <a:pt x="359" y="5432"/>
                    <a:pt x="349" y="5432"/>
                  </a:cubicBezTo>
                  <a:cubicBezTo>
                    <a:pt x="340" y="5432"/>
                    <a:pt x="330" y="5436"/>
                    <a:pt x="323" y="5442"/>
                  </a:cubicBezTo>
                  <a:cubicBezTo>
                    <a:pt x="349" y="5259"/>
                    <a:pt x="376" y="5089"/>
                    <a:pt x="415" y="4931"/>
                  </a:cubicBezTo>
                  <a:close/>
                  <a:moveTo>
                    <a:pt x="10823" y="4984"/>
                  </a:moveTo>
                  <a:cubicBezTo>
                    <a:pt x="10876" y="5180"/>
                    <a:pt x="10928" y="5390"/>
                    <a:pt x="10967" y="5599"/>
                  </a:cubicBezTo>
                  <a:cubicBezTo>
                    <a:pt x="10758" y="5652"/>
                    <a:pt x="10535" y="5691"/>
                    <a:pt x="10313" y="5717"/>
                  </a:cubicBezTo>
                  <a:cubicBezTo>
                    <a:pt x="10286" y="5547"/>
                    <a:pt x="10234" y="5364"/>
                    <a:pt x="10195" y="5193"/>
                  </a:cubicBezTo>
                  <a:cubicBezTo>
                    <a:pt x="10404" y="5141"/>
                    <a:pt x="10614" y="5062"/>
                    <a:pt x="10823" y="4984"/>
                  </a:cubicBezTo>
                  <a:close/>
                  <a:moveTo>
                    <a:pt x="310" y="5547"/>
                  </a:moveTo>
                  <a:cubicBezTo>
                    <a:pt x="546" y="5652"/>
                    <a:pt x="795" y="5730"/>
                    <a:pt x="1043" y="5782"/>
                  </a:cubicBezTo>
                  <a:cubicBezTo>
                    <a:pt x="1030" y="5953"/>
                    <a:pt x="1017" y="6110"/>
                    <a:pt x="1004" y="6280"/>
                  </a:cubicBezTo>
                  <a:cubicBezTo>
                    <a:pt x="1004" y="6267"/>
                    <a:pt x="991" y="6267"/>
                    <a:pt x="978" y="6267"/>
                  </a:cubicBezTo>
                  <a:cubicBezTo>
                    <a:pt x="729" y="6241"/>
                    <a:pt x="480" y="6201"/>
                    <a:pt x="245" y="6162"/>
                  </a:cubicBezTo>
                  <a:cubicBezTo>
                    <a:pt x="258" y="5953"/>
                    <a:pt x="284" y="5756"/>
                    <a:pt x="310" y="5547"/>
                  </a:cubicBezTo>
                  <a:close/>
                  <a:moveTo>
                    <a:pt x="10993" y="5730"/>
                  </a:moveTo>
                  <a:cubicBezTo>
                    <a:pt x="11033" y="5926"/>
                    <a:pt x="11059" y="6123"/>
                    <a:pt x="11085" y="6306"/>
                  </a:cubicBezTo>
                  <a:lnTo>
                    <a:pt x="10417" y="6411"/>
                  </a:lnTo>
                  <a:cubicBezTo>
                    <a:pt x="10404" y="6228"/>
                    <a:pt x="10378" y="6044"/>
                    <a:pt x="10339" y="5848"/>
                  </a:cubicBezTo>
                  <a:cubicBezTo>
                    <a:pt x="10561" y="5822"/>
                    <a:pt x="10784" y="5782"/>
                    <a:pt x="10993" y="5730"/>
                  </a:cubicBezTo>
                  <a:close/>
                  <a:moveTo>
                    <a:pt x="11111" y="6437"/>
                  </a:moveTo>
                  <a:cubicBezTo>
                    <a:pt x="11124" y="6620"/>
                    <a:pt x="11137" y="6804"/>
                    <a:pt x="11151" y="6987"/>
                  </a:cubicBezTo>
                  <a:cubicBezTo>
                    <a:pt x="10997" y="7006"/>
                    <a:pt x="10844" y="7018"/>
                    <a:pt x="10690" y="7018"/>
                  </a:cubicBezTo>
                  <a:cubicBezTo>
                    <a:pt x="10634" y="7018"/>
                    <a:pt x="10578" y="7017"/>
                    <a:pt x="10522" y="7013"/>
                  </a:cubicBezTo>
                  <a:cubicBezTo>
                    <a:pt x="10509" y="7013"/>
                    <a:pt x="10483" y="7026"/>
                    <a:pt x="10470" y="7039"/>
                  </a:cubicBezTo>
                  <a:cubicBezTo>
                    <a:pt x="10470" y="6869"/>
                    <a:pt x="10457" y="6712"/>
                    <a:pt x="10430" y="6542"/>
                  </a:cubicBezTo>
                  <a:lnTo>
                    <a:pt x="10457" y="6542"/>
                  </a:lnTo>
                  <a:lnTo>
                    <a:pt x="11111" y="6437"/>
                  </a:lnTo>
                  <a:close/>
                  <a:moveTo>
                    <a:pt x="245" y="6306"/>
                  </a:moveTo>
                  <a:cubicBezTo>
                    <a:pt x="493" y="6345"/>
                    <a:pt x="742" y="6385"/>
                    <a:pt x="978" y="6398"/>
                  </a:cubicBezTo>
                  <a:cubicBezTo>
                    <a:pt x="984" y="6404"/>
                    <a:pt x="991" y="6408"/>
                    <a:pt x="996" y="6408"/>
                  </a:cubicBezTo>
                  <a:cubicBezTo>
                    <a:pt x="1001" y="6408"/>
                    <a:pt x="1004" y="6404"/>
                    <a:pt x="1004" y="6398"/>
                  </a:cubicBezTo>
                  <a:cubicBezTo>
                    <a:pt x="1004" y="6620"/>
                    <a:pt x="1004" y="6791"/>
                    <a:pt x="1004" y="7052"/>
                  </a:cubicBezTo>
                  <a:lnTo>
                    <a:pt x="245" y="7052"/>
                  </a:lnTo>
                  <a:lnTo>
                    <a:pt x="245" y="6306"/>
                  </a:lnTo>
                  <a:close/>
                  <a:moveTo>
                    <a:pt x="1004" y="7144"/>
                  </a:moveTo>
                  <a:cubicBezTo>
                    <a:pt x="1017" y="7327"/>
                    <a:pt x="1030" y="7537"/>
                    <a:pt x="1056" y="7720"/>
                  </a:cubicBezTo>
                  <a:cubicBezTo>
                    <a:pt x="903" y="7735"/>
                    <a:pt x="754" y="7742"/>
                    <a:pt x="607" y="7742"/>
                  </a:cubicBezTo>
                  <a:cubicBezTo>
                    <a:pt x="503" y="7742"/>
                    <a:pt x="400" y="7739"/>
                    <a:pt x="297" y="7733"/>
                  </a:cubicBezTo>
                  <a:cubicBezTo>
                    <a:pt x="271" y="7537"/>
                    <a:pt x="258" y="7432"/>
                    <a:pt x="245" y="7144"/>
                  </a:cubicBezTo>
                  <a:close/>
                  <a:moveTo>
                    <a:pt x="10483" y="7118"/>
                  </a:moveTo>
                  <a:cubicBezTo>
                    <a:pt x="10496" y="7131"/>
                    <a:pt x="10509" y="7144"/>
                    <a:pt x="10522" y="7144"/>
                  </a:cubicBezTo>
                  <a:cubicBezTo>
                    <a:pt x="10587" y="7148"/>
                    <a:pt x="10651" y="7149"/>
                    <a:pt x="10715" y="7149"/>
                  </a:cubicBezTo>
                  <a:cubicBezTo>
                    <a:pt x="10867" y="7149"/>
                    <a:pt x="11016" y="7140"/>
                    <a:pt x="11164" y="7131"/>
                  </a:cubicBezTo>
                  <a:cubicBezTo>
                    <a:pt x="11164" y="7340"/>
                    <a:pt x="11164" y="7550"/>
                    <a:pt x="11164" y="7759"/>
                  </a:cubicBezTo>
                  <a:cubicBezTo>
                    <a:pt x="11012" y="7715"/>
                    <a:pt x="10853" y="7694"/>
                    <a:pt x="10697" y="7694"/>
                  </a:cubicBezTo>
                  <a:cubicBezTo>
                    <a:pt x="10625" y="7694"/>
                    <a:pt x="10553" y="7699"/>
                    <a:pt x="10483" y="7707"/>
                  </a:cubicBezTo>
                  <a:lnTo>
                    <a:pt x="10483" y="7118"/>
                  </a:lnTo>
                  <a:close/>
                  <a:moveTo>
                    <a:pt x="10629" y="7833"/>
                  </a:moveTo>
                  <a:cubicBezTo>
                    <a:pt x="10802" y="7833"/>
                    <a:pt x="10977" y="7850"/>
                    <a:pt x="11137" y="7890"/>
                  </a:cubicBezTo>
                  <a:lnTo>
                    <a:pt x="11164" y="7890"/>
                  </a:lnTo>
                  <a:cubicBezTo>
                    <a:pt x="11151" y="8047"/>
                    <a:pt x="11138" y="8204"/>
                    <a:pt x="11124" y="8360"/>
                  </a:cubicBezTo>
                  <a:lnTo>
                    <a:pt x="11124" y="8360"/>
                  </a:lnTo>
                  <a:lnTo>
                    <a:pt x="10444" y="8296"/>
                  </a:lnTo>
                  <a:cubicBezTo>
                    <a:pt x="10457" y="8152"/>
                    <a:pt x="10470" y="7995"/>
                    <a:pt x="10470" y="7838"/>
                  </a:cubicBezTo>
                  <a:cubicBezTo>
                    <a:pt x="10522" y="7835"/>
                    <a:pt x="10576" y="7833"/>
                    <a:pt x="10629" y="7833"/>
                  </a:cubicBezTo>
                  <a:close/>
                  <a:moveTo>
                    <a:pt x="1070" y="7864"/>
                  </a:moveTo>
                  <a:cubicBezTo>
                    <a:pt x="1096" y="8061"/>
                    <a:pt x="1122" y="8257"/>
                    <a:pt x="1161" y="8440"/>
                  </a:cubicBezTo>
                  <a:cubicBezTo>
                    <a:pt x="912" y="8493"/>
                    <a:pt x="664" y="8532"/>
                    <a:pt x="415" y="8545"/>
                  </a:cubicBezTo>
                  <a:cubicBezTo>
                    <a:pt x="389" y="8401"/>
                    <a:pt x="363" y="8244"/>
                    <a:pt x="336" y="8100"/>
                  </a:cubicBezTo>
                  <a:cubicBezTo>
                    <a:pt x="323" y="8034"/>
                    <a:pt x="323" y="7969"/>
                    <a:pt x="310" y="7890"/>
                  </a:cubicBezTo>
                  <a:lnTo>
                    <a:pt x="310" y="7890"/>
                  </a:lnTo>
                  <a:cubicBezTo>
                    <a:pt x="377" y="7894"/>
                    <a:pt x="444" y="7895"/>
                    <a:pt x="512" y="7895"/>
                  </a:cubicBezTo>
                  <a:cubicBezTo>
                    <a:pt x="698" y="7895"/>
                    <a:pt x="887" y="7883"/>
                    <a:pt x="1070" y="7864"/>
                  </a:cubicBezTo>
                  <a:close/>
                  <a:moveTo>
                    <a:pt x="10430" y="8440"/>
                  </a:moveTo>
                  <a:lnTo>
                    <a:pt x="11111" y="8493"/>
                  </a:lnTo>
                  <a:cubicBezTo>
                    <a:pt x="11085" y="8689"/>
                    <a:pt x="11059" y="8872"/>
                    <a:pt x="11033" y="9069"/>
                  </a:cubicBezTo>
                  <a:lnTo>
                    <a:pt x="11020" y="9056"/>
                  </a:lnTo>
                  <a:lnTo>
                    <a:pt x="10352" y="8964"/>
                  </a:lnTo>
                  <a:cubicBezTo>
                    <a:pt x="10365" y="8898"/>
                    <a:pt x="10378" y="8833"/>
                    <a:pt x="10391" y="8767"/>
                  </a:cubicBezTo>
                  <a:cubicBezTo>
                    <a:pt x="10404" y="8663"/>
                    <a:pt x="10417" y="8545"/>
                    <a:pt x="10430" y="8440"/>
                  </a:cubicBezTo>
                  <a:close/>
                  <a:moveTo>
                    <a:pt x="10326" y="9095"/>
                  </a:moveTo>
                  <a:lnTo>
                    <a:pt x="10980" y="9186"/>
                  </a:lnTo>
                  <a:lnTo>
                    <a:pt x="11007" y="9186"/>
                  </a:lnTo>
                  <a:lnTo>
                    <a:pt x="10967" y="9357"/>
                  </a:lnTo>
                  <a:cubicBezTo>
                    <a:pt x="10954" y="9448"/>
                    <a:pt x="10928" y="9553"/>
                    <a:pt x="10902" y="9645"/>
                  </a:cubicBezTo>
                  <a:lnTo>
                    <a:pt x="10234" y="9527"/>
                  </a:lnTo>
                  <a:lnTo>
                    <a:pt x="10221" y="9527"/>
                  </a:lnTo>
                  <a:cubicBezTo>
                    <a:pt x="10260" y="9383"/>
                    <a:pt x="10300" y="9239"/>
                    <a:pt x="10326" y="9095"/>
                  </a:cubicBezTo>
                  <a:close/>
                  <a:moveTo>
                    <a:pt x="1187" y="8571"/>
                  </a:moveTo>
                  <a:lnTo>
                    <a:pt x="1214" y="8702"/>
                  </a:lnTo>
                  <a:cubicBezTo>
                    <a:pt x="1292" y="9042"/>
                    <a:pt x="1410" y="9370"/>
                    <a:pt x="1554" y="9684"/>
                  </a:cubicBezTo>
                  <a:cubicBezTo>
                    <a:pt x="1292" y="9789"/>
                    <a:pt x="1043" y="9893"/>
                    <a:pt x="782" y="10011"/>
                  </a:cubicBezTo>
                  <a:cubicBezTo>
                    <a:pt x="716" y="9802"/>
                    <a:pt x="651" y="9592"/>
                    <a:pt x="598" y="9383"/>
                  </a:cubicBezTo>
                  <a:cubicBezTo>
                    <a:pt x="808" y="9304"/>
                    <a:pt x="1017" y="9252"/>
                    <a:pt x="1240" y="9213"/>
                  </a:cubicBezTo>
                  <a:cubicBezTo>
                    <a:pt x="1315" y="9200"/>
                    <a:pt x="1294" y="9081"/>
                    <a:pt x="1213" y="9081"/>
                  </a:cubicBezTo>
                  <a:cubicBezTo>
                    <a:pt x="1209" y="9081"/>
                    <a:pt x="1205" y="9081"/>
                    <a:pt x="1200" y="9082"/>
                  </a:cubicBezTo>
                  <a:cubicBezTo>
                    <a:pt x="978" y="9121"/>
                    <a:pt x="768" y="9173"/>
                    <a:pt x="559" y="9239"/>
                  </a:cubicBezTo>
                  <a:cubicBezTo>
                    <a:pt x="520" y="9069"/>
                    <a:pt x="467" y="8872"/>
                    <a:pt x="441" y="8676"/>
                  </a:cubicBezTo>
                  <a:cubicBezTo>
                    <a:pt x="690" y="8663"/>
                    <a:pt x="939" y="8623"/>
                    <a:pt x="1187" y="8571"/>
                  </a:cubicBezTo>
                  <a:close/>
                  <a:moveTo>
                    <a:pt x="10195" y="9658"/>
                  </a:moveTo>
                  <a:lnTo>
                    <a:pt x="10863" y="9776"/>
                  </a:lnTo>
                  <a:cubicBezTo>
                    <a:pt x="10823" y="9933"/>
                    <a:pt x="10771" y="10103"/>
                    <a:pt x="10705" y="10260"/>
                  </a:cubicBezTo>
                  <a:lnTo>
                    <a:pt x="10692" y="10260"/>
                  </a:lnTo>
                  <a:cubicBezTo>
                    <a:pt x="10483" y="10181"/>
                    <a:pt x="10260" y="10116"/>
                    <a:pt x="10038" y="10077"/>
                  </a:cubicBezTo>
                  <a:cubicBezTo>
                    <a:pt x="10090" y="9933"/>
                    <a:pt x="10142" y="9802"/>
                    <a:pt x="10182" y="9658"/>
                  </a:cubicBezTo>
                  <a:close/>
                  <a:moveTo>
                    <a:pt x="9998" y="10208"/>
                  </a:moveTo>
                  <a:cubicBezTo>
                    <a:pt x="10221" y="10247"/>
                    <a:pt x="10444" y="10312"/>
                    <a:pt x="10653" y="10391"/>
                  </a:cubicBezTo>
                  <a:lnTo>
                    <a:pt x="10666" y="10391"/>
                  </a:lnTo>
                  <a:cubicBezTo>
                    <a:pt x="10614" y="10535"/>
                    <a:pt x="10561" y="10666"/>
                    <a:pt x="10496" y="10797"/>
                  </a:cubicBezTo>
                  <a:lnTo>
                    <a:pt x="10483" y="10797"/>
                  </a:lnTo>
                  <a:lnTo>
                    <a:pt x="9802" y="10653"/>
                  </a:lnTo>
                  <a:cubicBezTo>
                    <a:pt x="9868" y="10496"/>
                    <a:pt x="9933" y="10352"/>
                    <a:pt x="9998" y="10208"/>
                  </a:cubicBezTo>
                  <a:close/>
                  <a:moveTo>
                    <a:pt x="1619" y="9789"/>
                  </a:moveTo>
                  <a:cubicBezTo>
                    <a:pt x="1711" y="9985"/>
                    <a:pt x="1816" y="10168"/>
                    <a:pt x="1934" y="10339"/>
                  </a:cubicBezTo>
                  <a:cubicBezTo>
                    <a:pt x="1646" y="10496"/>
                    <a:pt x="1384" y="10679"/>
                    <a:pt x="1148" y="10901"/>
                  </a:cubicBezTo>
                  <a:cubicBezTo>
                    <a:pt x="1030" y="10653"/>
                    <a:pt x="912" y="10391"/>
                    <a:pt x="821" y="10129"/>
                  </a:cubicBezTo>
                  <a:cubicBezTo>
                    <a:pt x="1083" y="10024"/>
                    <a:pt x="1331" y="9906"/>
                    <a:pt x="1593" y="9802"/>
                  </a:cubicBezTo>
                  <a:cubicBezTo>
                    <a:pt x="1593" y="9802"/>
                    <a:pt x="1606" y="9802"/>
                    <a:pt x="1619" y="9789"/>
                  </a:cubicBezTo>
                  <a:close/>
                  <a:moveTo>
                    <a:pt x="9737" y="10771"/>
                  </a:moveTo>
                  <a:cubicBezTo>
                    <a:pt x="9972" y="10810"/>
                    <a:pt x="10221" y="10862"/>
                    <a:pt x="10444" y="10941"/>
                  </a:cubicBezTo>
                  <a:cubicBezTo>
                    <a:pt x="10391" y="11098"/>
                    <a:pt x="10313" y="11242"/>
                    <a:pt x="10234" y="11386"/>
                  </a:cubicBezTo>
                  <a:cubicBezTo>
                    <a:pt x="10221" y="11360"/>
                    <a:pt x="10208" y="11360"/>
                    <a:pt x="10182" y="11347"/>
                  </a:cubicBezTo>
                  <a:lnTo>
                    <a:pt x="10182" y="11334"/>
                  </a:lnTo>
                  <a:cubicBezTo>
                    <a:pt x="9972" y="11281"/>
                    <a:pt x="9763" y="11216"/>
                    <a:pt x="9566" y="11124"/>
                  </a:cubicBezTo>
                  <a:lnTo>
                    <a:pt x="9540" y="11124"/>
                  </a:lnTo>
                  <a:cubicBezTo>
                    <a:pt x="9619" y="11006"/>
                    <a:pt x="9671" y="10888"/>
                    <a:pt x="9737" y="10771"/>
                  </a:cubicBezTo>
                  <a:close/>
                  <a:moveTo>
                    <a:pt x="1999" y="10469"/>
                  </a:moveTo>
                  <a:cubicBezTo>
                    <a:pt x="2117" y="10640"/>
                    <a:pt x="2248" y="10810"/>
                    <a:pt x="2366" y="10967"/>
                  </a:cubicBezTo>
                  <a:cubicBezTo>
                    <a:pt x="2104" y="11190"/>
                    <a:pt x="1829" y="11412"/>
                    <a:pt x="1554" y="11608"/>
                  </a:cubicBezTo>
                  <a:cubicBezTo>
                    <a:pt x="1423" y="11425"/>
                    <a:pt x="1305" y="11229"/>
                    <a:pt x="1200" y="11032"/>
                  </a:cubicBezTo>
                  <a:lnTo>
                    <a:pt x="1214" y="11032"/>
                  </a:lnTo>
                  <a:cubicBezTo>
                    <a:pt x="1449" y="10810"/>
                    <a:pt x="1724" y="10627"/>
                    <a:pt x="1999" y="10469"/>
                  </a:cubicBezTo>
                  <a:close/>
                  <a:moveTo>
                    <a:pt x="9488" y="11216"/>
                  </a:moveTo>
                  <a:lnTo>
                    <a:pt x="9501" y="11229"/>
                  </a:lnTo>
                  <a:cubicBezTo>
                    <a:pt x="9710" y="11334"/>
                    <a:pt x="9933" y="11399"/>
                    <a:pt x="10156" y="11451"/>
                  </a:cubicBezTo>
                  <a:cubicBezTo>
                    <a:pt x="10162" y="11458"/>
                    <a:pt x="10169" y="11461"/>
                    <a:pt x="10175" y="11461"/>
                  </a:cubicBezTo>
                  <a:cubicBezTo>
                    <a:pt x="10182" y="11461"/>
                    <a:pt x="10188" y="11458"/>
                    <a:pt x="10195" y="11451"/>
                  </a:cubicBezTo>
                  <a:lnTo>
                    <a:pt x="10195" y="11451"/>
                  </a:lnTo>
                  <a:cubicBezTo>
                    <a:pt x="10103" y="11622"/>
                    <a:pt x="9998" y="11805"/>
                    <a:pt x="9894" y="11962"/>
                  </a:cubicBezTo>
                  <a:lnTo>
                    <a:pt x="9881" y="11962"/>
                  </a:lnTo>
                  <a:cubicBezTo>
                    <a:pt x="9645" y="11870"/>
                    <a:pt x="9422" y="11739"/>
                    <a:pt x="9226" y="11582"/>
                  </a:cubicBezTo>
                  <a:cubicBezTo>
                    <a:pt x="9318" y="11464"/>
                    <a:pt x="9396" y="11347"/>
                    <a:pt x="9488" y="11216"/>
                  </a:cubicBezTo>
                  <a:close/>
                  <a:moveTo>
                    <a:pt x="2444" y="11085"/>
                  </a:moveTo>
                  <a:cubicBezTo>
                    <a:pt x="2575" y="11229"/>
                    <a:pt x="2693" y="11386"/>
                    <a:pt x="2824" y="11530"/>
                  </a:cubicBezTo>
                  <a:cubicBezTo>
                    <a:pt x="2588" y="11805"/>
                    <a:pt x="2313" y="12027"/>
                    <a:pt x="2012" y="12211"/>
                  </a:cubicBezTo>
                  <a:lnTo>
                    <a:pt x="1999" y="12198"/>
                  </a:lnTo>
                  <a:cubicBezTo>
                    <a:pt x="1868" y="12041"/>
                    <a:pt x="1737" y="11883"/>
                    <a:pt x="1633" y="11726"/>
                  </a:cubicBezTo>
                  <a:cubicBezTo>
                    <a:pt x="1907" y="11517"/>
                    <a:pt x="2182" y="11307"/>
                    <a:pt x="2444" y="11085"/>
                  </a:cubicBezTo>
                  <a:close/>
                  <a:moveTo>
                    <a:pt x="9121" y="11687"/>
                  </a:moveTo>
                  <a:cubicBezTo>
                    <a:pt x="9331" y="11844"/>
                    <a:pt x="9553" y="11975"/>
                    <a:pt x="9789" y="12080"/>
                  </a:cubicBezTo>
                  <a:cubicBezTo>
                    <a:pt x="9686" y="12235"/>
                    <a:pt x="9569" y="12403"/>
                    <a:pt x="9441" y="12546"/>
                  </a:cubicBezTo>
                  <a:lnTo>
                    <a:pt x="9441" y="12546"/>
                  </a:lnTo>
                  <a:lnTo>
                    <a:pt x="9108" y="12315"/>
                  </a:lnTo>
                  <a:lnTo>
                    <a:pt x="8938" y="12198"/>
                  </a:lnTo>
                  <a:lnTo>
                    <a:pt x="8859" y="12145"/>
                  </a:lnTo>
                  <a:cubicBezTo>
                    <a:pt x="8833" y="12119"/>
                    <a:pt x="8807" y="12106"/>
                    <a:pt x="8781" y="12106"/>
                  </a:cubicBezTo>
                  <a:cubicBezTo>
                    <a:pt x="8794" y="12093"/>
                    <a:pt x="8794" y="12080"/>
                    <a:pt x="8794" y="12067"/>
                  </a:cubicBezTo>
                  <a:cubicBezTo>
                    <a:pt x="8912" y="11949"/>
                    <a:pt x="9017" y="11818"/>
                    <a:pt x="9121" y="11687"/>
                  </a:cubicBezTo>
                  <a:close/>
                  <a:moveTo>
                    <a:pt x="2929" y="11635"/>
                  </a:moveTo>
                  <a:lnTo>
                    <a:pt x="2968" y="11674"/>
                  </a:lnTo>
                  <a:cubicBezTo>
                    <a:pt x="3086" y="11818"/>
                    <a:pt x="3217" y="11962"/>
                    <a:pt x="3348" y="12093"/>
                  </a:cubicBezTo>
                  <a:cubicBezTo>
                    <a:pt x="3138" y="12355"/>
                    <a:pt x="2902" y="12590"/>
                    <a:pt x="2654" y="12800"/>
                  </a:cubicBezTo>
                  <a:cubicBezTo>
                    <a:pt x="2457" y="12656"/>
                    <a:pt x="2287" y="12486"/>
                    <a:pt x="2117" y="12315"/>
                  </a:cubicBezTo>
                  <a:cubicBezTo>
                    <a:pt x="2418" y="12132"/>
                    <a:pt x="2693" y="11910"/>
                    <a:pt x="2929" y="11635"/>
                  </a:cubicBezTo>
                  <a:close/>
                  <a:moveTo>
                    <a:pt x="5407" y="1231"/>
                  </a:moveTo>
                  <a:cubicBezTo>
                    <a:pt x="6291" y="1231"/>
                    <a:pt x="7162" y="1512"/>
                    <a:pt x="7904" y="2012"/>
                  </a:cubicBezTo>
                  <a:cubicBezTo>
                    <a:pt x="7894" y="2059"/>
                    <a:pt x="7926" y="2093"/>
                    <a:pt x="7964" y="2093"/>
                  </a:cubicBezTo>
                  <a:cubicBezTo>
                    <a:pt x="7979" y="2093"/>
                    <a:pt x="7994" y="2088"/>
                    <a:pt x="8008" y="2077"/>
                  </a:cubicBezTo>
                  <a:cubicBezTo>
                    <a:pt x="8310" y="2300"/>
                    <a:pt x="8584" y="2549"/>
                    <a:pt x="8833" y="2824"/>
                  </a:cubicBezTo>
                  <a:lnTo>
                    <a:pt x="8807" y="2837"/>
                  </a:lnTo>
                  <a:cubicBezTo>
                    <a:pt x="8755" y="2889"/>
                    <a:pt x="8810" y="2957"/>
                    <a:pt x="8868" y="2957"/>
                  </a:cubicBezTo>
                  <a:cubicBezTo>
                    <a:pt x="8883" y="2957"/>
                    <a:pt x="8898" y="2952"/>
                    <a:pt x="8912" y="2941"/>
                  </a:cubicBezTo>
                  <a:cubicBezTo>
                    <a:pt x="8990" y="3033"/>
                    <a:pt x="9069" y="3138"/>
                    <a:pt x="9134" y="3243"/>
                  </a:cubicBezTo>
                  <a:cubicBezTo>
                    <a:pt x="9187" y="3308"/>
                    <a:pt x="9239" y="3387"/>
                    <a:pt x="9291" y="3465"/>
                  </a:cubicBezTo>
                  <a:cubicBezTo>
                    <a:pt x="9256" y="3513"/>
                    <a:pt x="9296" y="3572"/>
                    <a:pt x="9343" y="3572"/>
                  </a:cubicBezTo>
                  <a:cubicBezTo>
                    <a:pt x="9348" y="3572"/>
                    <a:pt x="9352" y="3571"/>
                    <a:pt x="9357" y="3570"/>
                  </a:cubicBezTo>
                  <a:cubicBezTo>
                    <a:pt x="9750" y="4251"/>
                    <a:pt x="10025" y="4997"/>
                    <a:pt x="10182" y="5769"/>
                  </a:cubicBezTo>
                  <a:cubicBezTo>
                    <a:pt x="10169" y="5809"/>
                    <a:pt x="10182" y="5835"/>
                    <a:pt x="10208" y="5848"/>
                  </a:cubicBezTo>
                  <a:cubicBezTo>
                    <a:pt x="10430" y="7052"/>
                    <a:pt x="10391" y="8283"/>
                    <a:pt x="10103" y="9461"/>
                  </a:cubicBezTo>
                  <a:cubicBezTo>
                    <a:pt x="9868" y="10430"/>
                    <a:pt x="9383" y="11294"/>
                    <a:pt x="8676" y="12001"/>
                  </a:cubicBezTo>
                  <a:cubicBezTo>
                    <a:pt x="8663" y="12001"/>
                    <a:pt x="8637" y="12027"/>
                    <a:pt x="8637" y="12041"/>
                  </a:cubicBezTo>
                  <a:cubicBezTo>
                    <a:pt x="7932" y="12733"/>
                    <a:pt x="6991" y="13121"/>
                    <a:pt x="6001" y="13121"/>
                  </a:cubicBezTo>
                  <a:cubicBezTo>
                    <a:pt x="5924" y="13121"/>
                    <a:pt x="5847" y="13119"/>
                    <a:pt x="5770" y="13114"/>
                  </a:cubicBezTo>
                  <a:cubicBezTo>
                    <a:pt x="5743" y="13114"/>
                    <a:pt x="5704" y="13140"/>
                    <a:pt x="5704" y="13180"/>
                  </a:cubicBezTo>
                  <a:cubicBezTo>
                    <a:pt x="4814" y="13153"/>
                    <a:pt x="4107" y="12669"/>
                    <a:pt x="3492" y="12054"/>
                  </a:cubicBezTo>
                  <a:cubicBezTo>
                    <a:pt x="3492" y="12041"/>
                    <a:pt x="3465" y="12014"/>
                    <a:pt x="3452" y="12001"/>
                  </a:cubicBezTo>
                  <a:cubicBezTo>
                    <a:pt x="3164" y="11713"/>
                    <a:pt x="2889" y="11399"/>
                    <a:pt x="2641" y="11098"/>
                  </a:cubicBezTo>
                  <a:cubicBezTo>
                    <a:pt x="2195" y="10613"/>
                    <a:pt x="1842" y="10064"/>
                    <a:pt x="1580" y="9461"/>
                  </a:cubicBezTo>
                  <a:cubicBezTo>
                    <a:pt x="1371" y="8885"/>
                    <a:pt x="1240" y="8283"/>
                    <a:pt x="1174" y="7668"/>
                  </a:cubicBezTo>
                  <a:cubicBezTo>
                    <a:pt x="978" y="5665"/>
                    <a:pt x="1436" y="2876"/>
                    <a:pt x="3361" y="1776"/>
                  </a:cubicBezTo>
                  <a:cubicBezTo>
                    <a:pt x="4015" y="1403"/>
                    <a:pt x="4716" y="1231"/>
                    <a:pt x="5407" y="1231"/>
                  </a:cubicBezTo>
                  <a:close/>
                  <a:moveTo>
                    <a:pt x="3439" y="12185"/>
                  </a:moveTo>
                  <a:cubicBezTo>
                    <a:pt x="3557" y="12302"/>
                    <a:pt x="3688" y="12407"/>
                    <a:pt x="3806" y="12512"/>
                  </a:cubicBezTo>
                  <a:cubicBezTo>
                    <a:pt x="3793" y="12512"/>
                    <a:pt x="3780" y="12525"/>
                    <a:pt x="3767" y="12538"/>
                  </a:cubicBezTo>
                  <a:cubicBezTo>
                    <a:pt x="3609" y="12774"/>
                    <a:pt x="3439" y="13009"/>
                    <a:pt x="3256" y="13219"/>
                  </a:cubicBezTo>
                  <a:cubicBezTo>
                    <a:pt x="3073" y="13114"/>
                    <a:pt x="2916" y="13009"/>
                    <a:pt x="2745" y="12891"/>
                  </a:cubicBezTo>
                  <a:lnTo>
                    <a:pt x="2758" y="12891"/>
                  </a:lnTo>
                  <a:cubicBezTo>
                    <a:pt x="3007" y="12682"/>
                    <a:pt x="3243" y="12446"/>
                    <a:pt x="3439" y="12185"/>
                  </a:cubicBezTo>
                  <a:close/>
                  <a:moveTo>
                    <a:pt x="8689" y="12185"/>
                  </a:moveTo>
                  <a:lnTo>
                    <a:pt x="8702" y="12198"/>
                  </a:lnTo>
                  <a:cubicBezTo>
                    <a:pt x="8912" y="12355"/>
                    <a:pt x="9147" y="12512"/>
                    <a:pt x="9370" y="12669"/>
                  </a:cubicBezTo>
                  <a:cubicBezTo>
                    <a:pt x="9187" y="12878"/>
                    <a:pt x="8977" y="13088"/>
                    <a:pt x="8755" y="13271"/>
                  </a:cubicBezTo>
                  <a:cubicBezTo>
                    <a:pt x="8755" y="13258"/>
                    <a:pt x="8755" y="13258"/>
                    <a:pt x="8755" y="13245"/>
                  </a:cubicBezTo>
                  <a:cubicBezTo>
                    <a:pt x="8598" y="12996"/>
                    <a:pt x="8454" y="12747"/>
                    <a:pt x="8310" y="12512"/>
                  </a:cubicBezTo>
                  <a:cubicBezTo>
                    <a:pt x="8440" y="12407"/>
                    <a:pt x="8571" y="12302"/>
                    <a:pt x="8689" y="12185"/>
                  </a:cubicBezTo>
                  <a:close/>
                  <a:moveTo>
                    <a:pt x="3897" y="12577"/>
                  </a:moveTo>
                  <a:cubicBezTo>
                    <a:pt x="4055" y="12708"/>
                    <a:pt x="4212" y="12813"/>
                    <a:pt x="4382" y="12905"/>
                  </a:cubicBezTo>
                  <a:cubicBezTo>
                    <a:pt x="4277" y="13140"/>
                    <a:pt x="4159" y="13350"/>
                    <a:pt x="4015" y="13559"/>
                  </a:cubicBezTo>
                  <a:cubicBezTo>
                    <a:pt x="4015" y="13585"/>
                    <a:pt x="4015" y="13598"/>
                    <a:pt x="4015" y="13625"/>
                  </a:cubicBezTo>
                  <a:cubicBezTo>
                    <a:pt x="3793" y="13533"/>
                    <a:pt x="3570" y="13415"/>
                    <a:pt x="3361" y="13297"/>
                  </a:cubicBezTo>
                  <a:lnTo>
                    <a:pt x="3374" y="13297"/>
                  </a:lnTo>
                  <a:cubicBezTo>
                    <a:pt x="3557" y="13075"/>
                    <a:pt x="3727" y="12852"/>
                    <a:pt x="3884" y="12617"/>
                  </a:cubicBezTo>
                  <a:cubicBezTo>
                    <a:pt x="3884" y="12603"/>
                    <a:pt x="3897" y="12590"/>
                    <a:pt x="3897" y="12577"/>
                  </a:cubicBezTo>
                  <a:close/>
                  <a:moveTo>
                    <a:pt x="8179" y="12577"/>
                  </a:moveTo>
                  <a:lnTo>
                    <a:pt x="8624" y="13310"/>
                  </a:lnTo>
                  <a:cubicBezTo>
                    <a:pt x="8624" y="13324"/>
                    <a:pt x="8637" y="13337"/>
                    <a:pt x="8650" y="13337"/>
                  </a:cubicBezTo>
                  <a:cubicBezTo>
                    <a:pt x="8519" y="13441"/>
                    <a:pt x="8375" y="13546"/>
                    <a:pt x="8231" y="13638"/>
                  </a:cubicBezTo>
                  <a:cubicBezTo>
                    <a:pt x="8231" y="13625"/>
                    <a:pt x="8231" y="13625"/>
                    <a:pt x="8231" y="13612"/>
                  </a:cubicBezTo>
                  <a:lnTo>
                    <a:pt x="7773" y="12826"/>
                  </a:lnTo>
                  <a:cubicBezTo>
                    <a:pt x="7917" y="12747"/>
                    <a:pt x="8048" y="12669"/>
                    <a:pt x="8179" y="12577"/>
                  </a:cubicBezTo>
                  <a:close/>
                  <a:moveTo>
                    <a:pt x="4500" y="12970"/>
                  </a:moveTo>
                  <a:cubicBezTo>
                    <a:pt x="4696" y="13088"/>
                    <a:pt x="4906" y="13166"/>
                    <a:pt x="5128" y="13219"/>
                  </a:cubicBezTo>
                  <a:cubicBezTo>
                    <a:pt x="5010" y="13441"/>
                    <a:pt x="4919" y="13664"/>
                    <a:pt x="4879" y="13913"/>
                  </a:cubicBezTo>
                  <a:cubicBezTo>
                    <a:pt x="4618" y="13847"/>
                    <a:pt x="4343" y="13756"/>
                    <a:pt x="4094" y="13664"/>
                  </a:cubicBezTo>
                  <a:lnTo>
                    <a:pt x="4094" y="13651"/>
                  </a:lnTo>
                  <a:cubicBezTo>
                    <a:pt x="4107" y="13651"/>
                    <a:pt x="4120" y="13638"/>
                    <a:pt x="4133" y="13625"/>
                  </a:cubicBezTo>
                  <a:cubicBezTo>
                    <a:pt x="4264" y="13415"/>
                    <a:pt x="4382" y="13206"/>
                    <a:pt x="4500" y="12970"/>
                  </a:cubicBezTo>
                  <a:close/>
                  <a:moveTo>
                    <a:pt x="7655" y="12878"/>
                  </a:moveTo>
                  <a:lnTo>
                    <a:pt x="8113" y="13677"/>
                  </a:lnTo>
                  <a:cubicBezTo>
                    <a:pt x="8126" y="13677"/>
                    <a:pt x="8126" y="13690"/>
                    <a:pt x="8139" y="13690"/>
                  </a:cubicBezTo>
                  <a:cubicBezTo>
                    <a:pt x="7969" y="13795"/>
                    <a:pt x="7786" y="13886"/>
                    <a:pt x="7603" y="13965"/>
                  </a:cubicBezTo>
                  <a:cubicBezTo>
                    <a:pt x="7485" y="13664"/>
                    <a:pt x="7380" y="13363"/>
                    <a:pt x="7275" y="13049"/>
                  </a:cubicBezTo>
                  <a:cubicBezTo>
                    <a:pt x="7406" y="12996"/>
                    <a:pt x="7537" y="12944"/>
                    <a:pt x="7655" y="12878"/>
                  </a:cubicBezTo>
                  <a:close/>
                  <a:moveTo>
                    <a:pt x="5259" y="13258"/>
                  </a:moveTo>
                  <a:cubicBezTo>
                    <a:pt x="5416" y="13297"/>
                    <a:pt x="5586" y="13310"/>
                    <a:pt x="5757" y="13310"/>
                  </a:cubicBezTo>
                  <a:cubicBezTo>
                    <a:pt x="5757" y="13559"/>
                    <a:pt x="5717" y="13808"/>
                    <a:pt x="5652" y="14057"/>
                  </a:cubicBezTo>
                  <a:cubicBezTo>
                    <a:pt x="5644" y="14065"/>
                    <a:pt x="5641" y="14072"/>
                    <a:pt x="5642" y="14080"/>
                  </a:cubicBezTo>
                  <a:lnTo>
                    <a:pt x="5642" y="14080"/>
                  </a:lnTo>
                  <a:cubicBezTo>
                    <a:pt x="5628" y="14060"/>
                    <a:pt x="5607" y="14044"/>
                    <a:pt x="5586" y="14044"/>
                  </a:cubicBezTo>
                  <a:cubicBezTo>
                    <a:pt x="5390" y="14017"/>
                    <a:pt x="5194" y="13991"/>
                    <a:pt x="5010" y="13952"/>
                  </a:cubicBezTo>
                  <a:lnTo>
                    <a:pt x="5010" y="13939"/>
                  </a:lnTo>
                  <a:cubicBezTo>
                    <a:pt x="5050" y="13703"/>
                    <a:pt x="5141" y="13481"/>
                    <a:pt x="5259" y="13271"/>
                  </a:cubicBezTo>
                  <a:cubicBezTo>
                    <a:pt x="5259" y="13271"/>
                    <a:pt x="5259" y="13258"/>
                    <a:pt x="5259" y="13258"/>
                  </a:cubicBezTo>
                  <a:close/>
                  <a:moveTo>
                    <a:pt x="7144" y="13088"/>
                  </a:moveTo>
                  <a:cubicBezTo>
                    <a:pt x="7249" y="13402"/>
                    <a:pt x="7354" y="13703"/>
                    <a:pt x="7472" y="14004"/>
                  </a:cubicBezTo>
                  <a:cubicBezTo>
                    <a:pt x="7301" y="14070"/>
                    <a:pt x="7118" y="14109"/>
                    <a:pt x="6935" y="14148"/>
                  </a:cubicBezTo>
                  <a:cubicBezTo>
                    <a:pt x="6896" y="13847"/>
                    <a:pt x="6843" y="13533"/>
                    <a:pt x="6804" y="13232"/>
                  </a:cubicBezTo>
                  <a:cubicBezTo>
                    <a:pt x="6804" y="13206"/>
                    <a:pt x="6791" y="13193"/>
                    <a:pt x="6778" y="13193"/>
                  </a:cubicBezTo>
                  <a:cubicBezTo>
                    <a:pt x="6896" y="13166"/>
                    <a:pt x="7026" y="13127"/>
                    <a:pt x="7144" y="13088"/>
                  </a:cubicBezTo>
                  <a:close/>
                  <a:moveTo>
                    <a:pt x="6176" y="13258"/>
                  </a:moveTo>
                  <a:lnTo>
                    <a:pt x="6176" y="13271"/>
                  </a:lnTo>
                  <a:cubicBezTo>
                    <a:pt x="6228" y="13572"/>
                    <a:pt x="6254" y="13873"/>
                    <a:pt x="6241" y="14188"/>
                  </a:cubicBezTo>
                  <a:cubicBezTo>
                    <a:pt x="6071" y="14175"/>
                    <a:pt x="5914" y="14148"/>
                    <a:pt x="5757" y="14122"/>
                  </a:cubicBezTo>
                  <a:lnTo>
                    <a:pt x="5770" y="14122"/>
                  </a:lnTo>
                  <a:cubicBezTo>
                    <a:pt x="5770" y="14109"/>
                    <a:pt x="5783" y="14096"/>
                    <a:pt x="5783" y="14083"/>
                  </a:cubicBezTo>
                  <a:cubicBezTo>
                    <a:pt x="5861" y="13834"/>
                    <a:pt x="5901" y="13572"/>
                    <a:pt x="5901" y="13310"/>
                  </a:cubicBezTo>
                  <a:cubicBezTo>
                    <a:pt x="5914" y="13297"/>
                    <a:pt x="5927" y="13271"/>
                    <a:pt x="5927" y="13258"/>
                  </a:cubicBezTo>
                  <a:close/>
                  <a:moveTo>
                    <a:pt x="6712" y="13206"/>
                  </a:moveTo>
                  <a:cubicBezTo>
                    <a:pt x="6686" y="13219"/>
                    <a:pt x="6673" y="13245"/>
                    <a:pt x="6673" y="13271"/>
                  </a:cubicBezTo>
                  <a:lnTo>
                    <a:pt x="6804" y="14161"/>
                  </a:lnTo>
                  <a:cubicBezTo>
                    <a:pt x="6660" y="14188"/>
                    <a:pt x="6516" y="14188"/>
                    <a:pt x="6372" y="14188"/>
                  </a:cubicBezTo>
                  <a:cubicBezTo>
                    <a:pt x="6372" y="13873"/>
                    <a:pt x="6359" y="13559"/>
                    <a:pt x="6293" y="13258"/>
                  </a:cubicBezTo>
                  <a:lnTo>
                    <a:pt x="6306" y="13245"/>
                  </a:lnTo>
                  <a:cubicBezTo>
                    <a:pt x="6437" y="13245"/>
                    <a:pt x="6568" y="13219"/>
                    <a:pt x="6712" y="13206"/>
                  </a:cubicBezTo>
                  <a:close/>
                  <a:moveTo>
                    <a:pt x="5076" y="1"/>
                  </a:moveTo>
                  <a:cubicBezTo>
                    <a:pt x="5039" y="1"/>
                    <a:pt x="5003" y="29"/>
                    <a:pt x="5010" y="74"/>
                  </a:cubicBezTo>
                  <a:cubicBezTo>
                    <a:pt x="4264" y="179"/>
                    <a:pt x="3544" y="441"/>
                    <a:pt x="2902" y="847"/>
                  </a:cubicBezTo>
                  <a:lnTo>
                    <a:pt x="2889" y="860"/>
                  </a:lnTo>
                  <a:cubicBezTo>
                    <a:pt x="2614" y="1043"/>
                    <a:pt x="2366" y="1240"/>
                    <a:pt x="2130" y="1462"/>
                  </a:cubicBezTo>
                  <a:cubicBezTo>
                    <a:pt x="1711" y="1855"/>
                    <a:pt x="1344" y="2313"/>
                    <a:pt x="1056" y="2811"/>
                  </a:cubicBezTo>
                  <a:cubicBezTo>
                    <a:pt x="1004" y="2811"/>
                    <a:pt x="978" y="2876"/>
                    <a:pt x="1004" y="2915"/>
                  </a:cubicBezTo>
                  <a:cubicBezTo>
                    <a:pt x="795" y="3308"/>
                    <a:pt x="611" y="3714"/>
                    <a:pt x="480" y="4133"/>
                  </a:cubicBezTo>
                  <a:cubicBezTo>
                    <a:pt x="454" y="4146"/>
                    <a:pt x="441" y="4185"/>
                    <a:pt x="454" y="4225"/>
                  </a:cubicBezTo>
                  <a:cubicBezTo>
                    <a:pt x="402" y="4408"/>
                    <a:pt x="349" y="4578"/>
                    <a:pt x="310" y="4761"/>
                  </a:cubicBezTo>
                  <a:cubicBezTo>
                    <a:pt x="284" y="4787"/>
                    <a:pt x="271" y="4827"/>
                    <a:pt x="284" y="4866"/>
                  </a:cubicBezTo>
                  <a:cubicBezTo>
                    <a:pt x="205" y="5285"/>
                    <a:pt x="153" y="5704"/>
                    <a:pt x="127" y="6136"/>
                  </a:cubicBezTo>
                  <a:cubicBezTo>
                    <a:pt x="123" y="6135"/>
                    <a:pt x="118" y="6135"/>
                    <a:pt x="114" y="6135"/>
                  </a:cubicBezTo>
                  <a:cubicBezTo>
                    <a:pt x="32" y="6135"/>
                    <a:pt x="0" y="6254"/>
                    <a:pt x="88" y="6267"/>
                  </a:cubicBezTo>
                  <a:lnTo>
                    <a:pt x="114" y="6267"/>
                  </a:lnTo>
                  <a:cubicBezTo>
                    <a:pt x="101" y="6529"/>
                    <a:pt x="101" y="6777"/>
                    <a:pt x="114" y="7039"/>
                  </a:cubicBezTo>
                  <a:cubicBezTo>
                    <a:pt x="48" y="7066"/>
                    <a:pt x="48" y="7144"/>
                    <a:pt x="114" y="7170"/>
                  </a:cubicBezTo>
                  <a:cubicBezTo>
                    <a:pt x="140" y="7642"/>
                    <a:pt x="192" y="8113"/>
                    <a:pt x="271" y="8584"/>
                  </a:cubicBezTo>
                  <a:cubicBezTo>
                    <a:pt x="258" y="8610"/>
                    <a:pt x="271" y="8650"/>
                    <a:pt x="297" y="8663"/>
                  </a:cubicBezTo>
                  <a:cubicBezTo>
                    <a:pt x="336" y="8872"/>
                    <a:pt x="376" y="9095"/>
                    <a:pt x="428" y="9291"/>
                  </a:cubicBezTo>
                  <a:cubicBezTo>
                    <a:pt x="493" y="9553"/>
                    <a:pt x="572" y="9802"/>
                    <a:pt x="651" y="10051"/>
                  </a:cubicBezTo>
                  <a:lnTo>
                    <a:pt x="624" y="10064"/>
                  </a:lnTo>
                  <a:cubicBezTo>
                    <a:pt x="554" y="10087"/>
                    <a:pt x="610" y="10185"/>
                    <a:pt x="680" y="10185"/>
                  </a:cubicBezTo>
                  <a:cubicBezTo>
                    <a:pt x="687" y="10185"/>
                    <a:pt x="695" y="10184"/>
                    <a:pt x="703" y="10181"/>
                  </a:cubicBezTo>
                  <a:cubicBezTo>
                    <a:pt x="965" y="10967"/>
                    <a:pt x="1384" y="11700"/>
                    <a:pt x="1934" y="12315"/>
                  </a:cubicBezTo>
                  <a:cubicBezTo>
                    <a:pt x="1947" y="12342"/>
                    <a:pt x="1960" y="12342"/>
                    <a:pt x="1973" y="12355"/>
                  </a:cubicBezTo>
                  <a:cubicBezTo>
                    <a:pt x="2104" y="12499"/>
                    <a:pt x="2235" y="12630"/>
                    <a:pt x="2379" y="12761"/>
                  </a:cubicBezTo>
                  <a:cubicBezTo>
                    <a:pt x="3256" y="13520"/>
                    <a:pt x="4330" y="14004"/>
                    <a:pt x="5469" y="14161"/>
                  </a:cubicBezTo>
                  <a:cubicBezTo>
                    <a:pt x="5482" y="14175"/>
                    <a:pt x="5495" y="14201"/>
                    <a:pt x="5521" y="14201"/>
                  </a:cubicBezTo>
                  <a:cubicBezTo>
                    <a:pt x="5804" y="14280"/>
                    <a:pt x="6099" y="14318"/>
                    <a:pt x="6398" y="14318"/>
                  </a:cubicBezTo>
                  <a:cubicBezTo>
                    <a:pt x="6541" y="14318"/>
                    <a:pt x="6686" y="14309"/>
                    <a:pt x="6830" y="14292"/>
                  </a:cubicBezTo>
                  <a:cubicBezTo>
                    <a:pt x="6841" y="14303"/>
                    <a:pt x="6855" y="14307"/>
                    <a:pt x="6867" y="14307"/>
                  </a:cubicBezTo>
                  <a:cubicBezTo>
                    <a:pt x="6885" y="14307"/>
                    <a:pt x="6901" y="14300"/>
                    <a:pt x="6909" y="14292"/>
                  </a:cubicBezTo>
                  <a:cubicBezTo>
                    <a:pt x="9318" y="13939"/>
                    <a:pt x="10889" y="11006"/>
                    <a:pt x="11203" y="8767"/>
                  </a:cubicBezTo>
                  <a:cubicBezTo>
                    <a:pt x="11281" y="8205"/>
                    <a:pt x="11308" y="7642"/>
                    <a:pt x="11281" y="7079"/>
                  </a:cubicBezTo>
                  <a:cubicBezTo>
                    <a:pt x="11308" y="7052"/>
                    <a:pt x="11308" y="7013"/>
                    <a:pt x="11281" y="6987"/>
                  </a:cubicBezTo>
                  <a:cubicBezTo>
                    <a:pt x="11268" y="6791"/>
                    <a:pt x="11255" y="6607"/>
                    <a:pt x="11229" y="6411"/>
                  </a:cubicBezTo>
                  <a:cubicBezTo>
                    <a:pt x="11295" y="6385"/>
                    <a:pt x="11268" y="6293"/>
                    <a:pt x="11216" y="6280"/>
                  </a:cubicBezTo>
                  <a:cubicBezTo>
                    <a:pt x="11190" y="6084"/>
                    <a:pt x="11151" y="5874"/>
                    <a:pt x="11111" y="5678"/>
                  </a:cubicBezTo>
                  <a:cubicBezTo>
                    <a:pt x="11124" y="5638"/>
                    <a:pt x="11124" y="5612"/>
                    <a:pt x="11098" y="5586"/>
                  </a:cubicBezTo>
                  <a:cubicBezTo>
                    <a:pt x="11059" y="5364"/>
                    <a:pt x="10993" y="5141"/>
                    <a:pt x="10941" y="4905"/>
                  </a:cubicBezTo>
                  <a:cubicBezTo>
                    <a:pt x="10954" y="4879"/>
                    <a:pt x="10941" y="4840"/>
                    <a:pt x="10915" y="4827"/>
                  </a:cubicBezTo>
                  <a:cubicBezTo>
                    <a:pt x="10561" y="3557"/>
                    <a:pt x="9881" y="2392"/>
                    <a:pt x="8951" y="1462"/>
                  </a:cubicBezTo>
                  <a:cubicBezTo>
                    <a:pt x="8872" y="1397"/>
                    <a:pt x="8807" y="1331"/>
                    <a:pt x="8728" y="1266"/>
                  </a:cubicBezTo>
                  <a:cubicBezTo>
                    <a:pt x="8759" y="1215"/>
                    <a:pt x="8719" y="1157"/>
                    <a:pt x="8675" y="1157"/>
                  </a:cubicBezTo>
                  <a:cubicBezTo>
                    <a:pt x="8662" y="1157"/>
                    <a:pt x="8649" y="1162"/>
                    <a:pt x="8637" y="1174"/>
                  </a:cubicBezTo>
                  <a:cubicBezTo>
                    <a:pt x="7773" y="454"/>
                    <a:pt x="6699" y="48"/>
                    <a:pt x="5573" y="35"/>
                  </a:cubicBezTo>
                  <a:cubicBezTo>
                    <a:pt x="5429" y="35"/>
                    <a:pt x="5285" y="35"/>
                    <a:pt x="5141" y="61"/>
                  </a:cubicBezTo>
                  <a:lnTo>
                    <a:pt x="5141" y="48"/>
                  </a:lnTo>
                  <a:cubicBezTo>
                    <a:pt x="5130" y="15"/>
                    <a:pt x="5103" y="1"/>
                    <a:pt x="5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9" name="Google Shape;799;p52"/>
            <p:cNvSpPr/>
            <p:nvPr/>
          </p:nvSpPr>
          <p:spPr>
            <a:xfrm>
              <a:off x="2348031" y="1571433"/>
              <a:ext cx="2117856" cy="2809766"/>
            </a:xfrm>
            <a:custGeom>
              <a:avLst/>
              <a:gdLst/>
              <a:ahLst/>
              <a:cxnLst/>
              <a:rect l="l" t="t" r="r" b="b"/>
              <a:pathLst>
                <a:path w="8564" h="11362" extrusionOk="0">
                  <a:moveTo>
                    <a:pt x="3657" y="117"/>
                  </a:moveTo>
                  <a:cubicBezTo>
                    <a:pt x="4300" y="117"/>
                    <a:pt x="4952" y="271"/>
                    <a:pt x="5473" y="524"/>
                  </a:cubicBezTo>
                  <a:cubicBezTo>
                    <a:pt x="6272" y="917"/>
                    <a:pt x="6927" y="1546"/>
                    <a:pt x="7359" y="2331"/>
                  </a:cubicBezTo>
                  <a:cubicBezTo>
                    <a:pt x="7843" y="3235"/>
                    <a:pt x="8118" y="4230"/>
                    <a:pt x="8157" y="5251"/>
                  </a:cubicBezTo>
                  <a:cubicBezTo>
                    <a:pt x="8223" y="6246"/>
                    <a:pt x="8223" y="7306"/>
                    <a:pt x="7882" y="8262"/>
                  </a:cubicBezTo>
                  <a:cubicBezTo>
                    <a:pt x="7241" y="9925"/>
                    <a:pt x="5696" y="11090"/>
                    <a:pt x="3916" y="11221"/>
                  </a:cubicBezTo>
                  <a:cubicBezTo>
                    <a:pt x="3909" y="11214"/>
                    <a:pt x="3906" y="11211"/>
                    <a:pt x="3902" y="11211"/>
                  </a:cubicBezTo>
                  <a:cubicBezTo>
                    <a:pt x="3899" y="11211"/>
                    <a:pt x="3896" y="11214"/>
                    <a:pt x="3889" y="11221"/>
                  </a:cubicBezTo>
                  <a:cubicBezTo>
                    <a:pt x="2777" y="10749"/>
                    <a:pt x="2004" y="9951"/>
                    <a:pt x="1349" y="8956"/>
                  </a:cubicBezTo>
                  <a:cubicBezTo>
                    <a:pt x="1009" y="8511"/>
                    <a:pt x="747" y="8013"/>
                    <a:pt x="577" y="7476"/>
                  </a:cubicBezTo>
                  <a:cubicBezTo>
                    <a:pt x="407" y="6913"/>
                    <a:pt x="302" y="6324"/>
                    <a:pt x="250" y="5722"/>
                  </a:cubicBezTo>
                  <a:cubicBezTo>
                    <a:pt x="145" y="4727"/>
                    <a:pt x="341" y="3654"/>
                    <a:pt x="616" y="2685"/>
                  </a:cubicBezTo>
                  <a:cubicBezTo>
                    <a:pt x="891" y="1742"/>
                    <a:pt x="1415" y="773"/>
                    <a:pt x="2358" y="367"/>
                  </a:cubicBezTo>
                  <a:cubicBezTo>
                    <a:pt x="2753" y="194"/>
                    <a:pt x="3203" y="117"/>
                    <a:pt x="3657" y="117"/>
                  </a:cubicBezTo>
                  <a:close/>
                  <a:moveTo>
                    <a:pt x="3605" y="1"/>
                  </a:moveTo>
                  <a:cubicBezTo>
                    <a:pt x="2973" y="1"/>
                    <a:pt x="2344" y="140"/>
                    <a:pt x="1821" y="524"/>
                  </a:cubicBezTo>
                  <a:cubicBezTo>
                    <a:pt x="983" y="1140"/>
                    <a:pt x="577" y="2148"/>
                    <a:pt x="354" y="3143"/>
                  </a:cubicBezTo>
                  <a:cubicBezTo>
                    <a:pt x="119" y="4256"/>
                    <a:pt x="1" y="5342"/>
                    <a:pt x="197" y="6481"/>
                  </a:cubicBezTo>
                  <a:cubicBezTo>
                    <a:pt x="276" y="7044"/>
                    <a:pt x="433" y="7607"/>
                    <a:pt x="669" y="8144"/>
                  </a:cubicBezTo>
                  <a:cubicBezTo>
                    <a:pt x="917" y="8615"/>
                    <a:pt x="1205" y="9074"/>
                    <a:pt x="1533" y="9493"/>
                  </a:cubicBezTo>
                  <a:cubicBezTo>
                    <a:pt x="2109" y="10317"/>
                    <a:pt x="2907" y="10959"/>
                    <a:pt x="3837" y="11352"/>
                  </a:cubicBezTo>
                  <a:cubicBezTo>
                    <a:pt x="3844" y="11358"/>
                    <a:pt x="3853" y="11361"/>
                    <a:pt x="3863" y="11361"/>
                  </a:cubicBezTo>
                  <a:cubicBezTo>
                    <a:pt x="3873" y="11361"/>
                    <a:pt x="3883" y="11358"/>
                    <a:pt x="3889" y="11352"/>
                  </a:cubicBezTo>
                  <a:lnTo>
                    <a:pt x="3916" y="11352"/>
                  </a:lnTo>
                  <a:cubicBezTo>
                    <a:pt x="6036" y="11195"/>
                    <a:pt x="7791" y="9637"/>
                    <a:pt x="8197" y="7555"/>
                  </a:cubicBezTo>
                  <a:cubicBezTo>
                    <a:pt x="8563" y="5591"/>
                    <a:pt x="8301" y="3169"/>
                    <a:pt x="7005" y="1585"/>
                  </a:cubicBezTo>
                  <a:cubicBezTo>
                    <a:pt x="6390" y="799"/>
                    <a:pt x="5526" y="276"/>
                    <a:pt x="4544" y="92"/>
                  </a:cubicBezTo>
                  <a:cubicBezTo>
                    <a:pt x="4238" y="36"/>
                    <a:pt x="3921" y="1"/>
                    <a:pt x="3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43" name="Google Shape;777;p52">
            <a:extLst>
              <a:ext uri="{FF2B5EF4-FFF2-40B4-BE49-F238E27FC236}">
                <a16:creationId xmlns:a16="http://schemas.microsoft.com/office/drawing/2014/main" id="{89BE08C7-DAD5-8B0E-FD40-48174DA56EE8}"/>
              </a:ext>
            </a:extLst>
          </p:cNvPr>
          <p:cNvPicPr preferRelativeResize="0"/>
          <p:nvPr/>
        </p:nvPicPr>
        <p:blipFill>
          <a:blip r:embed="rId6"/>
          <a:srcRect l="2242" r="2242"/>
          <a:stretch/>
        </p:blipFill>
        <p:spPr>
          <a:xfrm flipH="1">
            <a:off x="7427537" y="1438465"/>
            <a:ext cx="1285500" cy="18627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0" name="Google Shape;797;p52">
            <a:extLst>
              <a:ext uri="{FF2B5EF4-FFF2-40B4-BE49-F238E27FC236}">
                <a16:creationId xmlns:a16="http://schemas.microsoft.com/office/drawing/2014/main" id="{AD3F5793-AF17-E6EE-8F19-89431AFB8B61}"/>
              </a:ext>
            </a:extLst>
          </p:cNvPr>
          <p:cNvGrpSpPr/>
          <p:nvPr/>
        </p:nvGrpSpPr>
        <p:grpSpPr>
          <a:xfrm>
            <a:off x="7233214" y="1330192"/>
            <a:ext cx="1622215" cy="2054144"/>
            <a:chOff x="1963978" y="1184170"/>
            <a:chExt cx="2796440" cy="3541017"/>
          </a:xfrm>
        </p:grpSpPr>
        <p:sp>
          <p:nvSpPr>
            <p:cNvPr id="41" name="Google Shape;798;p52">
              <a:extLst>
                <a:ext uri="{FF2B5EF4-FFF2-40B4-BE49-F238E27FC236}">
                  <a16:creationId xmlns:a16="http://schemas.microsoft.com/office/drawing/2014/main" id="{4144F3B1-1C07-AE1E-0E2A-E31DA82099CF}"/>
                </a:ext>
              </a:extLst>
            </p:cNvPr>
            <p:cNvSpPr/>
            <p:nvPr/>
          </p:nvSpPr>
          <p:spPr>
            <a:xfrm>
              <a:off x="1963978" y="1184170"/>
              <a:ext cx="2796440" cy="3541017"/>
            </a:xfrm>
            <a:custGeom>
              <a:avLst/>
              <a:gdLst/>
              <a:ahLst/>
              <a:cxnLst/>
              <a:rect l="l" t="t" r="r" b="b"/>
              <a:pathLst>
                <a:path w="11308" h="14319" extrusionOk="0">
                  <a:moveTo>
                    <a:pt x="5036" y="192"/>
                  </a:moveTo>
                  <a:cubicBezTo>
                    <a:pt x="5102" y="493"/>
                    <a:pt x="5141" y="781"/>
                    <a:pt x="5154" y="1082"/>
                  </a:cubicBezTo>
                  <a:cubicBezTo>
                    <a:pt x="5154" y="1095"/>
                    <a:pt x="5154" y="1095"/>
                    <a:pt x="5154" y="1109"/>
                  </a:cubicBezTo>
                  <a:cubicBezTo>
                    <a:pt x="4945" y="1109"/>
                    <a:pt x="4735" y="1135"/>
                    <a:pt x="4539" y="1174"/>
                  </a:cubicBezTo>
                  <a:cubicBezTo>
                    <a:pt x="4539" y="1174"/>
                    <a:pt x="4539" y="1161"/>
                    <a:pt x="4539" y="1161"/>
                  </a:cubicBezTo>
                  <a:cubicBezTo>
                    <a:pt x="4487" y="886"/>
                    <a:pt x="4434" y="598"/>
                    <a:pt x="4395" y="323"/>
                  </a:cubicBezTo>
                  <a:cubicBezTo>
                    <a:pt x="4604" y="271"/>
                    <a:pt x="4814" y="231"/>
                    <a:pt x="5036" y="192"/>
                  </a:cubicBezTo>
                  <a:close/>
                  <a:moveTo>
                    <a:pt x="4264" y="362"/>
                  </a:moveTo>
                  <a:cubicBezTo>
                    <a:pt x="4303" y="637"/>
                    <a:pt x="4356" y="912"/>
                    <a:pt x="4408" y="1187"/>
                  </a:cubicBezTo>
                  <a:lnTo>
                    <a:pt x="4408" y="1200"/>
                  </a:lnTo>
                  <a:cubicBezTo>
                    <a:pt x="4238" y="1240"/>
                    <a:pt x="4081" y="1292"/>
                    <a:pt x="3924" y="1344"/>
                  </a:cubicBezTo>
                  <a:cubicBezTo>
                    <a:pt x="3937" y="1331"/>
                    <a:pt x="3937" y="1318"/>
                    <a:pt x="3937" y="1305"/>
                  </a:cubicBezTo>
                  <a:cubicBezTo>
                    <a:pt x="3884" y="1056"/>
                    <a:pt x="3806" y="807"/>
                    <a:pt x="3688" y="572"/>
                  </a:cubicBezTo>
                  <a:cubicBezTo>
                    <a:pt x="3884" y="493"/>
                    <a:pt x="4068" y="428"/>
                    <a:pt x="4264" y="375"/>
                  </a:cubicBezTo>
                  <a:lnTo>
                    <a:pt x="4264" y="362"/>
                  </a:lnTo>
                  <a:close/>
                  <a:moveTo>
                    <a:pt x="5615" y="158"/>
                  </a:moveTo>
                  <a:cubicBezTo>
                    <a:pt x="5898" y="158"/>
                    <a:pt x="6181" y="185"/>
                    <a:pt x="6464" y="245"/>
                  </a:cubicBezTo>
                  <a:cubicBezTo>
                    <a:pt x="6503" y="258"/>
                    <a:pt x="6542" y="271"/>
                    <a:pt x="6581" y="271"/>
                  </a:cubicBezTo>
                  <a:cubicBezTo>
                    <a:pt x="6529" y="559"/>
                    <a:pt x="6464" y="821"/>
                    <a:pt x="6385" y="1095"/>
                  </a:cubicBezTo>
                  <a:cubicBezTo>
                    <a:pt x="6361" y="1144"/>
                    <a:pt x="6406" y="1178"/>
                    <a:pt x="6451" y="1178"/>
                  </a:cubicBezTo>
                  <a:cubicBezTo>
                    <a:pt x="6479" y="1178"/>
                    <a:pt x="6506" y="1165"/>
                    <a:pt x="6516" y="1135"/>
                  </a:cubicBezTo>
                  <a:cubicBezTo>
                    <a:pt x="6594" y="860"/>
                    <a:pt x="6660" y="585"/>
                    <a:pt x="6712" y="310"/>
                  </a:cubicBezTo>
                  <a:cubicBezTo>
                    <a:pt x="6896" y="362"/>
                    <a:pt x="7079" y="428"/>
                    <a:pt x="7262" y="506"/>
                  </a:cubicBezTo>
                  <a:cubicBezTo>
                    <a:pt x="7144" y="768"/>
                    <a:pt x="7053" y="1056"/>
                    <a:pt x="6961" y="1331"/>
                  </a:cubicBezTo>
                  <a:cubicBezTo>
                    <a:pt x="6961" y="1344"/>
                    <a:pt x="6961" y="1357"/>
                    <a:pt x="6961" y="1370"/>
                  </a:cubicBezTo>
                  <a:cubicBezTo>
                    <a:pt x="6608" y="1253"/>
                    <a:pt x="6241" y="1161"/>
                    <a:pt x="5861" y="1122"/>
                  </a:cubicBezTo>
                  <a:cubicBezTo>
                    <a:pt x="5874" y="1109"/>
                    <a:pt x="5874" y="1095"/>
                    <a:pt x="5874" y="1082"/>
                  </a:cubicBezTo>
                  <a:cubicBezTo>
                    <a:pt x="5874" y="794"/>
                    <a:pt x="5901" y="519"/>
                    <a:pt x="5927" y="231"/>
                  </a:cubicBezTo>
                  <a:cubicBezTo>
                    <a:pt x="5933" y="192"/>
                    <a:pt x="5901" y="173"/>
                    <a:pt x="5866" y="173"/>
                  </a:cubicBezTo>
                  <a:cubicBezTo>
                    <a:pt x="5832" y="173"/>
                    <a:pt x="5796" y="192"/>
                    <a:pt x="5796" y="231"/>
                  </a:cubicBezTo>
                  <a:cubicBezTo>
                    <a:pt x="5757" y="519"/>
                    <a:pt x="5743" y="794"/>
                    <a:pt x="5743" y="1082"/>
                  </a:cubicBezTo>
                  <a:cubicBezTo>
                    <a:pt x="5730" y="1095"/>
                    <a:pt x="5730" y="1095"/>
                    <a:pt x="5743" y="1109"/>
                  </a:cubicBezTo>
                  <a:cubicBezTo>
                    <a:pt x="5586" y="1095"/>
                    <a:pt x="5429" y="1095"/>
                    <a:pt x="5285" y="1095"/>
                  </a:cubicBezTo>
                  <a:cubicBezTo>
                    <a:pt x="5285" y="1095"/>
                    <a:pt x="5285" y="1082"/>
                    <a:pt x="5285" y="1082"/>
                  </a:cubicBezTo>
                  <a:cubicBezTo>
                    <a:pt x="5272" y="781"/>
                    <a:pt x="5233" y="480"/>
                    <a:pt x="5167" y="179"/>
                  </a:cubicBezTo>
                  <a:cubicBezTo>
                    <a:pt x="5317" y="165"/>
                    <a:pt x="5466" y="158"/>
                    <a:pt x="5615" y="158"/>
                  </a:cubicBezTo>
                  <a:close/>
                  <a:moveTo>
                    <a:pt x="7380" y="559"/>
                  </a:moveTo>
                  <a:cubicBezTo>
                    <a:pt x="7550" y="637"/>
                    <a:pt x="7733" y="729"/>
                    <a:pt x="7891" y="834"/>
                  </a:cubicBezTo>
                  <a:cubicBezTo>
                    <a:pt x="7773" y="1082"/>
                    <a:pt x="7629" y="1331"/>
                    <a:pt x="7485" y="1567"/>
                  </a:cubicBezTo>
                  <a:cubicBezTo>
                    <a:pt x="7472" y="1580"/>
                    <a:pt x="7472" y="1593"/>
                    <a:pt x="7472" y="1593"/>
                  </a:cubicBezTo>
                  <a:cubicBezTo>
                    <a:pt x="7341" y="1528"/>
                    <a:pt x="7197" y="1475"/>
                    <a:pt x="7053" y="1423"/>
                  </a:cubicBezTo>
                  <a:cubicBezTo>
                    <a:pt x="7079" y="1410"/>
                    <a:pt x="7092" y="1397"/>
                    <a:pt x="7092" y="1384"/>
                  </a:cubicBezTo>
                  <a:cubicBezTo>
                    <a:pt x="7171" y="1109"/>
                    <a:pt x="7262" y="834"/>
                    <a:pt x="7380" y="572"/>
                  </a:cubicBezTo>
                  <a:cubicBezTo>
                    <a:pt x="7380" y="572"/>
                    <a:pt x="7380" y="559"/>
                    <a:pt x="7380" y="559"/>
                  </a:cubicBezTo>
                  <a:close/>
                  <a:moveTo>
                    <a:pt x="8022" y="899"/>
                  </a:moveTo>
                  <a:cubicBezTo>
                    <a:pt x="8205" y="1017"/>
                    <a:pt x="8375" y="1148"/>
                    <a:pt x="8545" y="1292"/>
                  </a:cubicBezTo>
                  <a:cubicBezTo>
                    <a:pt x="8375" y="1501"/>
                    <a:pt x="8192" y="1698"/>
                    <a:pt x="8008" y="1907"/>
                  </a:cubicBezTo>
                  <a:cubicBezTo>
                    <a:pt x="7864" y="1816"/>
                    <a:pt x="7733" y="1737"/>
                    <a:pt x="7589" y="1658"/>
                  </a:cubicBezTo>
                  <a:cubicBezTo>
                    <a:pt x="7589" y="1645"/>
                    <a:pt x="7603" y="1645"/>
                    <a:pt x="7603" y="1632"/>
                  </a:cubicBezTo>
                  <a:cubicBezTo>
                    <a:pt x="7760" y="1397"/>
                    <a:pt x="7891" y="1148"/>
                    <a:pt x="8022" y="899"/>
                  </a:cubicBezTo>
                  <a:close/>
                  <a:moveTo>
                    <a:pt x="3578" y="639"/>
                  </a:moveTo>
                  <a:cubicBezTo>
                    <a:pt x="3692" y="858"/>
                    <a:pt x="3767" y="1101"/>
                    <a:pt x="3806" y="1344"/>
                  </a:cubicBezTo>
                  <a:cubicBezTo>
                    <a:pt x="3806" y="1357"/>
                    <a:pt x="3819" y="1384"/>
                    <a:pt x="3845" y="1384"/>
                  </a:cubicBezTo>
                  <a:cubicBezTo>
                    <a:pt x="3492" y="1528"/>
                    <a:pt x="3164" y="1711"/>
                    <a:pt x="2863" y="1946"/>
                  </a:cubicBezTo>
                  <a:cubicBezTo>
                    <a:pt x="2706" y="1763"/>
                    <a:pt x="2562" y="1567"/>
                    <a:pt x="2444" y="1344"/>
                  </a:cubicBezTo>
                  <a:cubicBezTo>
                    <a:pt x="2575" y="1240"/>
                    <a:pt x="2719" y="1122"/>
                    <a:pt x="2863" y="1017"/>
                  </a:cubicBezTo>
                  <a:lnTo>
                    <a:pt x="2916" y="991"/>
                  </a:lnTo>
                  <a:cubicBezTo>
                    <a:pt x="3060" y="1174"/>
                    <a:pt x="3177" y="1370"/>
                    <a:pt x="3282" y="1567"/>
                  </a:cubicBezTo>
                  <a:cubicBezTo>
                    <a:pt x="3294" y="1590"/>
                    <a:pt x="3314" y="1600"/>
                    <a:pt x="3334" y="1600"/>
                  </a:cubicBezTo>
                  <a:cubicBezTo>
                    <a:pt x="3383" y="1600"/>
                    <a:pt x="3437" y="1547"/>
                    <a:pt x="3400" y="1501"/>
                  </a:cubicBezTo>
                  <a:cubicBezTo>
                    <a:pt x="3295" y="1292"/>
                    <a:pt x="3177" y="1095"/>
                    <a:pt x="3033" y="912"/>
                  </a:cubicBezTo>
                  <a:cubicBezTo>
                    <a:pt x="3202" y="808"/>
                    <a:pt x="3384" y="717"/>
                    <a:pt x="3578" y="639"/>
                  </a:cubicBezTo>
                  <a:close/>
                  <a:moveTo>
                    <a:pt x="8650" y="1370"/>
                  </a:moveTo>
                  <a:cubicBezTo>
                    <a:pt x="8768" y="1488"/>
                    <a:pt x="8886" y="1593"/>
                    <a:pt x="9003" y="1711"/>
                  </a:cubicBezTo>
                  <a:cubicBezTo>
                    <a:pt x="8846" y="1894"/>
                    <a:pt x="8663" y="2077"/>
                    <a:pt x="8454" y="2208"/>
                  </a:cubicBezTo>
                  <a:cubicBezTo>
                    <a:pt x="8440" y="2221"/>
                    <a:pt x="8440" y="2221"/>
                    <a:pt x="8427" y="2235"/>
                  </a:cubicBezTo>
                  <a:cubicBezTo>
                    <a:pt x="8336" y="2143"/>
                    <a:pt x="8231" y="2064"/>
                    <a:pt x="8113" y="1986"/>
                  </a:cubicBezTo>
                  <a:cubicBezTo>
                    <a:pt x="8296" y="1789"/>
                    <a:pt x="8480" y="1580"/>
                    <a:pt x="8650" y="1370"/>
                  </a:cubicBezTo>
                  <a:close/>
                  <a:moveTo>
                    <a:pt x="2339" y="1449"/>
                  </a:moveTo>
                  <a:cubicBezTo>
                    <a:pt x="2457" y="1658"/>
                    <a:pt x="2601" y="1855"/>
                    <a:pt x="2772" y="2038"/>
                  </a:cubicBezTo>
                  <a:lnTo>
                    <a:pt x="2693" y="2104"/>
                  </a:lnTo>
                  <a:cubicBezTo>
                    <a:pt x="2614" y="2169"/>
                    <a:pt x="2549" y="2248"/>
                    <a:pt x="2470" y="2326"/>
                  </a:cubicBezTo>
                  <a:cubicBezTo>
                    <a:pt x="2470" y="2313"/>
                    <a:pt x="2470" y="2300"/>
                    <a:pt x="2457" y="2287"/>
                  </a:cubicBezTo>
                  <a:cubicBezTo>
                    <a:pt x="2287" y="2130"/>
                    <a:pt x="2143" y="1946"/>
                    <a:pt x="2025" y="1750"/>
                  </a:cubicBezTo>
                  <a:cubicBezTo>
                    <a:pt x="2130" y="1645"/>
                    <a:pt x="2235" y="1541"/>
                    <a:pt x="2339" y="1449"/>
                  </a:cubicBezTo>
                  <a:close/>
                  <a:moveTo>
                    <a:pt x="1934" y="1855"/>
                  </a:moveTo>
                  <a:cubicBezTo>
                    <a:pt x="2051" y="2038"/>
                    <a:pt x="2195" y="2221"/>
                    <a:pt x="2366" y="2379"/>
                  </a:cubicBezTo>
                  <a:cubicBezTo>
                    <a:pt x="2379" y="2392"/>
                    <a:pt x="2392" y="2405"/>
                    <a:pt x="2405" y="2405"/>
                  </a:cubicBezTo>
                  <a:cubicBezTo>
                    <a:pt x="2313" y="2509"/>
                    <a:pt x="2222" y="2614"/>
                    <a:pt x="2130" y="2732"/>
                  </a:cubicBezTo>
                  <a:lnTo>
                    <a:pt x="1619" y="2221"/>
                  </a:lnTo>
                  <a:cubicBezTo>
                    <a:pt x="1711" y="2090"/>
                    <a:pt x="1816" y="1973"/>
                    <a:pt x="1934" y="1855"/>
                  </a:cubicBezTo>
                  <a:close/>
                  <a:moveTo>
                    <a:pt x="9095" y="1816"/>
                  </a:moveTo>
                  <a:cubicBezTo>
                    <a:pt x="9239" y="1960"/>
                    <a:pt x="9370" y="2130"/>
                    <a:pt x="9501" y="2300"/>
                  </a:cubicBezTo>
                  <a:lnTo>
                    <a:pt x="9514" y="2300"/>
                  </a:lnTo>
                  <a:lnTo>
                    <a:pt x="8938" y="2745"/>
                  </a:lnTo>
                  <a:cubicBezTo>
                    <a:pt x="8846" y="2640"/>
                    <a:pt x="8742" y="2523"/>
                    <a:pt x="8637" y="2418"/>
                  </a:cubicBezTo>
                  <a:cubicBezTo>
                    <a:pt x="8598" y="2392"/>
                    <a:pt x="8571" y="2352"/>
                    <a:pt x="8532" y="2326"/>
                  </a:cubicBezTo>
                  <a:cubicBezTo>
                    <a:pt x="8742" y="2182"/>
                    <a:pt x="8938" y="2012"/>
                    <a:pt x="9095" y="1816"/>
                  </a:cubicBezTo>
                  <a:close/>
                  <a:moveTo>
                    <a:pt x="1528" y="2339"/>
                  </a:moveTo>
                  <a:lnTo>
                    <a:pt x="2038" y="2824"/>
                  </a:lnTo>
                  <a:cubicBezTo>
                    <a:pt x="2051" y="2837"/>
                    <a:pt x="2051" y="2837"/>
                    <a:pt x="2065" y="2850"/>
                  </a:cubicBezTo>
                  <a:cubicBezTo>
                    <a:pt x="1960" y="2994"/>
                    <a:pt x="1855" y="3164"/>
                    <a:pt x="1763" y="3321"/>
                  </a:cubicBezTo>
                  <a:cubicBezTo>
                    <a:pt x="1777" y="3295"/>
                    <a:pt x="1763" y="3269"/>
                    <a:pt x="1737" y="3243"/>
                  </a:cubicBezTo>
                  <a:lnTo>
                    <a:pt x="1174" y="2889"/>
                  </a:lnTo>
                  <a:cubicBezTo>
                    <a:pt x="1292" y="2693"/>
                    <a:pt x="1410" y="2509"/>
                    <a:pt x="1528" y="2339"/>
                  </a:cubicBezTo>
                  <a:close/>
                  <a:moveTo>
                    <a:pt x="9593" y="2405"/>
                  </a:moveTo>
                  <a:cubicBezTo>
                    <a:pt x="9697" y="2562"/>
                    <a:pt x="9802" y="2719"/>
                    <a:pt x="9907" y="2889"/>
                  </a:cubicBezTo>
                  <a:cubicBezTo>
                    <a:pt x="9763" y="3072"/>
                    <a:pt x="9593" y="3230"/>
                    <a:pt x="9409" y="3374"/>
                  </a:cubicBezTo>
                  <a:cubicBezTo>
                    <a:pt x="9291" y="3203"/>
                    <a:pt x="9161" y="3020"/>
                    <a:pt x="9030" y="2850"/>
                  </a:cubicBezTo>
                  <a:lnTo>
                    <a:pt x="9593" y="2405"/>
                  </a:lnTo>
                  <a:close/>
                  <a:moveTo>
                    <a:pt x="1109" y="3007"/>
                  </a:moveTo>
                  <a:lnTo>
                    <a:pt x="1672" y="3360"/>
                  </a:lnTo>
                  <a:cubicBezTo>
                    <a:pt x="1682" y="3370"/>
                    <a:pt x="1694" y="3375"/>
                    <a:pt x="1705" y="3375"/>
                  </a:cubicBezTo>
                  <a:cubicBezTo>
                    <a:pt x="1724" y="3375"/>
                    <a:pt x="1742" y="3364"/>
                    <a:pt x="1750" y="3347"/>
                  </a:cubicBezTo>
                  <a:lnTo>
                    <a:pt x="1750" y="3347"/>
                  </a:lnTo>
                  <a:cubicBezTo>
                    <a:pt x="1672" y="3504"/>
                    <a:pt x="1593" y="3675"/>
                    <a:pt x="1528" y="3832"/>
                  </a:cubicBezTo>
                  <a:cubicBezTo>
                    <a:pt x="1305" y="3714"/>
                    <a:pt x="1083" y="3609"/>
                    <a:pt x="860" y="3504"/>
                  </a:cubicBezTo>
                  <a:cubicBezTo>
                    <a:pt x="939" y="3334"/>
                    <a:pt x="1030" y="3164"/>
                    <a:pt x="1109" y="3007"/>
                  </a:cubicBezTo>
                  <a:close/>
                  <a:moveTo>
                    <a:pt x="9985" y="3007"/>
                  </a:moveTo>
                  <a:cubicBezTo>
                    <a:pt x="10090" y="3190"/>
                    <a:pt x="10182" y="3387"/>
                    <a:pt x="10286" y="3583"/>
                  </a:cubicBezTo>
                  <a:lnTo>
                    <a:pt x="9697" y="3910"/>
                  </a:lnTo>
                  <a:cubicBezTo>
                    <a:pt x="9632" y="3766"/>
                    <a:pt x="9553" y="3635"/>
                    <a:pt x="9475" y="3491"/>
                  </a:cubicBezTo>
                  <a:cubicBezTo>
                    <a:pt x="9658" y="3347"/>
                    <a:pt x="9828" y="3190"/>
                    <a:pt x="9985" y="3007"/>
                  </a:cubicBezTo>
                  <a:close/>
                  <a:moveTo>
                    <a:pt x="10352" y="3701"/>
                  </a:moveTo>
                  <a:cubicBezTo>
                    <a:pt x="10417" y="3858"/>
                    <a:pt x="10483" y="4015"/>
                    <a:pt x="10548" y="4172"/>
                  </a:cubicBezTo>
                  <a:lnTo>
                    <a:pt x="9933" y="4408"/>
                  </a:lnTo>
                  <a:cubicBezTo>
                    <a:pt x="9881" y="4277"/>
                    <a:pt x="9815" y="4159"/>
                    <a:pt x="9763" y="4028"/>
                  </a:cubicBezTo>
                  <a:lnTo>
                    <a:pt x="10352" y="3701"/>
                  </a:lnTo>
                  <a:close/>
                  <a:moveTo>
                    <a:pt x="808" y="3635"/>
                  </a:moveTo>
                  <a:cubicBezTo>
                    <a:pt x="1030" y="3727"/>
                    <a:pt x="1240" y="3832"/>
                    <a:pt x="1449" y="3950"/>
                  </a:cubicBezTo>
                  <a:lnTo>
                    <a:pt x="1475" y="3950"/>
                  </a:lnTo>
                  <a:cubicBezTo>
                    <a:pt x="1344" y="4290"/>
                    <a:pt x="1240" y="4643"/>
                    <a:pt x="1174" y="4997"/>
                  </a:cubicBezTo>
                  <a:cubicBezTo>
                    <a:pt x="1161" y="4997"/>
                    <a:pt x="1148" y="4997"/>
                    <a:pt x="1148" y="4984"/>
                  </a:cubicBezTo>
                  <a:cubicBezTo>
                    <a:pt x="899" y="4945"/>
                    <a:pt x="664" y="4879"/>
                    <a:pt x="441" y="4787"/>
                  </a:cubicBezTo>
                  <a:cubicBezTo>
                    <a:pt x="480" y="4617"/>
                    <a:pt x="520" y="4447"/>
                    <a:pt x="572" y="4290"/>
                  </a:cubicBezTo>
                  <a:cubicBezTo>
                    <a:pt x="782" y="4369"/>
                    <a:pt x="991" y="4421"/>
                    <a:pt x="1214" y="4421"/>
                  </a:cubicBezTo>
                  <a:cubicBezTo>
                    <a:pt x="1305" y="4421"/>
                    <a:pt x="1305" y="4290"/>
                    <a:pt x="1214" y="4290"/>
                  </a:cubicBezTo>
                  <a:cubicBezTo>
                    <a:pt x="1004" y="4290"/>
                    <a:pt x="808" y="4238"/>
                    <a:pt x="611" y="4146"/>
                  </a:cubicBezTo>
                  <a:cubicBezTo>
                    <a:pt x="677" y="3976"/>
                    <a:pt x="742" y="3806"/>
                    <a:pt x="808" y="3635"/>
                  </a:cubicBezTo>
                  <a:close/>
                  <a:moveTo>
                    <a:pt x="10588" y="4303"/>
                  </a:moveTo>
                  <a:cubicBezTo>
                    <a:pt x="10653" y="4486"/>
                    <a:pt x="10718" y="4670"/>
                    <a:pt x="10771" y="4853"/>
                  </a:cubicBezTo>
                  <a:lnTo>
                    <a:pt x="10784" y="4853"/>
                  </a:lnTo>
                  <a:cubicBezTo>
                    <a:pt x="10574" y="4931"/>
                    <a:pt x="10365" y="5010"/>
                    <a:pt x="10156" y="5062"/>
                  </a:cubicBezTo>
                  <a:cubicBezTo>
                    <a:pt x="10103" y="4892"/>
                    <a:pt x="10038" y="4709"/>
                    <a:pt x="9972" y="4539"/>
                  </a:cubicBezTo>
                  <a:lnTo>
                    <a:pt x="10588" y="4303"/>
                  </a:lnTo>
                  <a:close/>
                  <a:moveTo>
                    <a:pt x="415" y="4931"/>
                  </a:moveTo>
                  <a:cubicBezTo>
                    <a:pt x="638" y="5010"/>
                    <a:pt x="873" y="5089"/>
                    <a:pt x="1109" y="5128"/>
                  </a:cubicBezTo>
                  <a:lnTo>
                    <a:pt x="1148" y="5128"/>
                  </a:lnTo>
                  <a:cubicBezTo>
                    <a:pt x="1109" y="5298"/>
                    <a:pt x="1083" y="5481"/>
                    <a:pt x="1070" y="5652"/>
                  </a:cubicBezTo>
                  <a:cubicBezTo>
                    <a:pt x="821" y="5612"/>
                    <a:pt x="598" y="5534"/>
                    <a:pt x="376" y="5442"/>
                  </a:cubicBezTo>
                  <a:cubicBezTo>
                    <a:pt x="369" y="5436"/>
                    <a:pt x="359" y="5432"/>
                    <a:pt x="349" y="5432"/>
                  </a:cubicBezTo>
                  <a:cubicBezTo>
                    <a:pt x="340" y="5432"/>
                    <a:pt x="330" y="5436"/>
                    <a:pt x="323" y="5442"/>
                  </a:cubicBezTo>
                  <a:cubicBezTo>
                    <a:pt x="349" y="5259"/>
                    <a:pt x="376" y="5089"/>
                    <a:pt x="415" y="4931"/>
                  </a:cubicBezTo>
                  <a:close/>
                  <a:moveTo>
                    <a:pt x="10823" y="4984"/>
                  </a:moveTo>
                  <a:cubicBezTo>
                    <a:pt x="10876" y="5180"/>
                    <a:pt x="10928" y="5390"/>
                    <a:pt x="10967" y="5599"/>
                  </a:cubicBezTo>
                  <a:cubicBezTo>
                    <a:pt x="10758" y="5652"/>
                    <a:pt x="10535" y="5691"/>
                    <a:pt x="10313" y="5717"/>
                  </a:cubicBezTo>
                  <a:cubicBezTo>
                    <a:pt x="10286" y="5547"/>
                    <a:pt x="10234" y="5364"/>
                    <a:pt x="10195" y="5193"/>
                  </a:cubicBezTo>
                  <a:cubicBezTo>
                    <a:pt x="10404" y="5141"/>
                    <a:pt x="10614" y="5062"/>
                    <a:pt x="10823" y="4984"/>
                  </a:cubicBezTo>
                  <a:close/>
                  <a:moveTo>
                    <a:pt x="310" y="5547"/>
                  </a:moveTo>
                  <a:cubicBezTo>
                    <a:pt x="546" y="5652"/>
                    <a:pt x="795" y="5730"/>
                    <a:pt x="1043" y="5782"/>
                  </a:cubicBezTo>
                  <a:cubicBezTo>
                    <a:pt x="1030" y="5953"/>
                    <a:pt x="1017" y="6110"/>
                    <a:pt x="1004" y="6280"/>
                  </a:cubicBezTo>
                  <a:cubicBezTo>
                    <a:pt x="1004" y="6267"/>
                    <a:pt x="991" y="6267"/>
                    <a:pt x="978" y="6267"/>
                  </a:cubicBezTo>
                  <a:cubicBezTo>
                    <a:pt x="729" y="6241"/>
                    <a:pt x="480" y="6201"/>
                    <a:pt x="245" y="6162"/>
                  </a:cubicBezTo>
                  <a:cubicBezTo>
                    <a:pt x="258" y="5953"/>
                    <a:pt x="284" y="5756"/>
                    <a:pt x="310" y="5547"/>
                  </a:cubicBezTo>
                  <a:close/>
                  <a:moveTo>
                    <a:pt x="10993" y="5730"/>
                  </a:moveTo>
                  <a:cubicBezTo>
                    <a:pt x="11033" y="5926"/>
                    <a:pt x="11059" y="6123"/>
                    <a:pt x="11085" y="6306"/>
                  </a:cubicBezTo>
                  <a:lnTo>
                    <a:pt x="10417" y="6411"/>
                  </a:lnTo>
                  <a:cubicBezTo>
                    <a:pt x="10404" y="6228"/>
                    <a:pt x="10378" y="6044"/>
                    <a:pt x="10339" y="5848"/>
                  </a:cubicBezTo>
                  <a:cubicBezTo>
                    <a:pt x="10561" y="5822"/>
                    <a:pt x="10784" y="5782"/>
                    <a:pt x="10993" y="5730"/>
                  </a:cubicBezTo>
                  <a:close/>
                  <a:moveTo>
                    <a:pt x="11111" y="6437"/>
                  </a:moveTo>
                  <a:cubicBezTo>
                    <a:pt x="11124" y="6620"/>
                    <a:pt x="11137" y="6804"/>
                    <a:pt x="11151" y="6987"/>
                  </a:cubicBezTo>
                  <a:cubicBezTo>
                    <a:pt x="10997" y="7006"/>
                    <a:pt x="10844" y="7018"/>
                    <a:pt x="10690" y="7018"/>
                  </a:cubicBezTo>
                  <a:cubicBezTo>
                    <a:pt x="10634" y="7018"/>
                    <a:pt x="10578" y="7017"/>
                    <a:pt x="10522" y="7013"/>
                  </a:cubicBezTo>
                  <a:cubicBezTo>
                    <a:pt x="10509" y="7013"/>
                    <a:pt x="10483" y="7026"/>
                    <a:pt x="10470" y="7039"/>
                  </a:cubicBezTo>
                  <a:cubicBezTo>
                    <a:pt x="10470" y="6869"/>
                    <a:pt x="10457" y="6712"/>
                    <a:pt x="10430" y="6542"/>
                  </a:cubicBezTo>
                  <a:lnTo>
                    <a:pt x="10457" y="6542"/>
                  </a:lnTo>
                  <a:lnTo>
                    <a:pt x="11111" y="6437"/>
                  </a:lnTo>
                  <a:close/>
                  <a:moveTo>
                    <a:pt x="245" y="6306"/>
                  </a:moveTo>
                  <a:cubicBezTo>
                    <a:pt x="493" y="6345"/>
                    <a:pt x="742" y="6385"/>
                    <a:pt x="978" y="6398"/>
                  </a:cubicBezTo>
                  <a:cubicBezTo>
                    <a:pt x="984" y="6404"/>
                    <a:pt x="991" y="6408"/>
                    <a:pt x="996" y="6408"/>
                  </a:cubicBezTo>
                  <a:cubicBezTo>
                    <a:pt x="1001" y="6408"/>
                    <a:pt x="1004" y="6404"/>
                    <a:pt x="1004" y="6398"/>
                  </a:cubicBezTo>
                  <a:cubicBezTo>
                    <a:pt x="1004" y="6620"/>
                    <a:pt x="1004" y="6791"/>
                    <a:pt x="1004" y="7052"/>
                  </a:cubicBezTo>
                  <a:lnTo>
                    <a:pt x="245" y="7052"/>
                  </a:lnTo>
                  <a:lnTo>
                    <a:pt x="245" y="6306"/>
                  </a:lnTo>
                  <a:close/>
                  <a:moveTo>
                    <a:pt x="1004" y="7144"/>
                  </a:moveTo>
                  <a:cubicBezTo>
                    <a:pt x="1017" y="7327"/>
                    <a:pt x="1030" y="7537"/>
                    <a:pt x="1056" y="7720"/>
                  </a:cubicBezTo>
                  <a:cubicBezTo>
                    <a:pt x="903" y="7735"/>
                    <a:pt x="754" y="7742"/>
                    <a:pt x="607" y="7742"/>
                  </a:cubicBezTo>
                  <a:cubicBezTo>
                    <a:pt x="503" y="7742"/>
                    <a:pt x="400" y="7739"/>
                    <a:pt x="297" y="7733"/>
                  </a:cubicBezTo>
                  <a:cubicBezTo>
                    <a:pt x="271" y="7537"/>
                    <a:pt x="258" y="7432"/>
                    <a:pt x="245" y="7144"/>
                  </a:cubicBezTo>
                  <a:close/>
                  <a:moveTo>
                    <a:pt x="10483" y="7118"/>
                  </a:moveTo>
                  <a:cubicBezTo>
                    <a:pt x="10496" y="7131"/>
                    <a:pt x="10509" y="7144"/>
                    <a:pt x="10522" y="7144"/>
                  </a:cubicBezTo>
                  <a:cubicBezTo>
                    <a:pt x="10587" y="7148"/>
                    <a:pt x="10651" y="7149"/>
                    <a:pt x="10715" y="7149"/>
                  </a:cubicBezTo>
                  <a:cubicBezTo>
                    <a:pt x="10867" y="7149"/>
                    <a:pt x="11016" y="7140"/>
                    <a:pt x="11164" y="7131"/>
                  </a:cubicBezTo>
                  <a:cubicBezTo>
                    <a:pt x="11164" y="7340"/>
                    <a:pt x="11164" y="7550"/>
                    <a:pt x="11164" y="7759"/>
                  </a:cubicBezTo>
                  <a:cubicBezTo>
                    <a:pt x="11012" y="7715"/>
                    <a:pt x="10853" y="7694"/>
                    <a:pt x="10697" y="7694"/>
                  </a:cubicBezTo>
                  <a:cubicBezTo>
                    <a:pt x="10625" y="7694"/>
                    <a:pt x="10553" y="7699"/>
                    <a:pt x="10483" y="7707"/>
                  </a:cubicBezTo>
                  <a:lnTo>
                    <a:pt x="10483" y="7118"/>
                  </a:lnTo>
                  <a:close/>
                  <a:moveTo>
                    <a:pt x="10629" y="7833"/>
                  </a:moveTo>
                  <a:cubicBezTo>
                    <a:pt x="10802" y="7833"/>
                    <a:pt x="10977" y="7850"/>
                    <a:pt x="11137" y="7890"/>
                  </a:cubicBezTo>
                  <a:lnTo>
                    <a:pt x="11164" y="7890"/>
                  </a:lnTo>
                  <a:cubicBezTo>
                    <a:pt x="11151" y="8047"/>
                    <a:pt x="11138" y="8204"/>
                    <a:pt x="11124" y="8360"/>
                  </a:cubicBezTo>
                  <a:lnTo>
                    <a:pt x="11124" y="8360"/>
                  </a:lnTo>
                  <a:lnTo>
                    <a:pt x="10444" y="8296"/>
                  </a:lnTo>
                  <a:cubicBezTo>
                    <a:pt x="10457" y="8152"/>
                    <a:pt x="10470" y="7995"/>
                    <a:pt x="10470" y="7838"/>
                  </a:cubicBezTo>
                  <a:cubicBezTo>
                    <a:pt x="10522" y="7835"/>
                    <a:pt x="10576" y="7833"/>
                    <a:pt x="10629" y="7833"/>
                  </a:cubicBezTo>
                  <a:close/>
                  <a:moveTo>
                    <a:pt x="1070" y="7864"/>
                  </a:moveTo>
                  <a:cubicBezTo>
                    <a:pt x="1096" y="8061"/>
                    <a:pt x="1122" y="8257"/>
                    <a:pt x="1161" y="8440"/>
                  </a:cubicBezTo>
                  <a:cubicBezTo>
                    <a:pt x="912" y="8493"/>
                    <a:pt x="664" y="8532"/>
                    <a:pt x="415" y="8545"/>
                  </a:cubicBezTo>
                  <a:cubicBezTo>
                    <a:pt x="389" y="8401"/>
                    <a:pt x="363" y="8244"/>
                    <a:pt x="336" y="8100"/>
                  </a:cubicBezTo>
                  <a:cubicBezTo>
                    <a:pt x="323" y="8034"/>
                    <a:pt x="323" y="7969"/>
                    <a:pt x="310" y="7890"/>
                  </a:cubicBezTo>
                  <a:lnTo>
                    <a:pt x="310" y="7890"/>
                  </a:lnTo>
                  <a:cubicBezTo>
                    <a:pt x="377" y="7894"/>
                    <a:pt x="444" y="7895"/>
                    <a:pt x="512" y="7895"/>
                  </a:cubicBezTo>
                  <a:cubicBezTo>
                    <a:pt x="698" y="7895"/>
                    <a:pt x="887" y="7883"/>
                    <a:pt x="1070" y="7864"/>
                  </a:cubicBezTo>
                  <a:close/>
                  <a:moveTo>
                    <a:pt x="10430" y="8440"/>
                  </a:moveTo>
                  <a:lnTo>
                    <a:pt x="11111" y="8493"/>
                  </a:lnTo>
                  <a:cubicBezTo>
                    <a:pt x="11085" y="8689"/>
                    <a:pt x="11059" y="8872"/>
                    <a:pt x="11033" y="9069"/>
                  </a:cubicBezTo>
                  <a:lnTo>
                    <a:pt x="11020" y="9056"/>
                  </a:lnTo>
                  <a:lnTo>
                    <a:pt x="10352" y="8964"/>
                  </a:lnTo>
                  <a:cubicBezTo>
                    <a:pt x="10365" y="8898"/>
                    <a:pt x="10378" y="8833"/>
                    <a:pt x="10391" y="8767"/>
                  </a:cubicBezTo>
                  <a:cubicBezTo>
                    <a:pt x="10404" y="8663"/>
                    <a:pt x="10417" y="8545"/>
                    <a:pt x="10430" y="8440"/>
                  </a:cubicBezTo>
                  <a:close/>
                  <a:moveTo>
                    <a:pt x="10326" y="9095"/>
                  </a:moveTo>
                  <a:lnTo>
                    <a:pt x="10980" y="9186"/>
                  </a:lnTo>
                  <a:lnTo>
                    <a:pt x="11007" y="9186"/>
                  </a:lnTo>
                  <a:lnTo>
                    <a:pt x="10967" y="9357"/>
                  </a:lnTo>
                  <a:cubicBezTo>
                    <a:pt x="10954" y="9448"/>
                    <a:pt x="10928" y="9553"/>
                    <a:pt x="10902" y="9645"/>
                  </a:cubicBezTo>
                  <a:lnTo>
                    <a:pt x="10234" y="9527"/>
                  </a:lnTo>
                  <a:lnTo>
                    <a:pt x="10221" y="9527"/>
                  </a:lnTo>
                  <a:cubicBezTo>
                    <a:pt x="10260" y="9383"/>
                    <a:pt x="10300" y="9239"/>
                    <a:pt x="10326" y="9095"/>
                  </a:cubicBezTo>
                  <a:close/>
                  <a:moveTo>
                    <a:pt x="1187" y="8571"/>
                  </a:moveTo>
                  <a:lnTo>
                    <a:pt x="1214" y="8702"/>
                  </a:lnTo>
                  <a:cubicBezTo>
                    <a:pt x="1292" y="9042"/>
                    <a:pt x="1410" y="9370"/>
                    <a:pt x="1554" y="9684"/>
                  </a:cubicBezTo>
                  <a:cubicBezTo>
                    <a:pt x="1292" y="9789"/>
                    <a:pt x="1043" y="9893"/>
                    <a:pt x="782" y="10011"/>
                  </a:cubicBezTo>
                  <a:cubicBezTo>
                    <a:pt x="716" y="9802"/>
                    <a:pt x="651" y="9592"/>
                    <a:pt x="598" y="9383"/>
                  </a:cubicBezTo>
                  <a:cubicBezTo>
                    <a:pt x="808" y="9304"/>
                    <a:pt x="1017" y="9252"/>
                    <a:pt x="1240" y="9213"/>
                  </a:cubicBezTo>
                  <a:cubicBezTo>
                    <a:pt x="1315" y="9200"/>
                    <a:pt x="1294" y="9081"/>
                    <a:pt x="1213" y="9081"/>
                  </a:cubicBezTo>
                  <a:cubicBezTo>
                    <a:pt x="1209" y="9081"/>
                    <a:pt x="1205" y="9081"/>
                    <a:pt x="1200" y="9082"/>
                  </a:cubicBezTo>
                  <a:cubicBezTo>
                    <a:pt x="978" y="9121"/>
                    <a:pt x="768" y="9173"/>
                    <a:pt x="559" y="9239"/>
                  </a:cubicBezTo>
                  <a:cubicBezTo>
                    <a:pt x="520" y="9069"/>
                    <a:pt x="467" y="8872"/>
                    <a:pt x="441" y="8676"/>
                  </a:cubicBezTo>
                  <a:cubicBezTo>
                    <a:pt x="690" y="8663"/>
                    <a:pt x="939" y="8623"/>
                    <a:pt x="1187" y="8571"/>
                  </a:cubicBezTo>
                  <a:close/>
                  <a:moveTo>
                    <a:pt x="10195" y="9658"/>
                  </a:moveTo>
                  <a:lnTo>
                    <a:pt x="10863" y="9776"/>
                  </a:lnTo>
                  <a:cubicBezTo>
                    <a:pt x="10823" y="9933"/>
                    <a:pt x="10771" y="10103"/>
                    <a:pt x="10705" y="10260"/>
                  </a:cubicBezTo>
                  <a:lnTo>
                    <a:pt x="10692" y="10260"/>
                  </a:lnTo>
                  <a:cubicBezTo>
                    <a:pt x="10483" y="10181"/>
                    <a:pt x="10260" y="10116"/>
                    <a:pt x="10038" y="10077"/>
                  </a:cubicBezTo>
                  <a:cubicBezTo>
                    <a:pt x="10090" y="9933"/>
                    <a:pt x="10142" y="9802"/>
                    <a:pt x="10182" y="9658"/>
                  </a:cubicBezTo>
                  <a:close/>
                  <a:moveTo>
                    <a:pt x="9998" y="10208"/>
                  </a:moveTo>
                  <a:cubicBezTo>
                    <a:pt x="10221" y="10247"/>
                    <a:pt x="10444" y="10312"/>
                    <a:pt x="10653" y="10391"/>
                  </a:cubicBezTo>
                  <a:lnTo>
                    <a:pt x="10666" y="10391"/>
                  </a:lnTo>
                  <a:cubicBezTo>
                    <a:pt x="10614" y="10535"/>
                    <a:pt x="10561" y="10666"/>
                    <a:pt x="10496" y="10797"/>
                  </a:cubicBezTo>
                  <a:lnTo>
                    <a:pt x="10483" y="10797"/>
                  </a:lnTo>
                  <a:lnTo>
                    <a:pt x="9802" y="10653"/>
                  </a:lnTo>
                  <a:cubicBezTo>
                    <a:pt x="9868" y="10496"/>
                    <a:pt x="9933" y="10352"/>
                    <a:pt x="9998" y="10208"/>
                  </a:cubicBezTo>
                  <a:close/>
                  <a:moveTo>
                    <a:pt x="1619" y="9789"/>
                  </a:moveTo>
                  <a:cubicBezTo>
                    <a:pt x="1711" y="9985"/>
                    <a:pt x="1816" y="10168"/>
                    <a:pt x="1934" y="10339"/>
                  </a:cubicBezTo>
                  <a:cubicBezTo>
                    <a:pt x="1646" y="10496"/>
                    <a:pt x="1384" y="10679"/>
                    <a:pt x="1148" y="10901"/>
                  </a:cubicBezTo>
                  <a:cubicBezTo>
                    <a:pt x="1030" y="10653"/>
                    <a:pt x="912" y="10391"/>
                    <a:pt x="821" y="10129"/>
                  </a:cubicBezTo>
                  <a:cubicBezTo>
                    <a:pt x="1083" y="10024"/>
                    <a:pt x="1331" y="9906"/>
                    <a:pt x="1593" y="9802"/>
                  </a:cubicBezTo>
                  <a:cubicBezTo>
                    <a:pt x="1593" y="9802"/>
                    <a:pt x="1606" y="9802"/>
                    <a:pt x="1619" y="9789"/>
                  </a:cubicBezTo>
                  <a:close/>
                  <a:moveTo>
                    <a:pt x="9737" y="10771"/>
                  </a:moveTo>
                  <a:cubicBezTo>
                    <a:pt x="9972" y="10810"/>
                    <a:pt x="10221" y="10862"/>
                    <a:pt x="10444" y="10941"/>
                  </a:cubicBezTo>
                  <a:cubicBezTo>
                    <a:pt x="10391" y="11098"/>
                    <a:pt x="10313" y="11242"/>
                    <a:pt x="10234" y="11386"/>
                  </a:cubicBezTo>
                  <a:cubicBezTo>
                    <a:pt x="10221" y="11360"/>
                    <a:pt x="10208" y="11360"/>
                    <a:pt x="10182" y="11347"/>
                  </a:cubicBezTo>
                  <a:lnTo>
                    <a:pt x="10182" y="11334"/>
                  </a:lnTo>
                  <a:cubicBezTo>
                    <a:pt x="9972" y="11281"/>
                    <a:pt x="9763" y="11216"/>
                    <a:pt x="9566" y="11124"/>
                  </a:cubicBezTo>
                  <a:lnTo>
                    <a:pt x="9540" y="11124"/>
                  </a:lnTo>
                  <a:cubicBezTo>
                    <a:pt x="9619" y="11006"/>
                    <a:pt x="9671" y="10888"/>
                    <a:pt x="9737" y="10771"/>
                  </a:cubicBezTo>
                  <a:close/>
                  <a:moveTo>
                    <a:pt x="1999" y="10469"/>
                  </a:moveTo>
                  <a:cubicBezTo>
                    <a:pt x="2117" y="10640"/>
                    <a:pt x="2248" y="10810"/>
                    <a:pt x="2366" y="10967"/>
                  </a:cubicBezTo>
                  <a:cubicBezTo>
                    <a:pt x="2104" y="11190"/>
                    <a:pt x="1829" y="11412"/>
                    <a:pt x="1554" y="11608"/>
                  </a:cubicBezTo>
                  <a:cubicBezTo>
                    <a:pt x="1423" y="11425"/>
                    <a:pt x="1305" y="11229"/>
                    <a:pt x="1200" y="11032"/>
                  </a:cubicBezTo>
                  <a:lnTo>
                    <a:pt x="1214" y="11032"/>
                  </a:lnTo>
                  <a:cubicBezTo>
                    <a:pt x="1449" y="10810"/>
                    <a:pt x="1724" y="10627"/>
                    <a:pt x="1999" y="10469"/>
                  </a:cubicBezTo>
                  <a:close/>
                  <a:moveTo>
                    <a:pt x="9488" y="11216"/>
                  </a:moveTo>
                  <a:lnTo>
                    <a:pt x="9501" y="11229"/>
                  </a:lnTo>
                  <a:cubicBezTo>
                    <a:pt x="9710" y="11334"/>
                    <a:pt x="9933" y="11399"/>
                    <a:pt x="10156" y="11451"/>
                  </a:cubicBezTo>
                  <a:cubicBezTo>
                    <a:pt x="10162" y="11458"/>
                    <a:pt x="10169" y="11461"/>
                    <a:pt x="10175" y="11461"/>
                  </a:cubicBezTo>
                  <a:cubicBezTo>
                    <a:pt x="10182" y="11461"/>
                    <a:pt x="10188" y="11458"/>
                    <a:pt x="10195" y="11451"/>
                  </a:cubicBezTo>
                  <a:lnTo>
                    <a:pt x="10195" y="11451"/>
                  </a:lnTo>
                  <a:cubicBezTo>
                    <a:pt x="10103" y="11622"/>
                    <a:pt x="9998" y="11805"/>
                    <a:pt x="9894" y="11962"/>
                  </a:cubicBezTo>
                  <a:lnTo>
                    <a:pt x="9881" y="11962"/>
                  </a:lnTo>
                  <a:cubicBezTo>
                    <a:pt x="9645" y="11870"/>
                    <a:pt x="9422" y="11739"/>
                    <a:pt x="9226" y="11582"/>
                  </a:cubicBezTo>
                  <a:cubicBezTo>
                    <a:pt x="9318" y="11464"/>
                    <a:pt x="9396" y="11347"/>
                    <a:pt x="9488" y="11216"/>
                  </a:cubicBezTo>
                  <a:close/>
                  <a:moveTo>
                    <a:pt x="2444" y="11085"/>
                  </a:moveTo>
                  <a:cubicBezTo>
                    <a:pt x="2575" y="11229"/>
                    <a:pt x="2693" y="11386"/>
                    <a:pt x="2824" y="11530"/>
                  </a:cubicBezTo>
                  <a:cubicBezTo>
                    <a:pt x="2588" y="11805"/>
                    <a:pt x="2313" y="12027"/>
                    <a:pt x="2012" y="12211"/>
                  </a:cubicBezTo>
                  <a:lnTo>
                    <a:pt x="1999" y="12198"/>
                  </a:lnTo>
                  <a:cubicBezTo>
                    <a:pt x="1868" y="12041"/>
                    <a:pt x="1737" y="11883"/>
                    <a:pt x="1633" y="11726"/>
                  </a:cubicBezTo>
                  <a:cubicBezTo>
                    <a:pt x="1907" y="11517"/>
                    <a:pt x="2182" y="11307"/>
                    <a:pt x="2444" y="11085"/>
                  </a:cubicBezTo>
                  <a:close/>
                  <a:moveTo>
                    <a:pt x="9121" y="11687"/>
                  </a:moveTo>
                  <a:cubicBezTo>
                    <a:pt x="9331" y="11844"/>
                    <a:pt x="9553" y="11975"/>
                    <a:pt x="9789" y="12080"/>
                  </a:cubicBezTo>
                  <a:cubicBezTo>
                    <a:pt x="9686" y="12235"/>
                    <a:pt x="9569" y="12403"/>
                    <a:pt x="9441" y="12546"/>
                  </a:cubicBezTo>
                  <a:lnTo>
                    <a:pt x="9441" y="12546"/>
                  </a:lnTo>
                  <a:lnTo>
                    <a:pt x="9108" y="12315"/>
                  </a:lnTo>
                  <a:lnTo>
                    <a:pt x="8938" y="12198"/>
                  </a:lnTo>
                  <a:lnTo>
                    <a:pt x="8859" y="12145"/>
                  </a:lnTo>
                  <a:cubicBezTo>
                    <a:pt x="8833" y="12119"/>
                    <a:pt x="8807" y="12106"/>
                    <a:pt x="8781" y="12106"/>
                  </a:cubicBezTo>
                  <a:cubicBezTo>
                    <a:pt x="8794" y="12093"/>
                    <a:pt x="8794" y="12080"/>
                    <a:pt x="8794" y="12067"/>
                  </a:cubicBezTo>
                  <a:cubicBezTo>
                    <a:pt x="8912" y="11949"/>
                    <a:pt x="9017" y="11818"/>
                    <a:pt x="9121" y="11687"/>
                  </a:cubicBezTo>
                  <a:close/>
                  <a:moveTo>
                    <a:pt x="2929" y="11635"/>
                  </a:moveTo>
                  <a:lnTo>
                    <a:pt x="2968" y="11674"/>
                  </a:lnTo>
                  <a:cubicBezTo>
                    <a:pt x="3086" y="11818"/>
                    <a:pt x="3217" y="11962"/>
                    <a:pt x="3348" y="12093"/>
                  </a:cubicBezTo>
                  <a:cubicBezTo>
                    <a:pt x="3138" y="12355"/>
                    <a:pt x="2902" y="12590"/>
                    <a:pt x="2654" y="12800"/>
                  </a:cubicBezTo>
                  <a:cubicBezTo>
                    <a:pt x="2457" y="12656"/>
                    <a:pt x="2287" y="12486"/>
                    <a:pt x="2117" y="12315"/>
                  </a:cubicBezTo>
                  <a:cubicBezTo>
                    <a:pt x="2418" y="12132"/>
                    <a:pt x="2693" y="11910"/>
                    <a:pt x="2929" y="11635"/>
                  </a:cubicBezTo>
                  <a:close/>
                  <a:moveTo>
                    <a:pt x="5407" y="1231"/>
                  </a:moveTo>
                  <a:cubicBezTo>
                    <a:pt x="6291" y="1231"/>
                    <a:pt x="7162" y="1512"/>
                    <a:pt x="7904" y="2012"/>
                  </a:cubicBezTo>
                  <a:cubicBezTo>
                    <a:pt x="7894" y="2059"/>
                    <a:pt x="7926" y="2093"/>
                    <a:pt x="7964" y="2093"/>
                  </a:cubicBezTo>
                  <a:cubicBezTo>
                    <a:pt x="7979" y="2093"/>
                    <a:pt x="7994" y="2088"/>
                    <a:pt x="8008" y="2077"/>
                  </a:cubicBezTo>
                  <a:cubicBezTo>
                    <a:pt x="8310" y="2300"/>
                    <a:pt x="8584" y="2549"/>
                    <a:pt x="8833" y="2824"/>
                  </a:cubicBezTo>
                  <a:lnTo>
                    <a:pt x="8807" y="2837"/>
                  </a:lnTo>
                  <a:cubicBezTo>
                    <a:pt x="8755" y="2889"/>
                    <a:pt x="8810" y="2957"/>
                    <a:pt x="8868" y="2957"/>
                  </a:cubicBezTo>
                  <a:cubicBezTo>
                    <a:pt x="8883" y="2957"/>
                    <a:pt x="8898" y="2952"/>
                    <a:pt x="8912" y="2941"/>
                  </a:cubicBezTo>
                  <a:cubicBezTo>
                    <a:pt x="8990" y="3033"/>
                    <a:pt x="9069" y="3138"/>
                    <a:pt x="9134" y="3243"/>
                  </a:cubicBezTo>
                  <a:cubicBezTo>
                    <a:pt x="9187" y="3308"/>
                    <a:pt x="9239" y="3387"/>
                    <a:pt x="9291" y="3465"/>
                  </a:cubicBezTo>
                  <a:cubicBezTo>
                    <a:pt x="9256" y="3513"/>
                    <a:pt x="9296" y="3572"/>
                    <a:pt x="9343" y="3572"/>
                  </a:cubicBezTo>
                  <a:cubicBezTo>
                    <a:pt x="9348" y="3572"/>
                    <a:pt x="9352" y="3571"/>
                    <a:pt x="9357" y="3570"/>
                  </a:cubicBezTo>
                  <a:cubicBezTo>
                    <a:pt x="9750" y="4251"/>
                    <a:pt x="10025" y="4997"/>
                    <a:pt x="10182" y="5769"/>
                  </a:cubicBezTo>
                  <a:cubicBezTo>
                    <a:pt x="10169" y="5809"/>
                    <a:pt x="10182" y="5835"/>
                    <a:pt x="10208" y="5848"/>
                  </a:cubicBezTo>
                  <a:cubicBezTo>
                    <a:pt x="10430" y="7052"/>
                    <a:pt x="10391" y="8283"/>
                    <a:pt x="10103" y="9461"/>
                  </a:cubicBezTo>
                  <a:cubicBezTo>
                    <a:pt x="9868" y="10430"/>
                    <a:pt x="9383" y="11294"/>
                    <a:pt x="8676" y="12001"/>
                  </a:cubicBezTo>
                  <a:cubicBezTo>
                    <a:pt x="8663" y="12001"/>
                    <a:pt x="8637" y="12027"/>
                    <a:pt x="8637" y="12041"/>
                  </a:cubicBezTo>
                  <a:cubicBezTo>
                    <a:pt x="7932" y="12733"/>
                    <a:pt x="6991" y="13121"/>
                    <a:pt x="6001" y="13121"/>
                  </a:cubicBezTo>
                  <a:cubicBezTo>
                    <a:pt x="5924" y="13121"/>
                    <a:pt x="5847" y="13119"/>
                    <a:pt x="5770" y="13114"/>
                  </a:cubicBezTo>
                  <a:cubicBezTo>
                    <a:pt x="5743" y="13114"/>
                    <a:pt x="5704" y="13140"/>
                    <a:pt x="5704" y="13180"/>
                  </a:cubicBezTo>
                  <a:cubicBezTo>
                    <a:pt x="4814" y="13153"/>
                    <a:pt x="4107" y="12669"/>
                    <a:pt x="3492" y="12054"/>
                  </a:cubicBezTo>
                  <a:cubicBezTo>
                    <a:pt x="3492" y="12041"/>
                    <a:pt x="3465" y="12014"/>
                    <a:pt x="3452" y="12001"/>
                  </a:cubicBezTo>
                  <a:cubicBezTo>
                    <a:pt x="3164" y="11713"/>
                    <a:pt x="2889" y="11399"/>
                    <a:pt x="2641" y="11098"/>
                  </a:cubicBezTo>
                  <a:cubicBezTo>
                    <a:pt x="2195" y="10613"/>
                    <a:pt x="1842" y="10064"/>
                    <a:pt x="1580" y="9461"/>
                  </a:cubicBezTo>
                  <a:cubicBezTo>
                    <a:pt x="1371" y="8885"/>
                    <a:pt x="1240" y="8283"/>
                    <a:pt x="1174" y="7668"/>
                  </a:cubicBezTo>
                  <a:cubicBezTo>
                    <a:pt x="978" y="5665"/>
                    <a:pt x="1436" y="2876"/>
                    <a:pt x="3361" y="1776"/>
                  </a:cubicBezTo>
                  <a:cubicBezTo>
                    <a:pt x="4015" y="1403"/>
                    <a:pt x="4716" y="1231"/>
                    <a:pt x="5407" y="1231"/>
                  </a:cubicBezTo>
                  <a:close/>
                  <a:moveTo>
                    <a:pt x="3439" y="12185"/>
                  </a:moveTo>
                  <a:cubicBezTo>
                    <a:pt x="3557" y="12302"/>
                    <a:pt x="3688" y="12407"/>
                    <a:pt x="3806" y="12512"/>
                  </a:cubicBezTo>
                  <a:cubicBezTo>
                    <a:pt x="3793" y="12512"/>
                    <a:pt x="3780" y="12525"/>
                    <a:pt x="3767" y="12538"/>
                  </a:cubicBezTo>
                  <a:cubicBezTo>
                    <a:pt x="3609" y="12774"/>
                    <a:pt x="3439" y="13009"/>
                    <a:pt x="3256" y="13219"/>
                  </a:cubicBezTo>
                  <a:cubicBezTo>
                    <a:pt x="3073" y="13114"/>
                    <a:pt x="2916" y="13009"/>
                    <a:pt x="2745" y="12891"/>
                  </a:cubicBezTo>
                  <a:lnTo>
                    <a:pt x="2758" y="12891"/>
                  </a:lnTo>
                  <a:cubicBezTo>
                    <a:pt x="3007" y="12682"/>
                    <a:pt x="3243" y="12446"/>
                    <a:pt x="3439" y="12185"/>
                  </a:cubicBezTo>
                  <a:close/>
                  <a:moveTo>
                    <a:pt x="8689" y="12185"/>
                  </a:moveTo>
                  <a:lnTo>
                    <a:pt x="8702" y="12198"/>
                  </a:lnTo>
                  <a:cubicBezTo>
                    <a:pt x="8912" y="12355"/>
                    <a:pt x="9147" y="12512"/>
                    <a:pt x="9370" y="12669"/>
                  </a:cubicBezTo>
                  <a:cubicBezTo>
                    <a:pt x="9187" y="12878"/>
                    <a:pt x="8977" y="13088"/>
                    <a:pt x="8755" y="13271"/>
                  </a:cubicBezTo>
                  <a:cubicBezTo>
                    <a:pt x="8755" y="13258"/>
                    <a:pt x="8755" y="13258"/>
                    <a:pt x="8755" y="13245"/>
                  </a:cubicBezTo>
                  <a:cubicBezTo>
                    <a:pt x="8598" y="12996"/>
                    <a:pt x="8454" y="12747"/>
                    <a:pt x="8310" y="12512"/>
                  </a:cubicBezTo>
                  <a:cubicBezTo>
                    <a:pt x="8440" y="12407"/>
                    <a:pt x="8571" y="12302"/>
                    <a:pt x="8689" y="12185"/>
                  </a:cubicBezTo>
                  <a:close/>
                  <a:moveTo>
                    <a:pt x="3897" y="12577"/>
                  </a:moveTo>
                  <a:cubicBezTo>
                    <a:pt x="4055" y="12708"/>
                    <a:pt x="4212" y="12813"/>
                    <a:pt x="4382" y="12905"/>
                  </a:cubicBezTo>
                  <a:cubicBezTo>
                    <a:pt x="4277" y="13140"/>
                    <a:pt x="4159" y="13350"/>
                    <a:pt x="4015" y="13559"/>
                  </a:cubicBezTo>
                  <a:cubicBezTo>
                    <a:pt x="4015" y="13585"/>
                    <a:pt x="4015" y="13598"/>
                    <a:pt x="4015" y="13625"/>
                  </a:cubicBezTo>
                  <a:cubicBezTo>
                    <a:pt x="3793" y="13533"/>
                    <a:pt x="3570" y="13415"/>
                    <a:pt x="3361" y="13297"/>
                  </a:cubicBezTo>
                  <a:lnTo>
                    <a:pt x="3374" y="13297"/>
                  </a:lnTo>
                  <a:cubicBezTo>
                    <a:pt x="3557" y="13075"/>
                    <a:pt x="3727" y="12852"/>
                    <a:pt x="3884" y="12617"/>
                  </a:cubicBezTo>
                  <a:cubicBezTo>
                    <a:pt x="3884" y="12603"/>
                    <a:pt x="3897" y="12590"/>
                    <a:pt x="3897" y="12577"/>
                  </a:cubicBezTo>
                  <a:close/>
                  <a:moveTo>
                    <a:pt x="8179" y="12577"/>
                  </a:moveTo>
                  <a:lnTo>
                    <a:pt x="8624" y="13310"/>
                  </a:lnTo>
                  <a:cubicBezTo>
                    <a:pt x="8624" y="13324"/>
                    <a:pt x="8637" y="13337"/>
                    <a:pt x="8650" y="13337"/>
                  </a:cubicBezTo>
                  <a:cubicBezTo>
                    <a:pt x="8519" y="13441"/>
                    <a:pt x="8375" y="13546"/>
                    <a:pt x="8231" y="13638"/>
                  </a:cubicBezTo>
                  <a:cubicBezTo>
                    <a:pt x="8231" y="13625"/>
                    <a:pt x="8231" y="13625"/>
                    <a:pt x="8231" y="13612"/>
                  </a:cubicBezTo>
                  <a:lnTo>
                    <a:pt x="7773" y="12826"/>
                  </a:lnTo>
                  <a:cubicBezTo>
                    <a:pt x="7917" y="12747"/>
                    <a:pt x="8048" y="12669"/>
                    <a:pt x="8179" y="12577"/>
                  </a:cubicBezTo>
                  <a:close/>
                  <a:moveTo>
                    <a:pt x="4500" y="12970"/>
                  </a:moveTo>
                  <a:cubicBezTo>
                    <a:pt x="4696" y="13088"/>
                    <a:pt x="4906" y="13166"/>
                    <a:pt x="5128" y="13219"/>
                  </a:cubicBezTo>
                  <a:cubicBezTo>
                    <a:pt x="5010" y="13441"/>
                    <a:pt x="4919" y="13664"/>
                    <a:pt x="4879" y="13913"/>
                  </a:cubicBezTo>
                  <a:cubicBezTo>
                    <a:pt x="4618" y="13847"/>
                    <a:pt x="4343" y="13756"/>
                    <a:pt x="4094" y="13664"/>
                  </a:cubicBezTo>
                  <a:lnTo>
                    <a:pt x="4094" y="13651"/>
                  </a:lnTo>
                  <a:cubicBezTo>
                    <a:pt x="4107" y="13651"/>
                    <a:pt x="4120" y="13638"/>
                    <a:pt x="4133" y="13625"/>
                  </a:cubicBezTo>
                  <a:cubicBezTo>
                    <a:pt x="4264" y="13415"/>
                    <a:pt x="4382" y="13206"/>
                    <a:pt x="4500" y="12970"/>
                  </a:cubicBezTo>
                  <a:close/>
                  <a:moveTo>
                    <a:pt x="7655" y="12878"/>
                  </a:moveTo>
                  <a:lnTo>
                    <a:pt x="8113" y="13677"/>
                  </a:lnTo>
                  <a:cubicBezTo>
                    <a:pt x="8126" y="13677"/>
                    <a:pt x="8126" y="13690"/>
                    <a:pt x="8139" y="13690"/>
                  </a:cubicBezTo>
                  <a:cubicBezTo>
                    <a:pt x="7969" y="13795"/>
                    <a:pt x="7786" y="13886"/>
                    <a:pt x="7603" y="13965"/>
                  </a:cubicBezTo>
                  <a:cubicBezTo>
                    <a:pt x="7485" y="13664"/>
                    <a:pt x="7380" y="13363"/>
                    <a:pt x="7275" y="13049"/>
                  </a:cubicBezTo>
                  <a:cubicBezTo>
                    <a:pt x="7406" y="12996"/>
                    <a:pt x="7537" y="12944"/>
                    <a:pt x="7655" y="12878"/>
                  </a:cubicBezTo>
                  <a:close/>
                  <a:moveTo>
                    <a:pt x="5259" y="13258"/>
                  </a:moveTo>
                  <a:cubicBezTo>
                    <a:pt x="5416" y="13297"/>
                    <a:pt x="5586" y="13310"/>
                    <a:pt x="5757" y="13310"/>
                  </a:cubicBezTo>
                  <a:cubicBezTo>
                    <a:pt x="5757" y="13559"/>
                    <a:pt x="5717" y="13808"/>
                    <a:pt x="5652" y="14057"/>
                  </a:cubicBezTo>
                  <a:cubicBezTo>
                    <a:pt x="5644" y="14065"/>
                    <a:pt x="5641" y="14072"/>
                    <a:pt x="5642" y="14080"/>
                  </a:cubicBezTo>
                  <a:lnTo>
                    <a:pt x="5642" y="14080"/>
                  </a:lnTo>
                  <a:cubicBezTo>
                    <a:pt x="5628" y="14060"/>
                    <a:pt x="5607" y="14044"/>
                    <a:pt x="5586" y="14044"/>
                  </a:cubicBezTo>
                  <a:cubicBezTo>
                    <a:pt x="5390" y="14017"/>
                    <a:pt x="5194" y="13991"/>
                    <a:pt x="5010" y="13952"/>
                  </a:cubicBezTo>
                  <a:lnTo>
                    <a:pt x="5010" y="13939"/>
                  </a:lnTo>
                  <a:cubicBezTo>
                    <a:pt x="5050" y="13703"/>
                    <a:pt x="5141" y="13481"/>
                    <a:pt x="5259" y="13271"/>
                  </a:cubicBezTo>
                  <a:cubicBezTo>
                    <a:pt x="5259" y="13271"/>
                    <a:pt x="5259" y="13258"/>
                    <a:pt x="5259" y="13258"/>
                  </a:cubicBezTo>
                  <a:close/>
                  <a:moveTo>
                    <a:pt x="7144" y="13088"/>
                  </a:moveTo>
                  <a:cubicBezTo>
                    <a:pt x="7249" y="13402"/>
                    <a:pt x="7354" y="13703"/>
                    <a:pt x="7472" y="14004"/>
                  </a:cubicBezTo>
                  <a:cubicBezTo>
                    <a:pt x="7301" y="14070"/>
                    <a:pt x="7118" y="14109"/>
                    <a:pt x="6935" y="14148"/>
                  </a:cubicBezTo>
                  <a:cubicBezTo>
                    <a:pt x="6896" y="13847"/>
                    <a:pt x="6843" y="13533"/>
                    <a:pt x="6804" y="13232"/>
                  </a:cubicBezTo>
                  <a:cubicBezTo>
                    <a:pt x="6804" y="13206"/>
                    <a:pt x="6791" y="13193"/>
                    <a:pt x="6778" y="13193"/>
                  </a:cubicBezTo>
                  <a:cubicBezTo>
                    <a:pt x="6896" y="13166"/>
                    <a:pt x="7026" y="13127"/>
                    <a:pt x="7144" y="13088"/>
                  </a:cubicBezTo>
                  <a:close/>
                  <a:moveTo>
                    <a:pt x="6176" y="13258"/>
                  </a:moveTo>
                  <a:lnTo>
                    <a:pt x="6176" y="13271"/>
                  </a:lnTo>
                  <a:cubicBezTo>
                    <a:pt x="6228" y="13572"/>
                    <a:pt x="6254" y="13873"/>
                    <a:pt x="6241" y="14188"/>
                  </a:cubicBezTo>
                  <a:cubicBezTo>
                    <a:pt x="6071" y="14175"/>
                    <a:pt x="5914" y="14148"/>
                    <a:pt x="5757" y="14122"/>
                  </a:cubicBezTo>
                  <a:lnTo>
                    <a:pt x="5770" y="14122"/>
                  </a:lnTo>
                  <a:cubicBezTo>
                    <a:pt x="5770" y="14109"/>
                    <a:pt x="5783" y="14096"/>
                    <a:pt x="5783" y="14083"/>
                  </a:cubicBezTo>
                  <a:cubicBezTo>
                    <a:pt x="5861" y="13834"/>
                    <a:pt x="5901" y="13572"/>
                    <a:pt x="5901" y="13310"/>
                  </a:cubicBezTo>
                  <a:cubicBezTo>
                    <a:pt x="5914" y="13297"/>
                    <a:pt x="5927" y="13271"/>
                    <a:pt x="5927" y="13258"/>
                  </a:cubicBezTo>
                  <a:close/>
                  <a:moveTo>
                    <a:pt x="6712" y="13206"/>
                  </a:moveTo>
                  <a:cubicBezTo>
                    <a:pt x="6686" y="13219"/>
                    <a:pt x="6673" y="13245"/>
                    <a:pt x="6673" y="13271"/>
                  </a:cubicBezTo>
                  <a:lnTo>
                    <a:pt x="6804" y="14161"/>
                  </a:lnTo>
                  <a:cubicBezTo>
                    <a:pt x="6660" y="14188"/>
                    <a:pt x="6516" y="14188"/>
                    <a:pt x="6372" y="14188"/>
                  </a:cubicBezTo>
                  <a:cubicBezTo>
                    <a:pt x="6372" y="13873"/>
                    <a:pt x="6359" y="13559"/>
                    <a:pt x="6293" y="13258"/>
                  </a:cubicBezTo>
                  <a:lnTo>
                    <a:pt x="6306" y="13245"/>
                  </a:lnTo>
                  <a:cubicBezTo>
                    <a:pt x="6437" y="13245"/>
                    <a:pt x="6568" y="13219"/>
                    <a:pt x="6712" y="13206"/>
                  </a:cubicBezTo>
                  <a:close/>
                  <a:moveTo>
                    <a:pt x="5076" y="1"/>
                  </a:moveTo>
                  <a:cubicBezTo>
                    <a:pt x="5039" y="1"/>
                    <a:pt x="5003" y="29"/>
                    <a:pt x="5010" y="74"/>
                  </a:cubicBezTo>
                  <a:cubicBezTo>
                    <a:pt x="4264" y="179"/>
                    <a:pt x="3544" y="441"/>
                    <a:pt x="2902" y="847"/>
                  </a:cubicBezTo>
                  <a:lnTo>
                    <a:pt x="2889" y="860"/>
                  </a:lnTo>
                  <a:cubicBezTo>
                    <a:pt x="2614" y="1043"/>
                    <a:pt x="2366" y="1240"/>
                    <a:pt x="2130" y="1462"/>
                  </a:cubicBezTo>
                  <a:cubicBezTo>
                    <a:pt x="1711" y="1855"/>
                    <a:pt x="1344" y="2313"/>
                    <a:pt x="1056" y="2811"/>
                  </a:cubicBezTo>
                  <a:cubicBezTo>
                    <a:pt x="1004" y="2811"/>
                    <a:pt x="978" y="2876"/>
                    <a:pt x="1004" y="2915"/>
                  </a:cubicBezTo>
                  <a:cubicBezTo>
                    <a:pt x="795" y="3308"/>
                    <a:pt x="611" y="3714"/>
                    <a:pt x="480" y="4133"/>
                  </a:cubicBezTo>
                  <a:cubicBezTo>
                    <a:pt x="454" y="4146"/>
                    <a:pt x="441" y="4185"/>
                    <a:pt x="454" y="4225"/>
                  </a:cubicBezTo>
                  <a:cubicBezTo>
                    <a:pt x="402" y="4408"/>
                    <a:pt x="349" y="4578"/>
                    <a:pt x="310" y="4761"/>
                  </a:cubicBezTo>
                  <a:cubicBezTo>
                    <a:pt x="284" y="4787"/>
                    <a:pt x="271" y="4827"/>
                    <a:pt x="284" y="4866"/>
                  </a:cubicBezTo>
                  <a:cubicBezTo>
                    <a:pt x="205" y="5285"/>
                    <a:pt x="153" y="5704"/>
                    <a:pt x="127" y="6136"/>
                  </a:cubicBezTo>
                  <a:cubicBezTo>
                    <a:pt x="123" y="6135"/>
                    <a:pt x="118" y="6135"/>
                    <a:pt x="114" y="6135"/>
                  </a:cubicBezTo>
                  <a:cubicBezTo>
                    <a:pt x="32" y="6135"/>
                    <a:pt x="0" y="6254"/>
                    <a:pt x="88" y="6267"/>
                  </a:cubicBezTo>
                  <a:lnTo>
                    <a:pt x="114" y="6267"/>
                  </a:lnTo>
                  <a:cubicBezTo>
                    <a:pt x="101" y="6529"/>
                    <a:pt x="101" y="6777"/>
                    <a:pt x="114" y="7039"/>
                  </a:cubicBezTo>
                  <a:cubicBezTo>
                    <a:pt x="48" y="7066"/>
                    <a:pt x="48" y="7144"/>
                    <a:pt x="114" y="7170"/>
                  </a:cubicBezTo>
                  <a:cubicBezTo>
                    <a:pt x="140" y="7642"/>
                    <a:pt x="192" y="8113"/>
                    <a:pt x="271" y="8584"/>
                  </a:cubicBezTo>
                  <a:cubicBezTo>
                    <a:pt x="258" y="8610"/>
                    <a:pt x="271" y="8650"/>
                    <a:pt x="297" y="8663"/>
                  </a:cubicBezTo>
                  <a:cubicBezTo>
                    <a:pt x="336" y="8872"/>
                    <a:pt x="376" y="9095"/>
                    <a:pt x="428" y="9291"/>
                  </a:cubicBezTo>
                  <a:cubicBezTo>
                    <a:pt x="493" y="9553"/>
                    <a:pt x="572" y="9802"/>
                    <a:pt x="651" y="10051"/>
                  </a:cubicBezTo>
                  <a:lnTo>
                    <a:pt x="624" y="10064"/>
                  </a:lnTo>
                  <a:cubicBezTo>
                    <a:pt x="554" y="10087"/>
                    <a:pt x="610" y="10185"/>
                    <a:pt x="680" y="10185"/>
                  </a:cubicBezTo>
                  <a:cubicBezTo>
                    <a:pt x="687" y="10185"/>
                    <a:pt x="695" y="10184"/>
                    <a:pt x="703" y="10181"/>
                  </a:cubicBezTo>
                  <a:cubicBezTo>
                    <a:pt x="965" y="10967"/>
                    <a:pt x="1384" y="11700"/>
                    <a:pt x="1934" y="12315"/>
                  </a:cubicBezTo>
                  <a:cubicBezTo>
                    <a:pt x="1947" y="12342"/>
                    <a:pt x="1960" y="12342"/>
                    <a:pt x="1973" y="12355"/>
                  </a:cubicBezTo>
                  <a:cubicBezTo>
                    <a:pt x="2104" y="12499"/>
                    <a:pt x="2235" y="12630"/>
                    <a:pt x="2379" y="12761"/>
                  </a:cubicBezTo>
                  <a:cubicBezTo>
                    <a:pt x="3256" y="13520"/>
                    <a:pt x="4330" y="14004"/>
                    <a:pt x="5469" y="14161"/>
                  </a:cubicBezTo>
                  <a:cubicBezTo>
                    <a:pt x="5482" y="14175"/>
                    <a:pt x="5495" y="14201"/>
                    <a:pt x="5521" y="14201"/>
                  </a:cubicBezTo>
                  <a:cubicBezTo>
                    <a:pt x="5804" y="14280"/>
                    <a:pt x="6099" y="14318"/>
                    <a:pt x="6398" y="14318"/>
                  </a:cubicBezTo>
                  <a:cubicBezTo>
                    <a:pt x="6541" y="14318"/>
                    <a:pt x="6686" y="14309"/>
                    <a:pt x="6830" y="14292"/>
                  </a:cubicBezTo>
                  <a:cubicBezTo>
                    <a:pt x="6841" y="14303"/>
                    <a:pt x="6855" y="14307"/>
                    <a:pt x="6867" y="14307"/>
                  </a:cubicBezTo>
                  <a:cubicBezTo>
                    <a:pt x="6885" y="14307"/>
                    <a:pt x="6901" y="14300"/>
                    <a:pt x="6909" y="14292"/>
                  </a:cubicBezTo>
                  <a:cubicBezTo>
                    <a:pt x="9318" y="13939"/>
                    <a:pt x="10889" y="11006"/>
                    <a:pt x="11203" y="8767"/>
                  </a:cubicBezTo>
                  <a:cubicBezTo>
                    <a:pt x="11281" y="8205"/>
                    <a:pt x="11308" y="7642"/>
                    <a:pt x="11281" y="7079"/>
                  </a:cubicBezTo>
                  <a:cubicBezTo>
                    <a:pt x="11308" y="7052"/>
                    <a:pt x="11308" y="7013"/>
                    <a:pt x="11281" y="6987"/>
                  </a:cubicBezTo>
                  <a:cubicBezTo>
                    <a:pt x="11268" y="6791"/>
                    <a:pt x="11255" y="6607"/>
                    <a:pt x="11229" y="6411"/>
                  </a:cubicBezTo>
                  <a:cubicBezTo>
                    <a:pt x="11295" y="6385"/>
                    <a:pt x="11268" y="6293"/>
                    <a:pt x="11216" y="6280"/>
                  </a:cubicBezTo>
                  <a:cubicBezTo>
                    <a:pt x="11190" y="6084"/>
                    <a:pt x="11151" y="5874"/>
                    <a:pt x="11111" y="5678"/>
                  </a:cubicBezTo>
                  <a:cubicBezTo>
                    <a:pt x="11124" y="5638"/>
                    <a:pt x="11124" y="5612"/>
                    <a:pt x="11098" y="5586"/>
                  </a:cubicBezTo>
                  <a:cubicBezTo>
                    <a:pt x="11059" y="5364"/>
                    <a:pt x="10993" y="5141"/>
                    <a:pt x="10941" y="4905"/>
                  </a:cubicBezTo>
                  <a:cubicBezTo>
                    <a:pt x="10954" y="4879"/>
                    <a:pt x="10941" y="4840"/>
                    <a:pt x="10915" y="4827"/>
                  </a:cubicBezTo>
                  <a:cubicBezTo>
                    <a:pt x="10561" y="3557"/>
                    <a:pt x="9881" y="2392"/>
                    <a:pt x="8951" y="1462"/>
                  </a:cubicBezTo>
                  <a:cubicBezTo>
                    <a:pt x="8872" y="1397"/>
                    <a:pt x="8807" y="1331"/>
                    <a:pt x="8728" y="1266"/>
                  </a:cubicBezTo>
                  <a:cubicBezTo>
                    <a:pt x="8759" y="1215"/>
                    <a:pt x="8719" y="1157"/>
                    <a:pt x="8675" y="1157"/>
                  </a:cubicBezTo>
                  <a:cubicBezTo>
                    <a:pt x="8662" y="1157"/>
                    <a:pt x="8649" y="1162"/>
                    <a:pt x="8637" y="1174"/>
                  </a:cubicBezTo>
                  <a:cubicBezTo>
                    <a:pt x="7773" y="454"/>
                    <a:pt x="6699" y="48"/>
                    <a:pt x="5573" y="35"/>
                  </a:cubicBezTo>
                  <a:cubicBezTo>
                    <a:pt x="5429" y="35"/>
                    <a:pt x="5285" y="35"/>
                    <a:pt x="5141" y="61"/>
                  </a:cubicBezTo>
                  <a:lnTo>
                    <a:pt x="5141" y="48"/>
                  </a:lnTo>
                  <a:cubicBezTo>
                    <a:pt x="5130" y="15"/>
                    <a:pt x="5103" y="1"/>
                    <a:pt x="5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799;p52">
              <a:extLst>
                <a:ext uri="{FF2B5EF4-FFF2-40B4-BE49-F238E27FC236}">
                  <a16:creationId xmlns:a16="http://schemas.microsoft.com/office/drawing/2014/main" id="{689939D4-2F9E-7170-D8A6-62D5CBB48D68}"/>
                </a:ext>
              </a:extLst>
            </p:cNvPr>
            <p:cNvSpPr/>
            <p:nvPr/>
          </p:nvSpPr>
          <p:spPr>
            <a:xfrm>
              <a:off x="2348031" y="1571433"/>
              <a:ext cx="2117856" cy="2809766"/>
            </a:xfrm>
            <a:custGeom>
              <a:avLst/>
              <a:gdLst/>
              <a:ahLst/>
              <a:cxnLst/>
              <a:rect l="l" t="t" r="r" b="b"/>
              <a:pathLst>
                <a:path w="8564" h="11362" extrusionOk="0">
                  <a:moveTo>
                    <a:pt x="3657" y="117"/>
                  </a:moveTo>
                  <a:cubicBezTo>
                    <a:pt x="4300" y="117"/>
                    <a:pt x="4952" y="271"/>
                    <a:pt x="5473" y="524"/>
                  </a:cubicBezTo>
                  <a:cubicBezTo>
                    <a:pt x="6272" y="917"/>
                    <a:pt x="6927" y="1546"/>
                    <a:pt x="7359" y="2331"/>
                  </a:cubicBezTo>
                  <a:cubicBezTo>
                    <a:pt x="7843" y="3235"/>
                    <a:pt x="8118" y="4230"/>
                    <a:pt x="8157" y="5251"/>
                  </a:cubicBezTo>
                  <a:cubicBezTo>
                    <a:pt x="8223" y="6246"/>
                    <a:pt x="8223" y="7306"/>
                    <a:pt x="7882" y="8262"/>
                  </a:cubicBezTo>
                  <a:cubicBezTo>
                    <a:pt x="7241" y="9925"/>
                    <a:pt x="5696" y="11090"/>
                    <a:pt x="3916" y="11221"/>
                  </a:cubicBezTo>
                  <a:cubicBezTo>
                    <a:pt x="3909" y="11214"/>
                    <a:pt x="3906" y="11211"/>
                    <a:pt x="3902" y="11211"/>
                  </a:cubicBezTo>
                  <a:cubicBezTo>
                    <a:pt x="3899" y="11211"/>
                    <a:pt x="3896" y="11214"/>
                    <a:pt x="3889" y="11221"/>
                  </a:cubicBezTo>
                  <a:cubicBezTo>
                    <a:pt x="2777" y="10749"/>
                    <a:pt x="2004" y="9951"/>
                    <a:pt x="1349" y="8956"/>
                  </a:cubicBezTo>
                  <a:cubicBezTo>
                    <a:pt x="1009" y="8511"/>
                    <a:pt x="747" y="8013"/>
                    <a:pt x="577" y="7476"/>
                  </a:cubicBezTo>
                  <a:cubicBezTo>
                    <a:pt x="407" y="6913"/>
                    <a:pt x="302" y="6324"/>
                    <a:pt x="250" y="5722"/>
                  </a:cubicBezTo>
                  <a:cubicBezTo>
                    <a:pt x="145" y="4727"/>
                    <a:pt x="341" y="3654"/>
                    <a:pt x="616" y="2685"/>
                  </a:cubicBezTo>
                  <a:cubicBezTo>
                    <a:pt x="891" y="1742"/>
                    <a:pt x="1415" y="773"/>
                    <a:pt x="2358" y="367"/>
                  </a:cubicBezTo>
                  <a:cubicBezTo>
                    <a:pt x="2753" y="194"/>
                    <a:pt x="3203" y="117"/>
                    <a:pt x="3657" y="117"/>
                  </a:cubicBezTo>
                  <a:close/>
                  <a:moveTo>
                    <a:pt x="3605" y="1"/>
                  </a:moveTo>
                  <a:cubicBezTo>
                    <a:pt x="2973" y="1"/>
                    <a:pt x="2344" y="140"/>
                    <a:pt x="1821" y="524"/>
                  </a:cubicBezTo>
                  <a:cubicBezTo>
                    <a:pt x="983" y="1140"/>
                    <a:pt x="577" y="2148"/>
                    <a:pt x="354" y="3143"/>
                  </a:cubicBezTo>
                  <a:cubicBezTo>
                    <a:pt x="119" y="4256"/>
                    <a:pt x="1" y="5342"/>
                    <a:pt x="197" y="6481"/>
                  </a:cubicBezTo>
                  <a:cubicBezTo>
                    <a:pt x="276" y="7044"/>
                    <a:pt x="433" y="7607"/>
                    <a:pt x="669" y="8144"/>
                  </a:cubicBezTo>
                  <a:cubicBezTo>
                    <a:pt x="917" y="8615"/>
                    <a:pt x="1205" y="9074"/>
                    <a:pt x="1533" y="9493"/>
                  </a:cubicBezTo>
                  <a:cubicBezTo>
                    <a:pt x="2109" y="10317"/>
                    <a:pt x="2907" y="10959"/>
                    <a:pt x="3837" y="11352"/>
                  </a:cubicBezTo>
                  <a:cubicBezTo>
                    <a:pt x="3844" y="11358"/>
                    <a:pt x="3853" y="11361"/>
                    <a:pt x="3863" y="11361"/>
                  </a:cubicBezTo>
                  <a:cubicBezTo>
                    <a:pt x="3873" y="11361"/>
                    <a:pt x="3883" y="11358"/>
                    <a:pt x="3889" y="11352"/>
                  </a:cubicBezTo>
                  <a:lnTo>
                    <a:pt x="3916" y="11352"/>
                  </a:lnTo>
                  <a:cubicBezTo>
                    <a:pt x="6036" y="11195"/>
                    <a:pt x="7791" y="9637"/>
                    <a:pt x="8197" y="7555"/>
                  </a:cubicBezTo>
                  <a:cubicBezTo>
                    <a:pt x="8563" y="5591"/>
                    <a:pt x="8301" y="3169"/>
                    <a:pt x="7005" y="1585"/>
                  </a:cubicBezTo>
                  <a:cubicBezTo>
                    <a:pt x="6390" y="799"/>
                    <a:pt x="5526" y="276"/>
                    <a:pt x="4544" y="92"/>
                  </a:cubicBezTo>
                  <a:cubicBezTo>
                    <a:pt x="4238" y="36"/>
                    <a:pt x="3921" y="1"/>
                    <a:pt x="3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4" name="Google Shape;772;p52">
            <a:extLst>
              <a:ext uri="{FF2B5EF4-FFF2-40B4-BE49-F238E27FC236}">
                <a16:creationId xmlns:a16="http://schemas.microsoft.com/office/drawing/2014/main" id="{24E2092C-DC9A-AB72-6F55-A090AEA0341D}"/>
              </a:ext>
            </a:extLst>
          </p:cNvPr>
          <p:cNvSpPr txBox="1">
            <a:spLocks/>
          </p:cNvSpPr>
          <p:nvPr/>
        </p:nvSpPr>
        <p:spPr>
          <a:xfrm>
            <a:off x="7377773" y="3588675"/>
            <a:ext cx="15855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  <a:defRPr sz="17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Lato"/>
              <a:buNone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800" i="0" dirty="0" err="1">
                <a:effectLst/>
                <a:latin typeface="Arial" panose="020B0604020202020204" pitchFamily="34" charset="0"/>
              </a:rPr>
              <a:t>Mahamudul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i="0" dirty="0" err="1">
                <a:effectLst/>
                <a:latin typeface="Arial" panose="020B0604020202020204" pitchFamily="34" charset="0"/>
              </a:rPr>
              <a:t>islam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08;p74">
            <a:extLst>
              <a:ext uri="{FF2B5EF4-FFF2-40B4-BE49-F238E27FC236}">
                <a16:creationId xmlns:a16="http://schemas.microsoft.com/office/drawing/2014/main" id="{DDD5260A-F7FB-67F6-279D-831F102CC9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451" y="442913"/>
            <a:ext cx="7745100" cy="1411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900" dirty="0"/>
              <a:t>THANK YOU</a:t>
            </a:r>
            <a:endParaRPr sz="6900" dirty="0"/>
          </a:p>
        </p:txBody>
      </p:sp>
      <p:grpSp>
        <p:nvGrpSpPr>
          <p:cNvPr id="6" name="Google Shape;1722;p74">
            <a:extLst>
              <a:ext uri="{FF2B5EF4-FFF2-40B4-BE49-F238E27FC236}">
                <a16:creationId xmlns:a16="http://schemas.microsoft.com/office/drawing/2014/main" id="{A50A1E7C-C795-E230-66E2-C7A4F478A49A}"/>
              </a:ext>
            </a:extLst>
          </p:cNvPr>
          <p:cNvGrpSpPr/>
          <p:nvPr/>
        </p:nvGrpSpPr>
        <p:grpSpPr>
          <a:xfrm>
            <a:off x="3265450" y="1740835"/>
            <a:ext cx="2613099" cy="459199"/>
            <a:chOff x="3265449" y="1755665"/>
            <a:chExt cx="2613099" cy="459199"/>
          </a:xfrm>
        </p:grpSpPr>
        <p:grpSp>
          <p:nvGrpSpPr>
            <p:cNvPr id="7" name="Google Shape;1723;p74">
              <a:extLst>
                <a:ext uri="{FF2B5EF4-FFF2-40B4-BE49-F238E27FC236}">
                  <a16:creationId xmlns:a16="http://schemas.microsoft.com/office/drawing/2014/main" id="{09305751-80D5-ADB4-7BD6-C7394A056421}"/>
                </a:ext>
              </a:extLst>
            </p:cNvPr>
            <p:cNvGrpSpPr/>
            <p:nvPr/>
          </p:nvGrpSpPr>
          <p:grpSpPr>
            <a:xfrm>
              <a:off x="4571999" y="1755665"/>
              <a:ext cx="1306549" cy="459199"/>
              <a:chOff x="7200548" y="384850"/>
              <a:chExt cx="1714856" cy="602702"/>
            </a:xfrm>
          </p:grpSpPr>
          <p:sp>
            <p:nvSpPr>
              <p:cNvPr id="12" name="Google Shape;1724;p74">
                <a:extLst>
                  <a:ext uri="{FF2B5EF4-FFF2-40B4-BE49-F238E27FC236}">
                    <a16:creationId xmlns:a16="http://schemas.microsoft.com/office/drawing/2014/main" id="{B8AE1384-8114-09E9-9952-6B41B18E8BB1}"/>
                  </a:ext>
                </a:extLst>
              </p:cNvPr>
              <p:cNvSpPr/>
              <p:nvPr/>
            </p:nvSpPr>
            <p:spPr>
              <a:xfrm>
                <a:off x="8211759" y="384850"/>
                <a:ext cx="331279" cy="331279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677" extrusionOk="0">
                    <a:moveTo>
                      <a:pt x="1480" y="157"/>
                    </a:moveTo>
                    <a:cubicBezTo>
                      <a:pt x="1493" y="157"/>
                      <a:pt x="1520" y="184"/>
                      <a:pt x="1520" y="210"/>
                    </a:cubicBezTo>
                    <a:cubicBezTo>
                      <a:pt x="1520" y="249"/>
                      <a:pt x="1520" y="288"/>
                      <a:pt x="1506" y="328"/>
                    </a:cubicBezTo>
                    <a:cubicBezTo>
                      <a:pt x="1415" y="616"/>
                      <a:pt x="1232" y="851"/>
                      <a:pt x="983" y="1021"/>
                    </a:cubicBezTo>
                    <a:cubicBezTo>
                      <a:pt x="826" y="1126"/>
                      <a:pt x="682" y="1218"/>
                      <a:pt x="525" y="1296"/>
                    </a:cubicBezTo>
                    <a:cubicBezTo>
                      <a:pt x="629" y="1152"/>
                      <a:pt x="721" y="1021"/>
                      <a:pt x="813" y="864"/>
                    </a:cubicBezTo>
                    <a:cubicBezTo>
                      <a:pt x="996" y="589"/>
                      <a:pt x="1166" y="314"/>
                      <a:pt x="1415" y="184"/>
                    </a:cubicBezTo>
                    <a:cubicBezTo>
                      <a:pt x="1428" y="170"/>
                      <a:pt x="1454" y="157"/>
                      <a:pt x="1467" y="157"/>
                    </a:cubicBezTo>
                    <a:close/>
                    <a:moveTo>
                      <a:pt x="1480" y="0"/>
                    </a:moveTo>
                    <a:cubicBezTo>
                      <a:pt x="1428" y="0"/>
                      <a:pt x="1376" y="13"/>
                      <a:pt x="1336" y="40"/>
                    </a:cubicBezTo>
                    <a:cubicBezTo>
                      <a:pt x="1061" y="197"/>
                      <a:pt x="865" y="498"/>
                      <a:pt x="682" y="786"/>
                    </a:cubicBezTo>
                    <a:cubicBezTo>
                      <a:pt x="498" y="1087"/>
                      <a:pt x="302" y="1388"/>
                      <a:pt x="1" y="1532"/>
                    </a:cubicBezTo>
                    <a:lnTo>
                      <a:pt x="66" y="1676"/>
                    </a:lnTo>
                    <a:cubicBezTo>
                      <a:pt x="420" y="1532"/>
                      <a:pt x="747" y="1362"/>
                      <a:pt x="1061" y="1152"/>
                    </a:cubicBezTo>
                    <a:cubicBezTo>
                      <a:pt x="1336" y="969"/>
                      <a:pt x="1546" y="681"/>
                      <a:pt x="1650" y="367"/>
                    </a:cubicBezTo>
                    <a:cubicBezTo>
                      <a:pt x="1664" y="301"/>
                      <a:pt x="1677" y="236"/>
                      <a:pt x="1664" y="170"/>
                    </a:cubicBezTo>
                    <a:cubicBezTo>
                      <a:pt x="1637" y="79"/>
                      <a:pt x="1572" y="13"/>
                      <a:pt x="1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" name="Google Shape;1725;p74">
                <a:extLst>
                  <a:ext uri="{FF2B5EF4-FFF2-40B4-BE49-F238E27FC236}">
                    <a16:creationId xmlns:a16="http://schemas.microsoft.com/office/drawing/2014/main" id="{8AF2F11C-6A55-AF6E-DB9C-7DD811A9E4AF}"/>
                  </a:ext>
                </a:extLst>
              </p:cNvPr>
              <p:cNvSpPr/>
              <p:nvPr/>
            </p:nvSpPr>
            <p:spPr>
              <a:xfrm>
                <a:off x="8385199" y="616567"/>
                <a:ext cx="530204" cy="156454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792" extrusionOk="0">
                    <a:moveTo>
                      <a:pt x="1480" y="157"/>
                    </a:moveTo>
                    <a:cubicBezTo>
                      <a:pt x="1796" y="157"/>
                      <a:pt x="2115" y="224"/>
                      <a:pt x="2396" y="359"/>
                    </a:cubicBezTo>
                    <a:cubicBezTo>
                      <a:pt x="2435" y="372"/>
                      <a:pt x="2461" y="398"/>
                      <a:pt x="2488" y="425"/>
                    </a:cubicBezTo>
                    <a:cubicBezTo>
                      <a:pt x="2514" y="477"/>
                      <a:pt x="2501" y="542"/>
                      <a:pt x="2448" y="569"/>
                    </a:cubicBezTo>
                    <a:cubicBezTo>
                      <a:pt x="2396" y="608"/>
                      <a:pt x="2317" y="634"/>
                      <a:pt x="2252" y="634"/>
                    </a:cubicBezTo>
                    <a:cubicBezTo>
                      <a:pt x="2082" y="621"/>
                      <a:pt x="1925" y="582"/>
                      <a:pt x="1781" y="516"/>
                    </a:cubicBezTo>
                    <a:lnTo>
                      <a:pt x="1571" y="425"/>
                    </a:lnTo>
                    <a:cubicBezTo>
                      <a:pt x="1388" y="333"/>
                      <a:pt x="1191" y="267"/>
                      <a:pt x="995" y="215"/>
                    </a:cubicBezTo>
                    <a:lnTo>
                      <a:pt x="952" y="198"/>
                    </a:lnTo>
                    <a:lnTo>
                      <a:pt x="952" y="198"/>
                    </a:lnTo>
                    <a:cubicBezTo>
                      <a:pt x="1087" y="174"/>
                      <a:pt x="1211" y="163"/>
                      <a:pt x="1322" y="163"/>
                    </a:cubicBezTo>
                    <a:cubicBezTo>
                      <a:pt x="1375" y="159"/>
                      <a:pt x="1427" y="157"/>
                      <a:pt x="1480" y="157"/>
                    </a:cubicBezTo>
                    <a:close/>
                    <a:moveTo>
                      <a:pt x="1459" y="1"/>
                    </a:moveTo>
                    <a:cubicBezTo>
                      <a:pt x="1409" y="1"/>
                      <a:pt x="1359" y="2"/>
                      <a:pt x="1309" y="6"/>
                    </a:cubicBezTo>
                    <a:cubicBezTo>
                      <a:pt x="864" y="32"/>
                      <a:pt x="432" y="97"/>
                      <a:pt x="0" y="189"/>
                    </a:cubicBezTo>
                    <a:lnTo>
                      <a:pt x="26" y="346"/>
                    </a:lnTo>
                    <a:cubicBezTo>
                      <a:pt x="175" y="321"/>
                      <a:pt x="323" y="308"/>
                      <a:pt x="470" y="308"/>
                    </a:cubicBezTo>
                    <a:cubicBezTo>
                      <a:pt x="634" y="308"/>
                      <a:pt x="797" y="325"/>
                      <a:pt x="956" y="359"/>
                    </a:cubicBezTo>
                    <a:cubicBezTo>
                      <a:pt x="1139" y="425"/>
                      <a:pt x="1322" y="490"/>
                      <a:pt x="1506" y="569"/>
                    </a:cubicBezTo>
                    <a:lnTo>
                      <a:pt x="1728" y="660"/>
                    </a:lnTo>
                    <a:cubicBezTo>
                      <a:pt x="1885" y="739"/>
                      <a:pt x="2069" y="778"/>
                      <a:pt x="2239" y="791"/>
                    </a:cubicBezTo>
                    <a:lnTo>
                      <a:pt x="2252" y="791"/>
                    </a:lnTo>
                    <a:cubicBezTo>
                      <a:pt x="2357" y="791"/>
                      <a:pt x="2461" y="752"/>
                      <a:pt x="2540" y="699"/>
                    </a:cubicBezTo>
                    <a:cubicBezTo>
                      <a:pt x="2645" y="608"/>
                      <a:pt x="2684" y="464"/>
                      <a:pt x="2618" y="346"/>
                    </a:cubicBezTo>
                    <a:cubicBezTo>
                      <a:pt x="2579" y="294"/>
                      <a:pt x="2527" y="241"/>
                      <a:pt x="2461" y="215"/>
                    </a:cubicBezTo>
                    <a:cubicBezTo>
                      <a:pt x="2141" y="78"/>
                      <a:pt x="1801" y="1"/>
                      <a:pt x="1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Google Shape;1726;p74">
                <a:extLst>
                  <a:ext uri="{FF2B5EF4-FFF2-40B4-BE49-F238E27FC236}">
                    <a16:creationId xmlns:a16="http://schemas.microsoft.com/office/drawing/2014/main" id="{464C9F73-BC99-3723-71BB-0D1891FFE30F}"/>
                  </a:ext>
                </a:extLst>
              </p:cNvPr>
              <p:cNvSpPr/>
              <p:nvPr/>
            </p:nvSpPr>
            <p:spPr>
              <a:xfrm>
                <a:off x="7200548" y="580219"/>
                <a:ext cx="1422701" cy="407333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2062" extrusionOk="0">
                    <a:moveTo>
                      <a:pt x="1235" y="1"/>
                    </a:moveTo>
                    <a:cubicBezTo>
                      <a:pt x="1207" y="1"/>
                      <a:pt x="1180" y="2"/>
                      <a:pt x="1153" y="6"/>
                    </a:cubicBezTo>
                    <a:cubicBezTo>
                      <a:pt x="747" y="32"/>
                      <a:pt x="394" y="255"/>
                      <a:pt x="197" y="609"/>
                    </a:cubicBezTo>
                    <a:cubicBezTo>
                      <a:pt x="1" y="975"/>
                      <a:pt x="53" y="1420"/>
                      <a:pt x="315" y="1734"/>
                    </a:cubicBezTo>
                    <a:cubicBezTo>
                      <a:pt x="538" y="1944"/>
                      <a:pt x="852" y="2062"/>
                      <a:pt x="1166" y="2062"/>
                    </a:cubicBezTo>
                    <a:cubicBezTo>
                      <a:pt x="1218" y="2062"/>
                      <a:pt x="1258" y="2049"/>
                      <a:pt x="1310" y="2049"/>
                    </a:cubicBezTo>
                    <a:cubicBezTo>
                      <a:pt x="1650" y="1996"/>
                      <a:pt x="1965" y="1905"/>
                      <a:pt x="2279" y="1761"/>
                    </a:cubicBezTo>
                    <a:lnTo>
                      <a:pt x="2292" y="1748"/>
                    </a:lnTo>
                    <a:cubicBezTo>
                      <a:pt x="2816" y="1538"/>
                      <a:pt x="3339" y="1329"/>
                      <a:pt x="3876" y="1132"/>
                    </a:cubicBezTo>
                    <a:cubicBezTo>
                      <a:pt x="4596" y="870"/>
                      <a:pt x="5303" y="622"/>
                      <a:pt x="6062" y="556"/>
                    </a:cubicBezTo>
                    <a:cubicBezTo>
                      <a:pt x="6112" y="549"/>
                      <a:pt x="6162" y="546"/>
                      <a:pt x="6212" y="546"/>
                    </a:cubicBezTo>
                    <a:cubicBezTo>
                      <a:pt x="6350" y="546"/>
                      <a:pt x="6491" y="570"/>
                      <a:pt x="6625" y="609"/>
                    </a:cubicBezTo>
                    <a:cubicBezTo>
                      <a:pt x="6809" y="661"/>
                      <a:pt x="6940" y="792"/>
                      <a:pt x="6992" y="975"/>
                    </a:cubicBezTo>
                    <a:cubicBezTo>
                      <a:pt x="7031" y="1132"/>
                      <a:pt x="6940" y="1302"/>
                      <a:pt x="6783" y="1355"/>
                    </a:cubicBezTo>
                    <a:cubicBezTo>
                      <a:pt x="6769" y="1357"/>
                      <a:pt x="6756" y="1358"/>
                      <a:pt x="6743" y="1358"/>
                    </a:cubicBezTo>
                    <a:cubicBezTo>
                      <a:pt x="6679" y="1358"/>
                      <a:pt x="6617" y="1331"/>
                      <a:pt x="6573" y="1276"/>
                    </a:cubicBezTo>
                    <a:cubicBezTo>
                      <a:pt x="6521" y="1237"/>
                      <a:pt x="6508" y="1171"/>
                      <a:pt x="6521" y="1119"/>
                    </a:cubicBezTo>
                    <a:lnTo>
                      <a:pt x="6364" y="1067"/>
                    </a:lnTo>
                    <a:lnTo>
                      <a:pt x="6364" y="1067"/>
                    </a:lnTo>
                    <a:cubicBezTo>
                      <a:pt x="6337" y="1185"/>
                      <a:pt x="6364" y="1302"/>
                      <a:pt x="6455" y="1394"/>
                    </a:cubicBezTo>
                    <a:cubicBezTo>
                      <a:pt x="6531" y="1481"/>
                      <a:pt x="6634" y="1532"/>
                      <a:pt x="6749" y="1532"/>
                    </a:cubicBezTo>
                    <a:cubicBezTo>
                      <a:pt x="6773" y="1532"/>
                      <a:pt x="6797" y="1529"/>
                      <a:pt x="6822" y="1525"/>
                    </a:cubicBezTo>
                    <a:cubicBezTo>
                      <a:pt x="7057" y="1446"/>
                      <a:pt x="7201" y="1185"/>
                      <a:pt x="7149" y="949"/>
                    </a:cubicBezTo>
                    <a:cubicBezTo>
                      <a:pt x="7084" y="713"/>
                      <a:pt x="6913" y="543"/>
                      <a:pt x="6691" y="465"/>
                    </a:cubicBezTo>
                    <a:cubicBezTo>
                      <a:pt x="6548" y="420"/>
                      <a:pt x="6398" y="399"/>
                      <a:pt x="6251" y="399"/>
                    </a:cubicBezTo>
                    <a:cubicBezTo>
                      <a:pt x="6183" y="399"/>
                      <a:pt x="6116" y="404"/>
                      <a:pt x="6049" y="412"/>
                    </a:cubicBezTo>
                    <a:cubicBezTo>
                      <a:pt x="5277" y="465"/>
                      <a:pt x="4557" y="726"/>
                      <a:pt x="3824" y="1001"/>
                    </a:cubicBezTo>
                    <a:cubicBezTo>
                      <a:pt x="3300" y="1198"/>
                      <a:pt x="2763" y="1407"/>
                      <a:pt x="2240" y="1617"/>
                    </a:cubicBezTo>
                    <a:lnTo>
                      <a:pt x="2226" y="1630"/>
                    </a:lnTo>
                    <a:cubicBezTo>
                      <a:pt x="1925" y="1761"/>
                      <a:pt x="1611" y="1852"/>
                      <a:pt x="1297" y="1892"/>
                    </a:cubicBezTo>
                    <a:cubicBezTo>
                      <a:pt x="1243" y="1900"/>
                      <a:pt x="1190" y="1905"/>
                      <a:pt x="1137" y="1905"/>
                    </a:cubicBezTo>
                    <a:cubicBezTo>
                      <a:pt x="878" y="1905"/>
                      <a:pt x="628" y="1801"/>
                      <a:pt x="433" y="1617"/>
                    </a:cubicBezTo>
                    <a:cubicBezTo>
                      <a:pt x="210" y="1355"/>
                      <a:pt x="171" y="988"/>
                      <a:pt x="328" y="687"/>
                    </a:cubicBezTo>
                    <a:cubicBezTo>
                      <a:pt x="498" y="386"/>
                      <a:pt x="813" y="190"/>
                      <a:pt x="1166" y="163"/>
                    </a:cubicBezTo>
                    <a:cubicBezTo>
                      <a:pt x="1191" y="159"/>
                      <a:pt x="1217" y="157"/>
                      <a:pt x="1242" y="157"/>
                    </a:cubicBezTo>
                    <a:cubicBezTo>
                      <a:pt x="1364" y="157"/>
                      <a:pt x="1488" y="206"/>
                      <a:pt x="1585" y="281"/>
                    </a:cubicBezTo>
                    <a:cubicBezTo>
                      <a:pt x="1624" y="320"/>
                      <a:pt x="1650" y="386"/>
                      <a:pt x="1650" y="451"/>
                    </a:cubicBezTo>
                    <a:cubicBezTo>
                      <a:pt x="1637" y="582"/>
                      <a:pt x="1533" y="687"/>
                      <a:pt x="1402" y="713"/>
                    </a:cubicBezTo>
                    <a:cubicBezTo>
                      <a:pt x="1349" y="722"/>
                      <a:pt x="1297" y="726"/>
                      <a:pt x="1245" y="726"/>
                    </a:cubicBezTo>
                    <a:cubicBezTo>
                      <a:pt x="1141" y="726"/>
                      <a:pt x="1039" y="709"/>
                      <a:pt x="943" y="674"/>
                    </a:cubicBezTo>
                    <a:lnTo>
                      <a:pt x="904" y="831"/>
                    </a:lnTo>
                    <a:cubicBezTo>
                      <a:pt x="1007" y="863"/>
                      <a:pt x="1115" y="880"/>
                      <a:pt x="1225" y="880"/>
                    </a:cubicBezTo>
                    <a:cubicBezTo>
                      <a:pt x="1296" y="880"/>
                      <a:pt x="1369" y="873"/>
                      <a:pt x="1441" y="857"/>
                    </a:cubicBezTo>
                    <a:cubicBezTo>
                      <a:pt x="1637" y="818"/>
                      <a:pt x="1794" y="661"/>
                      <a:pt x="1808" y="451"/>
                    </a:cubicBezTo>
                    <a:cubicBezTo>
                      <a:pt x="1821" y="347"/>
                      <a:pt x="1768" y="242"/>
                      <a:pt x="1690" y="163"/>
                    </a:cubicBezTo>
                    <a:cubicBezTo>
                      <a:pt x="1556" y="63"/>
                      <a:pt x="1393" y="1"/>
                      <a:pt x="1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" name="Google Shape;1727;p74">
              <a:extLst>
                <a:ext uri="{FF2B5EF4-FFF2-40B4-BE49-F238E27FC236}">
                  <a16:creationId xmlns:a16="http://schemas.microsoft.com/office/drawing/2014/main" id="{150FD0B7-D4A9-02D8-E80E-BBA069553436}"/>
                </a:ext>
              </a:extLst>
            </p:cNvPr>
            <p:cNvGrpSpPr/>
            <p:nvPr/>
          </p:nvGrpSpPr>
          <p:grpSpPr>
            <a:xfrm flipH="1">
              <a:off x="3265449" y="1755665"/>
              <a:ext cx="1306549" cy="459199"/>
              <a:chOff x="7200548" y="384850"/>
              <a:chExt cx="1714856" cy="602702"/>
            </a:xfrm>
          </p:grpSpPr>
          <p:sp>
            <p:nvSpPr>
              <p:cNvPr id="9" name="Google Shape;1728;p74">
                <a:extLst>
                  <a:ext uri="{FF2B5EF4-FFF2-40B4-BE49-F238E27FC236}">
                    <a16:creationId xmlns:a16="http://schemas.microsoft.com/office/drawing/2014/main" id="{FD60B4E2-D5F3-68E0-325B-32668F262F95}"/>
                  </a:ext>
                </a:extLst>
              </p:cNvPr>
              <p:cNvSpPr/>
              <p:nvPr/>
            </p:nvSpPr>
            <p:spPr>
              <a:xfrm>
                <a:off x="8211759" y="384850"/>
                <a:ext cx="331279" cy="331279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677" extrusionOk="0">
                    <a:moveTo>
                      <a:pt x="1480" y="157"/>
                    </a:moveTo>
                    <a:cubicBezTo>
                      <a:pt x="1493" y="157"/>
                      <a:pt x="1520" y="184"/>
                      <a:pt x="1520" y="210"/>
                    </a:cubicBezTo>
                    <a:cubicBezTo>
                      <a:pt x="1520" y="249"/>
                      <a:pt x="1520" y="288"/>
                      <a:pt x="1506" y="328"/>
                    </a:cubicBezTo>
                    <a:cubicBezTo>
                      <a:pt x="1415" y="616"/>
                      <a:pt x="1232" y="851"/>
                      <a:pt x="983" y="1021"/>
                    </a:cubicBezTo>
                    <a:cubicBezTo>
                      <a:pt x="826" y="1126"/>
                      <a:pt x="682" y="1218"/>
                      <a:pt x="525" y="1296"/>
                    </a:cubicBezTo>
                    <a:cubicBezTo>
                      <a:pt x="629" y="1152"/>
                      <a:pt x="721" y="1021"/>
                      <a:pt x="813" y="864"/>
                    </a:cubicBezTo>
                    <a:cubicBezTo>
                      <a:pt x="996" y="589"/>
                      <a:pt x="1166" y="314"/>
                      <a:pt x="1415" y="184"/>
                    </a:cubicBezTo>
                    <a:cubicBezTo>
                      <a:pt x="1428" y="170"/>
                      <a:pt x="1454" y="157"/>
                      <a:pt x="1467" y="157"/>
                    </a:cubicBezTo>
                    <a:close/>
                    <a:moveTo>
                      <a:pt x="1480" y="0"/>
                    </a:moveTo>
                    <a:cubicBezTo>
                      <a:pt x="1428" y="0"/>
                      <a:pt x="1376" y="13"/>
                      <a:pt x="1336" y="40"/>
                    </a:cubicBezTo>
                    <a:cubicBezTo>
                      <a:pt x="1061" y="197"/>
                      <a:pt x="865" y="498"/>
                      <a:pt x="682" y="786"/>
                    </a:cubicBezTo>
                    <a:cubicBezTo>
                      <a:pt x="498" y="1087"/>
                      <a:pt x="302" y="1388"/>
                      <a:pt x="1" y="1532"/>
                    </a:cubicBezTo>
                    <a:lnTo>
                      <a:pt x="66" y="1676"/>
                    </a:lnTo>
                    <a:cubicBezTo>
                      <a:pt x="420" y="1532"/>
                      <a:pt x="747" y="1362"/>
                      <a:pt x="1061" y="1152"/>
                    </a:cubicBezTo>
                    <a:cubicBezTo>
                      <a:pt x="1336" y="969"/>
                      <a:pt x="1546" y="681"/>
                      <a:pt x="1650" y="367"/>
                    </a:cubicBezTo>
                    <a:cubicBezTo>
                      <a:pt x="1664" y="301"/>
                      <a:pt x="1677" y="236"/>
                      <a:pt x="1664" y="170"/>
                    </a:cubicBezTo>
                    <a:cubicBezTo>
                      <a:pt x="1637" y="79"/>
                      <a:pt x="1572" y="13"/>
                      <a:pt x="1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Google Shape;1729;p74">
                <a:extLst>
                  <a:ext uri="{FF2B5EF4-FFF2-40B4-BE49-F238E27FC236}">
                    <a16:creationId xmlns:a16="http://schemas.microsoft.com/office/drawing/2014/main" id="{5A28ED0E-707C-3089-3768-DD87FC65A9E6}"/>
                  </a:ext>
                </a:extLst>
              </p:cNvPr>
              <p:cNvSpPr/>
              <p:nvPr/>
            </p:nvSpPr>
            <p:spPr>
              <a:xfrm>
                <a:off x="8385199" y="616567"/>
                <a:ext cx="530204" cy="156454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792" extrusionOk="0">
                    <a:moveTo>
                      <a:pt x="1480" y="157"/>
                    </a:moveTo>
                    <a:cubicBezTo>
                      <a:pt x="1796" y="157"/>
                      <a:pt x="2115" y="224"/>
                      <a:pt x="2396" y="359"/>
                    </a:cubicBezTo>
                    <a:cubicBezTo>
                      <a:pt x="2435" y="372"/>
                      <a:pt x="2461" y="398"/>
                      <a:pt x="2488" y="425"/>
                    </a:cubicBezTo>
                    <a:cubicBezTo>
                      <a:pt x="2514" y="477"/>
                      <a:pt x="2501" y="542"/>
                      <a:pt x="2448" y="569"/>
                    </a:cubicBezTo>
                    <a:cubicBezTo>
                      <a:pt x="2396" y="608"/>
                      <a:pt x="2317" y="634"/>
                      <a:pt x="2252" y="634"/>
                    </a:cubicBezTo>
                    <a:cubicBezTo>
                      <a:pt x="2082" y="621"/>
                      <a:pt x="1925" y="582"/>
                      <a:pt x="1781" y="516"/>
                    </a:cubicBezTo>
                    <a:lnTo>
                      <a:pt x="1571" y="425"/>
                    </a:lnTo>
                    <a:cubicBezTo>
                      <a:pt x="1388" y="333"/>
                      <a:pt x="1191" y="267"/>
                      <a:pt x="995" y="215"/>
                    </a:cubicBezTo>
                    <a:lnTo>
                      <a:pt x="952" y="198"/>
                    </a:lnTo>
                    <a:lnTo>
                      <a:pt x="952" y="198"/>
                    </a:lnTo>
                    <a:cubicBezTo>
                      <a:pt x="1087" y="174"/>
                      <a:pt x="1211" y="163"/>
                      <a:pt x="1322" y="163"/>
                    </a:cubicBezTo>
                    <a:cubicBezTo>
                      <a:pt x="1375" y="159"/>
                      <a:pt x="1427" y="157"/>
                      <a:pt x="1480" y="157"/>
                    </a:cubicBezTo>
                    <a:close/>
                    <a:moveTo>
                      <a:pt x="1459" y="1"/>
                    </a:moveTo>
                    <a:cubicBezTo>
                      <a:pt x="1409" y="1"/>
                      <a:pt x="1359" y="2"/>
                      <a:pt x="1309" y="6"/>
                    </a:cubicBezTo>
                    <a:cubicBezTo>
                      <a:pt x="864" y="32"/>
                      <a:pt x="432" y="97"/>
                      <a:pt x="0" y="189"/>
                    </a:cubicBezTo>
                    <a:lnTo>
                      <a:pt x="26" y="346"/>
                    </a:lnTo>
                    <a:cubicBezTo>
                      <a:pt x="175" y="321"/>
                      <a:pt x="323" y="308"/>
                      <a:pt x="470" y="308"/>
                    </a:cubicBezTo>
                    <a:cubicBezTo>
                      <a:pt x="634" y="308"/>
                      <a:pt x="797" y="325"/>
                      <a:pt x="956" y="359"/>
                    </a:cubicBezTo>
                    <a:cubicBezTo>
                      <a:pt x="1139" y="425"/>
                      <a:pt x="1322" y="490"/>
                      <a:pt x="1506" y="569"/>
                    </a:cubicBezTo>
                    <a:lnTo>
                      <a:pt x="1728" y="660"/>
                    </a:lnTo>
                    <a:cubicBezTo>
                      <a:pt x="1885" y="739"/>
                      <a:pt x="2069" y="778"/>
                      <a:pt x="2239" y="791"/>
                    </a:cubicBezTo>
                    <a:lnTo>
                      <a:pt x="2252" y="791"/>
                    </a:lnTo>
                    <a:cubicBezTo>
                      <a:pt x="2357" y="791"/>
                      <a:pt x="2461" y="752"/>
                      <a:pt x="2540" y="699"/>
                    </a:cubicBezTo>
                    <a:cubicBezTo>
                      <a:pt x="2645" y="608"/>
                      <a:pt x="2684" y="464"/>
                      <a:pt x="2618" y="346"/>
                    </a:cubicBezTo>
                    <a:cubicBezTo>
                      <a:pt x="2579" y="294"/>
                      <a:pt x="2527" y="241"/>
                      <a:pt x="2461" y="215"/>
                    </a:cubicBezTo>
                    <a:cubicBezTo>
                      <a:pt x="2141" y="78"/>
                      <a:pt x="1801" y="1"/>
                      <a:pt x="1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Google Shape;1730;p74">
                <a:extLst>
                  <a:ext uri="{FF2B5EF4-FFF2-40B4-BE49-F238E27FC236}">
                    <a16:creationId xmlns:a16="http://schemas.microsoft.com/office/drawing/2014/main" id="{D14C4ADF-040C-191C-79A1-6AE0783D45CC}"/>
                  </a:ext>
                </a:extLst>
              </p:cNvPr>
              <p:cNvSpPr/>
              <p:nvPr/>
            </p:nvSpPr>
            <p:spPr>
              <a:xfrm>
                <a:off x="7200548" y="580219"/>
                <a:ext cx="1422701" cy="407333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2062" extrusionOk="0">
                    <a:moveTo>
                      <a:pt x="1235" y="1"/>
                    </a:moveTo>
                    <a:cubicBezTo>
                      <a:pt x="1207" y="1"/>
                      <a:pt x="1180" y="2"/>
                      <a:pt x="1153" y="6"/>
                    </a:cubicBezTo>
                    <a:cubicBezTo>
                      <a:pt x="747" y="32"/>
                      <a:pt x="394" y="255"/>
                      <a:pt x="197" y="609"/>
                    </a:cubicBezTo>
                    <a:cubicBezTo>
                      <a:pt x="1" y="975"/>
                      <a:pt x="53" y="1420"/>
                      <a:pt x="315" y="1734"/>
                    </a:cubicBezTo>
                    <a:cubicBezTo>
                      <a:pt x="538" y="1944"/>
                      <a:pt x="852" y="2062"/>
                      <a:pt x="1166" y="2062"/>
                    </a:cubicBezTo>
                    <a:cubicBezTo>
                      <a:pt x="1218" y="2062"/>
                      <a:pt x="1258" y="2049"/>
                      <a:pt x="1310" y="2049"/>
                    </a:cubicBezTo>
                    <a:cubicBezTo>
                      <a:pt x="1650" y="1996"/>
                      <a:pt x="1965" y="1905"/>
                      <a:pt x="2279" y="1761"/>
                    </a:cubicBezTo>
                    <a:lnTo>
                      <a:pt x="2292" y="1748"/>
                    </a:lnTo>
                    <a:cubicBezTo>
                      <a:pt x="2816" y="1538"/>
                      <a:pt x="3339" y="1329"/>
                      <a:pt x="3876" y="1132"/>
                    </a:cubicBezTo>
                    <a:cubicBezTo>
                      <a:pt x="4596" y="870"/>
                      <a:pt x="5303" y="622"/>
                      <a:pt x="6062" y="556"/>
                    </a:cubicBezTo>
                    <a:cubicBezTo>
                      <a:pt x="6112" y="549"/>
                      <a:pt x="6162" y="546"/>
                      <a:pt x="6212" y="546"/>
                    </a:cubicBezTo>
                    <a:cubicBezTo>
                      <a:pt x="6350" y="546"/>
                      <a:pt x="6491" y="570"/>
                      <a:pt x="6625" y="609"/>
                    </a:cubicBezTo>
                    <a:cubicBezTo>
                      <a:pt x="6809" y="661"/>
                      <a:pt x="6940" y="792"/>
                      <a:pt x="6992" y="975"/>
                    </a:cubicBezTo>
                    <a:cubicBezTo>
                      <a:pt x="7031" y="1132"/>
                      <a:pt x="6940" y="1302"/>
                      <a:pt x="6783" y="1355"/>
                    </a:cubicBezTo>
                    <a:cubicBezTo>
                      <a:pt x="6769" y="1357"/>
                      <a:pt x="6756" y="1358"/>
                      <a:pt x="6743" y="1358"/>
                    </a:cubicBezTo>
                    <a:cubicBezTo>
                      <a:pt x="6679" y="1358"/>
                      <a:pt x="6617" y="1331"/>
                      <a:pt x="6573" y="1276"/>
                    </a:cubicBezTo>
                    <a:cubicBezTo>
                      <a:pt x="6521" y="1237"/>
                      <a:pt x="6508" y="1171"/>
                      <a:pt x="6521" y="1119"/>
                    </a:cubicBezTo>
                    <a:lnTo>
                      <a:pt x="6364" y="1067"/>
                    </a:lnTo>
                    <a:lnTo>
                      <a:pt x="6364" y="1067"/>
                    </a:lnTo>
                    <a:cubicBezTo>
                      <a:pt x="6337" y="1185"/>
                      <a:pt x="6364" y="1302"/>
                      <a:pt x="6455" y="1394"/>
                    </a:cubicBezTo>
                    <a:cubicBezTo>
                      <a:pt x="6531" y="1481"/>
                      <a:pt x="6634" y="1532"/>
                      <a:pt x="6749" y="1532"/>
                    </a:cubicBezTo>
                    <a:cubicBezTo>
                      <a:pt x="6773" y="1532"/>
                      <a:pt x="6797" y="1529"/>
                      <a:pt x="6822" y="1525"/>
                    </a:cubicBezTo>
                    <a:cubicBezTo>
                      <a:pt x="7057" y="1446"/>
                      <a:pt x="7201" y="1185"/>
                      <a:pt x="7149" y="949"/>
                    </a:cubicBezTo>
                    <a:cubicBezTo>
                      <a:pt x="7084" y="713"/>
                      <a:pt x="6913" y="543"/>
                      <a:pt x="6691" y="465"/>
                    </a:cubicBezTo>
                    <a:cubicBezTo>
                      <a:pt x="6548" y="420"/>
                      <a:pt x="6398" y="399"/>
                      <a:pt x="6251" y="399"/>
                    </a:cubicBezTo>
                    <a:cubicBezTo>
                      <a:pt x="6183" y="399"/>
                      <a:pt x="6116" y="404"/>
                      <a:pt x="6049" y="412"/>
                    </a:cubicBezTo>
                    <a:cubicBezTo>
                      <a:pt x="5277" y="465"/>
                      <a:pt x="4557" y="726"/>
                      <a:pt x="3824" y="1001"/>
                    </a:cubicBezTo>
                    <a:cubicBezTo>
                      <a:pt x="3300" y="1198"/>
                      <a:pt x="2763" y="1407"/>
                      <a:pt x="2240" y="1617"/>
                    </a:cubicBezTo>
                    <a:lnTo>
                      <a:pt x="2226" y="1630"/>
                    </a:lnTo>
                    <a:cubicBezTo>
                      <a:pt x="1925" y="1761"/>
                      <a:pt x="1611" y="1852"/>
                      <a:pt x="1297" y="1892"/>
                    </a:cubicBezTo>
                    <a:cubicBezTo>
                      <a:pt x="1243" y="1900"/>
                      <a:pt x="1190" y="1905"/>
                      <a:pt x="1137" y="1905"/>
                    </a:cubicBezTo>
                    <a:cubicBezTo>
                      <a:pt x="878" y="1905"/>
                      <a:pt x="628" y="1801"/>
                      <a:pt x="433" y="1617"/>
                    </a:cubicBezTo>
                    <a:cubicBezTo>
                      <a:pt x="210" y="1355"/>
                      <a:pt x="171" y="988"/>
                      <a:pt x="328" y="687"/>
                    </a:cubicBezTo>
                    <a:cubicBezTo>
                      <a:pt x="498" y="386"/>
                      <a:pt x="813" y="190"/>
                      <a:pt x="1166" y="163"/>
                    </a:cubicBezTo>
                    <a:cubicBezTo>
                      <a:pt x="1191" y="159"/>
                      <a:pt x="1217" y="157"/>
                      <a:pt x="1242" y="157"/>
                    </a:cubicBezTo>
                    <a:cubicBezTo>
                      <a:pt x="1364" y="157"/>
                      <a:pt x="1488" y="206"/>
                      <a:pt x="1585" y="281"/>
                    </a:cubicBezTo>
                    <a:cubicBezTo>
                      <a:pt x="1624" y="320"/>
                      <a:pt x="1650" y="386"/>
                      <a:pt x="1650" y="451"/>
                    </a:cubicBezTo>
                    <a:cubicBezTo>
                      <a:pt x="1637" y="582"/>
                      <a:pt x="1533" y="687"/>
                      <a:pt x="1402" y="713"/>
                    </a:cubicBezTo>
                    <a:cubicBezTo>
                      <a:pt x="1349" y="722"/>
                      <a:pt x="1297" y="726"/>
                      <a:pt x="1245" y="726"/>
                    </a:cubicBezTo>
                    <a:cubicBezTo>
                      <a:pt x="1141" y="726"/>
                      <a:pt x="1039" y="709"/>
                      <a:pt x="943" y="674"/>
                    </a:cubicBezTo>
                    <a:lnTo>
                      <a:pt x="904" y="831"/>
                    </a:lnTo>
                    <a:cubicBezTo>
                      <a:pt x="1007" y="863"/>
                      <a:pt x="1115" y="880"/>
                      <a:pt x="1225" y="880"/>
                    </a:cubicBezTo>
                    <a:cubicBezTo>
                      <a:pt x="1296" y="880"/>
                      <a:pt x="1369" y="873"/>
                      <a:pt x="1441" y="857"/>
                    </a:cubicBezTo>
                    <a:cubicBezTo>
                      <a:pt x="1637" y="818"/>
                      <a:pt x="1794" y="661"/>
                      <a:pt x="1808" y="451"/>
                    </a:cubicBezTo>
                    <a:cubicBezTo>
                      <a:pt x="1821" y="347"/>
                      <a:pt x="1768" y="242"/>
                      <a:pt x="1690" y="163"/>
                    </a:cubicBezTo>
                    <a:cubicBezTo>
                      <a:pt x="1556" y="63"/>
                      <a:pt x="1393" y="1"/>
                      <a:pt x="1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5" name="Google Shape;1709;p74">
            <a:extLst>
              <a:ext uri="{FF2B5EF4-FFF2-40B4-BE49-F238E27FC236}">
                <a16:creationId xmlns:a16="http://schemas.microsoft.com/office/drawing/2014/main" id="{CE8C4219-0F01-958E-E502-2C0F94D05834}"/>
              </a:ext>
            </a:extLst>
          </p:cNvPr>
          <p:cNvSpPr txBox="1">
            <a:spLocks/>
          </p:cNvSpPr>
          <p:nvPr/>
        </p:nvSpPr>
        <p:spPr>
          <a:xfrm>
            <a:off x="2319101" y="2541069"/>
            <a:ext cx="4495500" cy="78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Font typeface="Lato"/>
              <a:buNone/>
            </a:pPr>
            <a:r>
              <a:rPr lang="en-US" sz="2400" dirty="0">
                <a:solidFill>
                  <a:schemeClr val="lt1"/>
                </a:solidFill>
              </a:rPr>
              <a:t>If you have any question, please ask us</a:t>
            </a:r>
          </a:p>
        </p:txBody>
      </p:sp>
    </p:spTree>
    <p:extLst>
      <p:ext uri="{BB962C8B-B14F-4D97-AF65-F5344CB8AC3E}">
        <p14:creationId xmlns:p14="http://schemas.microsoft.com/office/powerpoint/2010/main" val="154478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theme/theme1.xml><?xml version="1.0" encoding="utf-8"?>
<a:theme xmlns:a="http://schemas.openxmlformats.org/drawingml/2006/main" name="Adopt a pub pitch deck by Slidego">
  <a:themeElements>
    <a:clrScheme name="Simple Light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E49E48"/>
      </a:accent1>
      <a:accent2>
        <a:srgbClr val="F6B26B"/>
      </a:accent2>
      <a:accent3>
        <a:srgbClr val="F9CB9C"/>
      </a:accent3>
      <a:accent4>
        <a:srgbClr val="FCE5CD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354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Microsoft YaHei UI</vt:lpstr>
      <vt:lpstr>Arial</vt:lpstr>
      <vt:lpstr>Arial Black</vt:lpstr>
      <vt:lpstr>Calibri</vt:lpstr>
      <vt:lpstr>Lato</vt:lpstr>
      <vt:lpstr>Muli</vt:lpstr>
      <vt:lpstr>Open Sans</vt:lpstr>
      <vt:lpstr>Prompt</vt:lpstr>
      <vt:lpstr>Roboto</vt:lpstr>
      <vt:lpstr>Roboto Slab</vt:lpstr>
      <vt:lpstr>Roboto Slab Black</vt:lpstr>
      <vt:lpstr>Symbol</vt:lpstr>
      <vt:lpstr>Adopt a pub pitch deck by Slidego</vt:lpstr>
      <vt:lpstr>Ramseys kitchen  </vt:lpstr>
      <vt:lpstr>What this project is about?</vt:lpstr>
      <vt:lpstr>UML DIAGRAM </vt:lpstr>
      <vt:lpstr>PowerPoint Presentation</vt:lpstr>
      <vt:lpstr>PowerPoint Presentation</vt:lpstr>
      <vt:lpstr>OUR 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Ramseys kitchen</dc:title>
  <dc:creator>Iftekhar Ahmed</dc:creator>
  <cp:lastModifiedBy>c1own</cp:lastModifiedBy>
  <cp:revision>3</cp:revision>
  <dcterms:modified xsi:type="dcterms:W3CDTF">2022-06-20T03:41:47Z</dcterms:modified>
</cp:coreProperties>
</file>