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4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6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36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92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7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5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4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5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0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7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05A926-1247-4D06-BEA8-0368A195489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41D439-D16A-4DA7-ABC2-3094EE22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9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57C9-8A9A-E177-19B6-DBD0A9807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POLY-ALPHABETIC CIPHER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EF9F3-4811-DB9C-4CFB-DA3E7EDF6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Chetan(2020046), Pratham Koli(2020453)</a:t>
            </a:r>
          </a:p>
        </p:txBody>
      </p:sp>
    </p:spTree>
    <p:extLst>
      <p:ext uri="{BB962C8B-B14F-4D97-AF65-F5344CB8AC3E}">
        <p14:creationId xmlns:p14="http://schemas.microsoft.com/office/powerpoint/2010/main" val="65341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F954-5058-8DB7-8E2B-0E39759F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Poly-Alphabetic Cipher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5DDD4-7ACC-BEDC-860A-463C42521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a sequence of plaint text letters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typically m &lt; 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5DDD4-7ACC-BEDC-860A-463C42521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3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53CC-6DEE-9839-E450-5B56B2C2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71647-A44E-BEE9-F305-EACFEA065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E(K, P)  = E 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]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=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)mod 26,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)mod 26 , . . .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)mod 26,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)mod 26,     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)mod 26 , . . .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)mod 26, . . . 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equation of the encryption process is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)mod 26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71647-A44E-BEE9-F305-EACFEA065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40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2DB8-6E4F-9BFA-13A4-EF27E89C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Encryption 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15F9A7-F337-B82E-9989-B528E966A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30" y="2272466"/>
            <a:ext cx="10355531" cy="4136084"/>
          </a:xfrm>
        </p:spPr>
      </p:pic>
    </p:spTree>
    <p:extLst>
      <p:ext uri="{BB962C8B-B14F-4D97-AF65-F5344CB8AC3E}">
        <p14:creationId xmlns:p14="http://schemas.microsoft.com/office/powerpoint/2010/main" val="249474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CABF-59E1-0F9B-4AF0-DF31F66D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42A27-6A8D-FAFB-83D8-2F8A655E9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73" y="2456809"/>
            <a:ext cx="11586448" cy="3684013"/>
          </a:xfrm>
        </p:spPr>
      </p:pic>
    </p:spTree>
    <p:extLst>
      <p:ext uri="{BB962C8B-B14F-4D97-AF65-F5344CB8AC3E}">
        <p14:creationId xmlns:p14="http://schemas.microsoft.com/office/powerpoint/2010/main" val="25246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F92B-B867-D19B-9FC3-9F9A4884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5EB25-5F3E-8152-8EE7-2F1BA7C93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56" y="2616819"/>
            <a:ext cx="6547989" cy="3425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DD2AC-B616-2EB5-C316-800C63C25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45" y="2965886"/>
            <a:ext cx="5259655" cy="2377077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116DD44-6853-4EDE-D47B-FF3C5170E089}"/>
              </a:ext>
            </a:extLst>
          </p:cNvPr>
          <p:cNvCxnSpPr/>
          <p:nvPr/>
        </p:nvCxnSpPr>
        <p:spPr>
          <a:xfrm flipV="1">
            <a:off x="4670612" y="3263153"/>
            <a:ext cx="1956933" cy="1264023"/>
          </a:xfrm>
          <a:prstGeom prst="curved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49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198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 Math</vt:lpstr>
      <vt:lpstr>Century Gothic</vt:lpstr>
      <vt:lpstr>Times New Roman</vt:lpstr>
      <vt:lpstr>Wingdings 2</vt:lpstr>
      <vt:lpstr>Quotable</vt:lpstr>
      <vt:lpstr>PROJECT-1 POLY-ALPHABETIC CIPHER </vt:lpstr>
      <vt:lpstr>Poly-Alphabetic Cipher</vt:lpstr>
      <vt:lpstr>Ciphertext Calculation</vt:lpstr>
      <vt:lpstr>Encryption Algorithm</vt:lpstr>
      <vt:lpstr>Decryption Algorithm</vt:lpstr>
      <vt:lpstr>Brute Force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 POLY-ALPHABETIC CIPHER </dc:title>
  <dc:creator>Pratham Koli</dc:creator>
  <cp:lastModifiedBy>Pratham Koli</cp:lastModifiedBy>
  <cp:revision>1</cp:revision>
  <dcterms:created xsi:type="dcterms:W3CDTF">2023-02-10T15:51:29Z</dcterms:created>
  <dcterms:modified xsi:type="dcterms:W3CDTF">2023-02-10T16:31:52Z</dcterms:modified>
</cp:coreProperties>
</file>