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18"/>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5"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buNone/>
            </a:pPr>
            <a:r>
              <a:rPr lang="en-US" sz="4400" b="0" strike="noStrike" spc="-1">
                <a:latin typeface="Arial"/>
              </a:rPr>
              <a:t>Click to move the slide</a:t>
            </a:r>
          </a:p>
        </p:txBody>
      </p:sp>
      <p:sp>
        <p:nvSpPr>
          <p:cNvPr id="166"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US" sz="2000" b="0" strike="noStrike" spc="-1">
                <a:latin typeface="Arial"/>
              </a:rPr>
              <a:t>Click to edit the notes format</a:t>
            </a:r>
          </a:p>
        </p:txBody>
      </p:sp>
      <p:sp>
        <p:nvSpPr>
          <p:cNvPr id="167"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US" sz="1400" b="0" strike="noStrike" spc="-1">
                <a:latin typeface="Times New Roman"/>
              </a:rPr>
              <a:t>&lt;header&gt;</a:t>
            </a:r>
          </a:p>
        </p:txBody>
      </p:sp>
      <p:sp>
        <p:nvSpPr>
          <p:cNvPr id="168" name="PlaceHolder 4"/>
          <p:cNvSpPr>
            <a:spLocks noGrp="1"/>
          </p:cNvSpPr>
          <p:nvPr>
            <p:ph type="dt" idx="13"/>
          </p:nvPr>
        </p:nvSpPr>
        <p:spPr>
          <a:xfrm>
            <a:off x="4278960" y="0"/>
            <a:ext cx="3280680" cy="53424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&lt;date/time&gt;</a:t>
            </a:r>
          </a:p>
        </p:txBody>
      </p:sp>
      <p:sp>
        <p:nvSpPr>
          <p:cNvPr id="169" name="PlaceHolder 5"/>
          <p:cNvSpPr>
            <a:spLocks noGrp="1"/>
          </p:cNvSpPr>
          <p:nvPr>
            <p:ph type="ftr" idx="14"/>
          </p:nvPr>
        </p:nvSpPr>
        <p:spPr>
          <a:xfrm>
            <a:off x="0" y="10157400"/>
            <a:ext cx="3280680" cy="53424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&lt;footer&gt;</a:t>
            </a:r>
          </a:p>
        </p:txBody>
      </p:sp>
      <p:sp>
        <p:nvSpPr>
          <p:cNvPr id="170" name="PlaceHolder 6"/>
          <p:cNvSpPr>
            <a:spLocks noGrp="1"/>
          </p:cNvSpPr>
          <p:nvPr>
            <p:ph type="sldNum" idx="15"/>
          </p:nvPr>
        </p:nvSpPr>
        <p:spPr>
          <a:xfrm>
            <a:off x="4278960" y="10157400"/>
            <a:ext cx="3280680" cy="53424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13B40893-60A2-441A-A1E3-D74DF26AC62D}"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PlaceHolder 1"/>
          <p:cNvSpPr>
            <a:spLocks noGrp="1" noRot="1" noChangeAspect="1"/>
          </p:cNvSpPr>
          <p:nvPr>
            <p:ph type="sldImg"/>
          </p:nvPr>
        </p:nvSpPr>
        <p:spPr>
          <a:xfrm>
            <a:off x="685800" y="1143000"/>
            <a:ext cx="5484240" cy="3084120"/>
          </a:xfrm>
          <a:prstGeom prst="rect">
            <a:avLst/>
          </a:prstGeom>
          <a:ln w="0">
            <a:noFill/>
          </a:ln>
        </p:spPr>
      </p:sp>
      <p:sp>
        <p:nvSpPr>
          <p:cNvPr id="296" name="PlaceHolder 2"/>
          <p:cNvSpPr>
            <a:spLocks noGrp="1"/>
          </p:cNvSpPr>
          <p:nvPr>
            <p:ph type="body"/>
          </p:nvPr>
        </p:nvSpPr>
        <p:spPr>
          <a:xfrm>
            <a:off x="685800" y="4400640"/>
            <a:ext cx="5484240" cy="3598200"/>
          </a:xfrm>
          <a:prstGeom prst="rect">
            <a:avLst/>
          </a:prstGeom>
          <a:noFill/>
          <a:ln w="0">
            <a:noFill/>
          </a:ln>
        </p:spPr>
        <p:txBody>
          <a:bodyPr lIns="0" tIns="0" rIns="0" bIns="0" anchor="t">
            <a:noAutofit/>
          </a:bodyPr>
          <a:lstStyle/>
          <a:p>
            <a:endParaRPr lang="en-US" sz="2000" b="0" strike="noStrike" spc="-1">
              <a:latin typeface="Arial"/>
            </a:endParaRPr>
          </a:p>
        </p:txBody>
      </p:sp>
      <p:sp>
        <p:nvSpPr>
          <p:cNvPr id="297" name="PlaceHolder 3"/>
          <p:cNvSpPr>
            <a:spLocks noGrp="1"/>
          </p:cNvSpPr>
          <p:nvPr>
            <p:ph type="sldNum" idx="25"/>
          </p:nvPr>
        </p:nvSpPr>
        <p:spPr>
          <a:xfrm>
            <a:off x="3884760" y="8685360"/>
            <a:ext cx="296964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6713A278-29DE-43C3-98FE-541E586DEEBC}" type="slidenum">
              <a:rPr lang="en-US" sz="1200" b="0" strike="noStrike" spc="-1">
                <a:solidFill>
                  <a:srgbClr val="000000"/>
                </a:solidFill>
                <a:latin typeface="+mn-lt"/>
                <a:ea typeface="+mn-ea"/>
              </a:rPr>
              <a:t>1</a:t>
            </a:fld>
            <a:endParaRPr lang="en-US" sz="1200" b="0" strike="noStrike" spc="-1">
              <a:latin typeface="Times New Roman"/>
            </a:endParaRPr>
          </a:p>
        </p:txBody>
      </p:sp>
      <p:sp>
        <p:nvSpPr>
          <p:cNvPr id="298" name="PlaceHolder 4"/>
          <p:cNvSpPr>
            <a:spLocks noGrp="1"/>
          </p:cNvSpPr>
          <p:nvPr>
            <p:ph type="ftr" idx="26"/>
          </p:nvPr>
        </p:nvSpPr>
        <p:spPr>
          <a:xfrm>
            <a:off x="0" y="8685360"/>
            <a:ext cx="2969640" cy="456480"/>
          </a:xfrm>
          <a:prstGeom prst="rect">
            <a:avLst/>
          </a:prstGeom>
          <a:noFill/>
          <a:ln w="0">
            <a:noFill/>
          </a:ln>
        </p:spPr>
        <p:txBody>
          <a:bodyPr lIns="0" tIns="0" rIns="0" bIns="0" anchor="b">
            <a:noAutofit/>
          </a:bodyPr>
          <a:lstStyle>
            <a:lvl1pPr>
              <a:lnSpc>
                <a:spcPct val="100000"/>
              </a:lnSpc>
              <a:buNone/>
              <a:defRPr lang="en-US" sz="1200" b="0" strike="noStrike" spc="-1">
                <a:solidFill>
                  <a:srgbClr val="000000"/>
                </a:solidFill>
                <a:latin typeface="+mn-lt"/>
                <a:ea typeface="+mn-ea"/>
              </a:defRPr>
            </a:lvl1pPr>
          </a:lstStyle>
          <a:p>
            <a:pPr>
              <a:lnSpc>
                <a:spcPct val="100000"/>
              </a:lnSpc>
              <a:buNone/>
            </a:pPr>
            <a:r>
              <a:rPr lang="en-US" sz="1200" b="0" strike="noStrike" spc="-1">
                <a:solidFill>
                  <a:srgbClr val="000000"/>
                </a:solidFill>
                <a:latin typeface="+mn-lt"/>
                <a:ea typeface="+mn-ea"/>
              </a:rPr>
              <a:t>Project Title</a:t>
            </a:r>
            <a:endParaRPr lang="en-US" sz="1200" b="0" strike="noStrike" spc="-1">
              <a:latin typeface="Times New Roman"/>
            </a:endParaRPr>
          </a:p>
        </p:txBody>
      </p:sp>
      <p:sp>
        <p:nvSpPr>
          <p:cNvPr id="299" name="PlaceHolder 5"/>
          <p:cNvSpPr>
            <a:spLocks noGrp="1"/>
          </p:cNvSpPr>
          <p:nvPr>
            <p:ph type="hdr"/>
          </p:nvPr>
        </p:nvSpPr>
        <p:spPr>
          <a:xfrm>
            <a:off x="0" y="0"/>
            <a:ext cx="2969640" cy="456480"/>
          </a:xfrm>
          <a:prstGeom prst="rect">
            <a:avLst/>
          </a:prstGeom>
          <a:noFill/>
          <a:ln w="0">
            <a:noFill/>
          </a:ln>
        </p:spPr>
        <p:txBody>
          <a:bodyPr lIns="0" tIns="0" rIns="0" bIns="0" anchor="t">
            <a:noAutofit/>
          </a:bodyPr>
          <a:lstStyle/>
          <a:p>
            <a:pPr>
              <a:lnSpc>
                <a:spcPct val="100000"/>
              </a:lnSpc>
              <a:buNone/>
            </a:pPr>
            <a:r>
              <a:rPr lang="en-US" sz="1200" b="0" strike="noStrike" spc="-1">
                <a:solidFill>
                  <a:srgbClr val="000000"/>
                </a:solidFill>
                <a:latin typeface="+mn-lt"/>
                <a:ea typeface="+mn-ea"/>
              </a:rPr>
              <a:t>P1-P1-S-20-01</a:t>
            </a:r>
            <a:endParaRPr lang="en-US" sz="1200" b="0" strike="noStrike" spc="-1">
              <a:latin typeface="Times New Roman"/>
            </a:endParaRPr>
          </a:p>
        </p:txBody>
      </p:sp>
      <p:sp>
        <p:nvSpPr>
          <p:cNvPr id="300" name="PlaceHolder 6"/>
          <p:cNvSpPr>
            <a:spLocks noGrp="1"/>
          </p:cNvSpPr>
          <p:nvPr>
            <p:ph type="dt" idx="27"/>
          </p:nvPr>
        </p:nvSpPr>
        <p:spPr>
          <a:xfrm>
            <a:off x="3884760" y="0"/>
            <a:ext cx="2969640" cy="456480"/>
          </a:xfrm>
          <a:prstGeom prst="rect">
            <a:avLst/>
          </a:prstGeom>
          <a:noFill/>
          <a:ln w="0">
            <a:noFill/>
          </a:ln>
        </p:spPr>
        <p:txBody>
          <a:bodyPr lIns="0" tIns="0" rIns="0" bIns="0" anchor="t">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1745359E-2D77-4093-8403-C8E356A1AD65}" type="datetime1">
              <a:rPr lang="en-US" sz="1200" b="0" strike="noStrike" spc="-1">
                <a:solidFill>
                  <a:srgbClr val="000000"/>
                </a:solidFill>
                <a:latin typeface="+mn-lt"/>
                <a:ea typeface="+mn-ea"/>
              </a:rPr>
              <a:t>9/7/2022</a:t>
            </a:fld>
            <a:endParaRPr lang="en-US"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PlaceHolder 1"/>
          <p:cNvSpPr>
            <a:spLocks noGrp="1" noRot="1" noChangeAspect="1"/>
          </p:cNvSpPr>
          <p:nvPr>
            <p:ph type="sldImg"/>
          </p:nvPr>
        </p:nvSpPr>
        <p:spPr>
          <a:xfrm>
            <a:off x="685800" y="1143000"/>
            <a:ext cx="5484813" cy="3084513"/>
          </a:xfrm>
          <a:prstGeom prst="rect">
            <a:avLst/>
          </a:prstGeom>
          <a:ln w="0">
            <a:noFill/>
          </a:ln>
        </p:spPr>
      </p:sp>
      <p:sp>
        <p:nvSpPr>
          <p:cNvPr id="350" name="PlaceHolder 2"/>
          <p:cNvSpPr>
            <a:spLocks noGrp="1"/>
          </p:cNvSpPr>
          <p:nvPr>
            <p:ph type="body"/>
          </p:nvPr>
        </p:nvSpPr>
        <p:spPr>
          <a:xfrm>
            <a:off x="685800" y="4400640"/>
            <a:ext cx="5484240" cy="3598200"/>
          </a:xfrm>
          <a:prstGeom prst="rect">
            <a:avLst/>
          </a:prstGeom>
          <a:noFill/>
          <a:ln w="0">
            <a:noFill/>
          </a:ln>
        </p:spPr>
        <p:txBody>
          <a:bodyPr lIns="0" tIns="0" rIns="0" bIns="0" anchor="t">
            <a:noAutofit/>
          </a:bodyPr>
          <a:lstStyle/>
          <a:p>
            <a:endParaRPr lang="en-US" sz="2000" b="0" strike="noStrike" spc="-1">
              <a:latin typeface="Arial"/>
            </a:endParaRPr>
          </a:p>
        </p:txBody>
      </p:sp>
      <p:sp>
        <p:nvSpPr>
          <p:cNvPr id="351" name="PlaceHolder 3"/>
          <p:cNvSpPr>
            <a:spLocks noGrp="1"/>
          </p:cNvSpPr>
          <p:nvPr>
            <p:ph type="hdr"/>
          </p:nvPr>
        </p:nvSpPr>
        <p:spPr>
          <a:xfrm>
            <a:off x="0" y="0"/>
            <a:ext cx="2969640" cy="456480"/>
          </a:xfrm>
          <a:prstGeom prst="rect">
            <a:avLst/>
          </a:prstGeom>
          <a:noFill/>
          <a:ln w="0">
            <a:noFill/>
          </a:ln>
        </p:spPr>
        <p:txBody>
          <a:bodyPr lIns="0" tIns="0" rIns="0" bIns="0" anchor="t">
            <a:noAutofit/>
          </a:bodyPr>
          <a:lstStyle/>
          <a:p>
            <a:pPr>
              <a:lnSpc>
                <a:spcPct val="100000"/>
              </a:lnSpc>
              <a:buNone/>
            </a:pPr>
            <a:r>
              <a:rPr lang="en-US" sz="1200" b="0" strike="noStrike" spc="-1">
                <a:solidFill>
                  <a:srgbClr val="000000"/>
                </a:solidFill>
                <a:latin typeface="+mn-lt"/>
                <a:ea typeface="+mn-ea"/>
              </a:rPr>
              <a:t>P1-P1-S-20-01</a:t>
            </a:r>
            <a:endParaRPr lang="en-US" sz="1200" b="0" strike="noStrike" spc="-1">
              <a:latin typeface="Times New Roman"/>
            </a:endParaRPr>
          </a:p>
        </p:txBody>
      </p:sp>
      <p:sp>
        <p:nvSpPr>
          <p:cNvPr id="352" name="PlaceHolder 4"/>
          <p:cNvSpPr>
            <a:spLocks noGrp="1"/>
          </p:cNvSpPr>
          <p:nvPr>
            <p:ph type="dt" idx="52"/>
          </p:nvPr>
        </p:nvSpPr>
        <p:spPr>
          <a:xfrm>
            <a:off x="3884760" y="0"/>
            <a:ext cx="2969640" cy="456480"/>
          </a:xfrm>
          <a:prstGeom prst="rect">
            <a:avLst/>
          </a:prstGeom>
          <a:noFill/>
          <a:ln w="0">
            <a:noFill/>
          </a:ln>
        </p:spPr>
        <p:txBody>
          <a:bodyPr lIns="0" tIns="0" rIns="0" bIns="0" anchor="t">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E051A9BC-D51A-4F67-B718-ECD1F8B53246}" type="datetime1">
              <a:rPr lang="en-US" sz="1200" b="0" strike="noStrike" spc="-1">
                <a:solidFill>
                  <a:srgbClr val="000000"/>
                </a:solidFill>
                <a:latin typeface="+mn-lt"/>
                <a:ea typeface="+mn-ea"/>
              </a:rPr>
              <a:t>9/7/2022</a:t>
            </a:fld>
            <a:endParaRPr lang="en-US" sz="1200" b="0" strike="noStrike" spc="-1">
              <a:latin typeface="Times New Roman"/>
            </a:endParaRPr>
          </a:p>
        </p:txBody>
      </p:sp>
      <p:sp>
        <p:nvSpPr>
          <p:cNvPr id="353" name="PlaceHolder 5"/>
          <p:cNvSpPr>
            <a:spLocks noGrp="1"/>
          </p:cNvSpPr>
          <p:nvPr>
            <p:ph type="ftr" idx="53"/>
          </p:nvPr>
        </p:nvSpPr>
        <p:spPr>
          <a:xfrm>
            <a:off x="0" y="8685360"/>
            <a:ext cx="2969640" cy="456480"/>
          </a:xfrm>
          <a:prstGeom prst="rect">
            <a:avLst/>
          </a:prstGeom>
          <a:noFill/>
          <a:ln w="0">
            <a:noFill/>
          </a:ln>
        </p:spPr>
        <p:txBody>
          <a:bodyPr lIns="0" tIns="0" rIns="0" bIns="0" anchor="b">
            <a:noAutofit/>
          </a:bodyPr>
          <a:lstStyle>
            <a:lvl1pPr>
              <a:lnSpc>
                <a:spcPct val="100000"/>
              </a:lnSpc>
              <a:buNone/>
              <a:defRPr lang="en-US" sz="1200" b="0" strike="noStrike" spc="-1">
                <a:solidFill>
                  <a:srgbClr val="000000"/>
                </a:solidFill>
                <a:latin typeface="+mn-lt"/>
                <a:ea typeface="+mn-ea"/>
              </a:defRPr>
            </a:lvl1pPr>
          </a:lstStyle>
          <a:p>
            <a:pPr>
              <a:lnSpc>
                <a:spcPct val="100000"/>
              </a:lnSpc>
              <a:buNone/>
            </a:pPr>
            <a:r>
              <a:rPr lang="en-US" sz="1200" b="0" strike="noStrike" spc="-1">
                <a:solidFill>
                  <a:srgbClr val="000000"/>
                </a:solidFill>
                <a:latin typeface="+mn-lt"/>
                <a:ea typeface="+mn-ea"/>
              </a:rPr>
              <a:t>Project Title</a:t>
            </a:r>
            <a:endParaRPr lang="en-US" sz="1200" b="0" strike="noStrike" spc="-1">
              <a:latin typeface="Times New Roman"/>
            </a:endParaRPr>
          </a:p>
        </p:txBody>
      </p:sp>
      <p:sp>
        <p:nvSpPr>
          <p:cNvPr id="354" name="PlaceHolder 6"/>
          <p:cNvSpPr>
            <a:spLocks noGrp="1"/>
          </p:cNvSpPr>
          <p:nvPr>
            <p:ph type="sldNum" idx="54"/>
          </p:nvPr>
        </p:nvSpPr>
        <p:spPr>
          <a:xfrm>
            <a:off x="3884760" y="8685360"/>
            <a:ext cx="296964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8B3DF57F-B6BF-4F14-93F6-E1FCA6AE2F0C}" type="slidenum">
              <a:rPr lang="en-US" sz="1200" b="0" strike="noStrike" spc="-1">
                <a:solidFill>
                  <a:srgbClr val="000000"/>
                </a:solidFill>
                <a:latin typeface="+mn-lt"/>
                <a:ea typeface="+mn-ea"/>
              </a:rPr>
              <a:t>12</a:t>
            </a:fld>
            <a:endParaRPr lang="en-US" sz="1200" b="0" strike="noStrike" spc="-1">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PlaceHolder 1"/>
          <p:cNvSpPr>
            <a:spLocks noGrp="1" noRot="1" noChangeAspect="1"/>
          </p:cNvSpPr>
          <p:nvPr>
            <p:ph type="sldImg"/>
          </p:nvPr>
        </p:nvSpPr>
        <p:spPr>
          <a:xfrm>
            <a:off x="685800" y="1143000"/>
            <a:ext cx="5484813" cy="3084513"/>
          </a:xfrm>
          <a:prstGeom prst="rect">
            <a:avLst/>
          </a:prstGeom>
          <a:ln w="0">
            <a:noFill/>
          </a:ln>
        </p:spPr>
      </p:sp>
      <p:sp>
        <p:nvSpPr>
          <p:cNvPr id="356" name="PlaceHolder 2"/>
          <p:cNvSpPr>
            <a:spLocks noGrp="1"/>
          </p:cNvSpPr>
          <p:nvPr>
            <p:ph type="body"/>
          </p:nvPr>
        </p:nvSpPr>
        <p:spPr>
          <a:xfrm>
            <a:off x="685800" y="4400640"/>
            <a:ext cx="5484240" cy="3598200"/>
          </a:xfrm>
          <a:prstGeom prst="rect">
            <a:avLst/>
          </a:prstGeom>
          <a:noFill/>
          <a:ln w="0">
            <a:noFill/>
          </a:ln>
        </p:spPr>
        <p:txBody>
          <a:bodyPr lIns="0" tIns="0" rIns="0" bIns="0" anchor="t">
            <a:noAutofit/>
          </a:bodyPr>
          <a:lstStyle/>
          <a:p>
            <a:endParaRPr lang="en-US" sz="2000" b="0" strike="noStrike" spc="-1">
              <a:latin typeface="Arial"/>
            </a:endParaRPr>
          </a:p>
        </p:txBody>
      </p:sp>
      <p:sp>
        <p:nvSpPr>
          <p:cNvPr id="357" name="PlaceHolder 3"/>
          <p:cNvSpPr>
            <a:spLocks noGrp="1"/>
          </p:cNvSpPr>
          <p:nvPr>
            <p:ph type="hdr"/>
          </p:nvPr>
        </p:nvSpPr>
        <p:spPr>
          <a:xfrm>
            <a:off x="0" y="0"/>
            <a:ext cx="2969640" cy="456480"/>
          </a:xfrm>
          <a:prstGeom prst="rect">
            <a:avLst/>
          </a:prstGeom>
          <a:noFill/>
          <a:ln w="0">
            <a:noFill/>
          </a:ln>
        </p:spPr>
        <p:txBody>
          <a:bodyPr lIns="0" tIns="0" rIns="0" bIns="0" anchor="t">
            <a:noAutofit/>
          </a:bodyPr>
          <a:lstStyle/>
          <a:p>
            <a:pPr>
              <a:lnSpc>
                <a:spcPct val="100000"/>
              </a:lnSpc>
              <a:buNone/>
            </a:pPr>
            <a:r>
              <a:rPr lang="en-US" sz="1200" b="0" strike="noStrike" spc="-1">
                <a:solidFill>
                  <a:srgbClr val="000000"/>
                </a:solidFill>
                <a:latin typeface="+mn-lt"/>
                <a:ea typeface="+mn-ea"/>
              </a:rPr>
              <a:t>P1-P1-S-20-01</a:t>
            </a:r>
            <a:endParaRPr lang="en-US" sz="1200" b="0" strike="noStrike" spc="-1">
              <a:latin typeface="Times New Roman"/>
            </a:endParaRPr>
          </a:p>
        </p:txBody>
      </p:sp>
      <p:sp>
        <p:nvSpPr>
          <p:cNvPr id="358" name="PlaceHolder 4"/>
          <p:cNvSpPr>
            <a:spLocks noGrp="1"/>
          </p:cNvSpPr>
          <p:nvPr>
            <p:ph type="dt" idx="55"/>
          </p:nvPr>
        </p:nvSpPr>
        <p:spPr>
          <a:xfrm>
            <a:off x="3884760" y="0"/>
            <a:ext cx="2969640" cy="456480"/>
          </a:xfrm>
          <a:prstGeom prst="rect">
            <a:avLst/>
          </a:prstGeom>
          <a:noFill/>
          <a:ln w="0">
            <a:noFill/>
          </a:ln>
        </p:spPr>
        <p:txBody>
          <a:bodyPr lIns="0" tIns="0" rIns="0" bIns="0" anchor="t">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A194AB37-57CA-42DB-970F-89A42287DF0B}" type="datetime1">
              <a:rPr lang="en-US" sz="1200" b="0" strike="noStrike" spc="-1">
                <a:solidFill>
                  <a:srgbClr val="000000"/>
                </a:solidFill>
                <a:latin typeface="+mn-lt"/>
                <a:ea typeface="+mn-ea"/>
              </a:rPr>
              <a:t>9/7/2022</a:t>
            </a:fld>
            <a:endParaRPr lang="en-US" sz="1200" b="0" strike="noStrike" spc="-1">
              <a:latin typeface="Times New Roman"/>
            </a:endParaRPr>
          </a:p>
        </p:txBody>
      </p:sp>
      <p:sp>
        <p:nvSpPr>
          <p:cNvPr id="359" name="PlaceHolder 5"/>
          <p:cNvSpPr>
            <a:spLocks noGrp="1"/>
          </p:cNvSpPr>
          <p:nvPr>
            <p:ph type="ftr" idx="56"/>
          </p:nvPr>
        </p:nvSpPr>
        <p:spPr>
          <a:xfrm>
            <a:off x="0" y="8685360"/>
            <a:ext cx="2969640" cy="456480"/>
          </a:xfrm>
          <a:prstGeom prst="rect">
            <a:avLst/>
          </a:prstGeom>
          <a:noFill/>
          <a:ln w="0">
            <a:noFill/>
          </a:ln>
        </p:spPr>
        <p:txBody>
          <a:bodyPr lIns="0" tIns="0" rIns="0" bIns="0" anchor="b">
            <a:noAutofit/>
          </a:bodyPr>
          <a:lstStyle>
            <a:lvl1pPr>
              <a:lnSpc>
                <a:spcPct val="100000"/>
              </a:lnSpc>
              <a:buNone/>
              <a:defRPr lang="en-US" sz="1200" b="0" strike="noStrike" spc="-1">
                <a:solidFill>
                  <a:srgbClr val="000000"/>
                </a:solidFill>
                <a:latin typeface="+mn-lt"/>
                <a:ea typeface="+mn-ea"/>
              </a:defRPr>
            </a:lvl1pPr>
          </a:lstStyle>
          <a:p>
            <a:pPr>
              <a:lnSpc>
                <a:spcPct val="100000"/>
              </a:lnSpc>
              <a:buNone/>
            </a:pPr>
            <a:r>
              <a:rPr lang="en-US" sz="1200" b="0" strike="noStrike" spc="-1">
                <a:solidFill>
                  <a:srgbClr val="000000"/>
                </a:solidFill>
                <a:latin typeface="+mn-lt"/>
                <a:ea typeface="+mn-ea"/>
              </a:rPr>
              <a:t>Project Title</a:t>
            </a:r>
            <a:endParaRPr lang="en-US" sz="1200" b="0" strike="noStrike" spc="-1">
              <a:latin typeface="Times New Roman"/>
            </a:endParaRPr>
          </a:p>
        </p:txBody>
      </p:sp>
      <p:sp>
        <p:nvSpPr>
          <p:cNvPr id="360" name="PlaceHolder 6"/>
          <p:cNvSpPr>
            <a:spLocks noGrp="1"/>
          </p:cNvSpPr>
          <p:nvPr>
            <p:ph type="sldNum" idx="57"/>
          </p:nvPr>
        </p:nvSpPr>
        <p:spPr>
          <a:xfrm>
            <a:off x="3884760" y="8685360"/>
            <a:ext cx="296964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82418403-F7DE-42BB-AF87-DAC5A0054051}" type="slidenum">
              <a:rPr lang="en-US" sz="1200" b="0" strike="noStrike" spc="-1">
                <a:solidFill>
                  <a:srgbClr val="000000"/>
                </a:solidFill>
                <a:latin typeface="+mn-lt"/>
                <a:ea typeface="+mn-ea"/>
              </a:rPr>
              <a:t>13</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PlaceHolder 1"/>
          <p:cNvSpPr>
            <a:spLocks noGrp="1" noRot="1" noChangeAspect="1"/>
          </p:cNvSpPr>
          <p:nvPr>
            <p:ph type="sldImg"/>
          </p:nvPr>
        </p:nvSpPr>
        <p:spPr>
          <a:xfrm>
            <a:off x="685800" y="1143000"/>
            <a:ext cx="5484813" cy="3084513"/>
          </a:xfrm>
          <a:prstGeom prst="rect">
            <a:avLst/>
          </a:prstGeom>
          <a:ln w="0">
            <a:noFill/>
          </a:ln>
        </p:spPr>
      </p:sp>
      <p:sp>
        <p:nvSpPr>
          <p:cNvPr id="302" name="PlaceHolder 2"/>
          <p:cNvSpPr>
            <a:spLocks noGrp="1"/>
          </p:cNvSpPr>
          <p:nvPr>
            <p:ph type="body"/>
          </p:nvPr>
        </p:nvSpPr>
        <p:spPr>
          <a:xfrm>
            <a:off x="685800" y="4400640"/>
            <a:ext cx="5484240" cy="3598200"/>
          </a:xfrm>
          <a:prstGeom prst="rect">
            <a:avLst/>
          </a:prstGeom>
          <a:noFill/>
          <a:ln w="0">
            <a:noFill/>
          </a:ln>
        </p:spPr>
        <p:txBody>
          <a:bodyPr lIns="0" tIns="0" rIns="0" bIns="0" anchor="t">
            <a:noAutofit/>
          </a:bodyPr>
          <a:lstStyle/>
          <a:p>
            <a:endParaRPr lang="en-US" sz="2000" b="0" strike="noStrike" spc="-1">
              <a:latin typeface="Arial"/>
            </a:endParaRPr>
          </a:p>
        </p:txBody>
      </p:sp>
      <p:sp>
        <p:nvSpPr>
          <p:cNvPr id="303" name="PlaceHolder 3"/>
          <p:cNvSpPr>
            <a:spLocks noGrp="1"/>
          </p:cNvSpPr>
          <p:nvPr>
            <p:ph type="hdr"/>
          </p:nvPr>
        </p:nvSpPr>
        <p:spPr>
          <a:xfrm>
            <a:off x="0" y="0"/>
            <a:ext cx="2969640" cy="456480"/>
          </a:xfrm>
          <a:prstGeom prst="rect">
            <a:avLst/>
          </a:prstGeom>
          <a:noFill/>
          <a:ln w="0">
            <a:noFill/>
          </a:ln>
        </p:spPr>
        <p:txBody>
          <a:bodyPr lIns="0" tIns="0" rIns="0" bIns="0" anchor="t">
            <a:noAutofit/>
          </a:bodyPr>
          <a:lstStyle/>
          <a:p>
            <a:pPr>
              <a:lnSpc>
                <a:spcPct val="100000"/>
              </a:lnSpc>
              <a:buNone/>
            </a:pPr>
            <a:r>
              <a:rPr lang="en-US" sz="1200" b="0" strike="noStrike" spc="-1">
                <a:solidFill>
                  <a:srgbClr val="000000"/>
                </a:solidFill>
                <a:latin typeface="+mn-lt"/>
                <a:ea typeface="+mn-ea"/>
              </a:rPr>
              <a:t>P1-P1-S-20-01</a:t>
            </a:r>
            <a:endParaRPr lang="en-US" sz="1200" b="0" strike="noStrike" spc="-1">
              <a:latin typeface="Times New Roman"/>
            </a:endParaRPr>
          </a:p>
        </p:txBody>
      </p:sp>
      <p:sp>
        <p:nvSpPr>
          <p:cNvPr id="304" name="PlaceHolder 4"/>
          <p:cNvSpPr>
            <a:spLocks noGrp="1"/>
          </p:cNvSpPr>
          <p:nvPr>
            <p:ph type="dt" idx="28"/>
          </p:nvPr>
        </p:nvSpPr>
        <p:spPr>
          <a:xfrm>
            <a:off x="3884760" y="0"/>
            <a:ext cx="2969640" cy="456480"/>
          </a:xfrm>
          <a:prstGeom prst="rect">
            <a:avLst/>
          </a:prstGeom>
          <a:noFill/>
          <a:ln w="0">
            <a:noFill/>
          </a:ln>
        </p:spPr>
        <p:txBody>
          <a:bodyPr lIns="0" tIns="0" rIns="0" bIns="0" anchor="t">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3BF51F47-23FB-4BE0-B971-2ECCA2D8E393}" type="datetime1">
              <a:rPr lang="en-US" sz="1200" b="0" strike="noStrike" spc="-1">
                <a:solidFill>
                  <a:srgbClr val="000000"/>
                </a:solidFill>
                <a:latin typeface="+mn-lt"/>
                <a:ea typeface="+mn-ea"/>
              </a:rPr>
              <a:t>9/7/2022</a:t>
            </a:fld>
            <a:endParaRPr lang="en-US" sz="1200" b="0" strike="noStrike" spc="-1">
              <a:latin typeface="Times New Roman"/>
            </a:endParaRPr>
          </a:p>
        </p:txBody>
      </p:sp>
      <p:sp>
        <p:nvSpPr>
          <p:cNvPr id="305" name="PlaceHolder 5"/>
          <p:cNvSpPr>
            <a:spLocks noGrp="1"/>
          </p:cNvSpPr>
          <p:nvPr>
            <p:ph type="ftr" idx="29"/>
          </p:nvPr>
        </p:nvSpPr>
        <p:spPr>
          <a:xfrm>
            <a:off x="0" y="8685360"/>
            <a:ext cx="2969640" cy="456480"/>
          </a:xfrm>
          <a:prstGeom prst="rect">
            <a:avLst/>
          </a:prstGeom>
          <a:noFill/>
          <a:ln w="0">
            <a:noFill/>
          </a:ln>
        </p:spPr>
        <p:txBody>
          <a:bodyPr lIns="0" tIns="0" rIns="0" bIns="0" anchor="b">
            <a:noAutofit/>
          </a:bodyPr>
          <a:lstStyle>
            <a:lvl1pPr>
              <a:lnSpc>
                <a:spcPct val="100000"/>
              </a:lnSpc>
              <a:buNone/>
              <a:defRPr lang="en-US" sz="1200" b="0" strike="noStrike" spc="-1">
                <a:solidFill>
                  <a:srgbClr val="000000"/>
                </a:solidFill>
                <a:latin typeface="+mn-lt"/>
                <a:ea typeface="+mn-ea"/>
              </a:defRPr>
            </a:lvl1pPr>
          </a:lstStyle>
          <a:p>
            <a:pPr>
              <a:lnSpc>
                <a:spcPct val="100000"/>
              </a:lnSpc>
              <a:buNone/>
            </a:pPr>
            <a:r>
              <a:rPr lang="en-US" sz="1200" b="0" strike="noStrike" spc="-1">
                <a:solidFill>
                  <a:srgbClr val="000000"/>
                </a:solidFill>
                <a:latin typeface="+mn-lt"/>
                <a:ea typeface="+mn-ea"/>
              </a:rPr>
              <a:t>Project Title</a:t>
            </a:r>
            <a:endParaRPr lang="en-US" sz="1200" b="0" strike="noStrike" spc="-1">
              <a:latin typeface="Times New Roman"/>
            </a:endParaRPr>
          </a:p>
        </p:txBody>
      </p:sp>
      <p:sp>
        <p:nvSpPr>
          <p:cNvPr id="306" name="PlaceHolder 6"/>
          <p:cNvSpPr>
            <a:spLocks noGrp="1"/>
          </p:cNvSpPr>
          <p:nvPr>
            <p:ph type="sldNum" idx="30"/>
          </p:nvPr>
        </p:nvSpPr>
        <p:spPr>
          <a:xfrm>
            <a:off x="3884760" y="8685360"/>
            <a:ext cx="296964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A88E8A7A-9A2F-4A1B-A78D-40703406D6CE}" type="slidenum">
              <a:rPr lang="en-US" sz="1200" b="0" strike="noStrike" spc="-1">
                <a:solidFill>
                  <a:srgbClr val="000000"/>
                </a:solidFill>
                <a:latin typeface="+mn-lt"/>
                <a:ea typeface="+mn-ea"/>
              </a:rPr>
              <a:t>2</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PlaceHolder 1"/>
          <p:cNvSpPr>
            <a:spLocks noGrp="1" noRot="1" noChangeAspect="1"/>
          </p:cNvSpPr>
          <p:nvPr>
            <p:ph type="sldImg"/>
          </p:nvPr>
        </p:nvSpPr>
        <p:spPr>
          <a:xfrm>
            <a:off x="685800" y="1143000"/>
            <a:ext cx="5484813" cy="3084513"/>
          </a:xfrm>
          <a:prstGeom prst="rect">
            <a:avLst/>
          </a:prstGeom>
          <a:ln w="0">
            <a:noFill/>
          </a:ln>
        </p:spPr>
      </p:sp>
      <p:sp>
        <p:nvSpPr>
          <p:cNvPr id="308" name="PlaceHolder 2"/>
          <p:cNvSpPr>
            <a:spLocks noGrp="1"/>
          </p:cNvSpPr>
          <p:nvPr>
            <p:ph type="body"/>
          </p:nvPr>
        </p:nvSpPr>
        <p:spPr>
          <a:xfrm>
            <a:off x="685800" y="4400640"/>
            <a:ext cx="5484240" cy="3598200"/>
          </a:xfrm>
          <a:prstGeom prst="rect">
            <a:avLst/>
          </a:prstGeom>
          <a:noFill/>
          <a:ln w="0">
            <a:noFill/>
          </a:ln>
        </p:spPr>
        <p:txBody>
          <a:bodyPr lIns="0" tIns="0" rIns="0" bIns="0" anchor="t">
            <a:noAutofit/>
          </a:bodyPr>
          <a:lstStyle/>
          <a:p>
            <a:endParaRPr lang="en-US" sz="2000" b="0" strike="noStrike" spc="-1">
              <a:latin typeface="Arial"/>
            </a:endParaRPr>
          </a:p>
        </p:txBody>
      </p:sp>
      <p:sp>
        <p:nvSpPr>
          <p:cNvPr id="309" name="PlaceHolder 3"/>
          <p:cNvSpPr>
            <a:spLocks noGrp="1"/>
          </p:cNvSpPr>
          <p:nvPr>
            <p:ph type="hdr"/>
          </p:nvPr>
        </p:nvSpPr>
        <p:spPr>
          <a:xfrm>
            <a:off x="0" y="0"/>
            <a:ext cx="2969640" cy="456480"/>
          </a:xfrm>
          <a:prstGeom prst="rect">
            <a:avLst/>
          </a:prstGeom>
          <a:noFill/>
          <a:ln w="0">
            <a:noFill/>
          </a:ln>
        </p:spPr>
        <p:txBody>
          <a:bodyPr lIns="0" tIns="0" rIns="0" bIns="0" anchor="t">
            <a:noAutofit/>
          </a:bodyPr>
          <a:lstStyle/>
          <a:p>
            <a:pPr>
              <a:lnSpc>
                <a:spcPct val="100000"/>
              </a:lnSpc>
              <a:buNone/>
            </a:pPr>
            <a:r>
              <a:rPr lang="en-US" sz="1200" b="0" strike="noStrike" spc="-1">
                <a:solidFill>
                  <a:srgbClr val="000000"/>
                </a:solidFill>
                <a:latin typeface="+mn-lt"/>
                <a:ea typeface="+mn-ea"/>
              </a:rPr>
              <a:t>P1-P1-S-20-01</a:t>
            </a:r>
            <a:endParaRPr lang="en-US" sz="1200" b="0" strike="noStrike" spc="-1">
              <a:latin typeface="Times New Roman"/>
            </a:endParaRPr>
          </a:p>
        </p:txBody>
      </p:sp>
      <p:sp>
        <p:nvSpPr>
          <p:cNvPr id="310" name="PlaceHolder 4"/>
          <p:cNvSpPr>
            <a:spLocks noGrp="1"/>
          </p:cNvSpPr>
          <p:nvPr>
            <p:ph type="dt" idx="31"/>
          </p:nvPr>
        </p:nvSpPr>
        <p:spPr>
          <a:xfrm>
            <a:off x="3884760" y="0"/>
            <a:ext cx="2969640" cy="456480"/>
          </a:xfrm>
          <a:prstGeom prst="rect">
            <a:avLst/>
          </a:prstGeom>
          <a:noFill/>
          <a:ln w="0">
            <a:noFill/>
          </a:ln>
        </p:spPr>
        <p:txBody>
          <a:bodyPr lIns="0" tIns="0" rIns="0" bIns="0" anchor="t">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80B51A28-C1A0-4859-A535-B8A189D7CA00}" type="datetime1">
              <a:rPr lang="en-US" sz="1200" b="0" strike="noStrike" spc="-1">
                <a:solidFill>
                  <a:srgbClr val="000000"/>
                </a:solidFill>
                <a:latin typeface="+mn-lt"/>
                <a:ea typeface="+mn-ea"/>
              </a:rPr>
              <a:t>9/7/2022</a:t>
            </a:fld>
            <a:endParaRPr lang="en-US" sz="1200" b="0" strike="noStrike" spc="-1">
              <a:latin typeface="Times New Roman"/>
            </a:endParaRPr>
          </a:p>
        </p:txBody>
      </p:sp>
      <p:sp>
        <p:nvSpPr>
          <p:cNvPr id="311" name="PlaceHolder 5"/>
          <p:cNvSpPr>
            <a:spLocks noGrp="1"/>
          </p:cNvSpPr>
          <p:nvPr>
            <p:ph type="ftr" idx="32"/>
          </p:nvPr>
        </p:nvSpPr>
        <p:spPr>
          <a:xfrm>
            <a:off x="0" y="8685360"/>
            <a:ext cx="2969640" cy="456480"/>
          </a:xfrm>
          <a:prstGeom prst="rect">
            <a:avLst/>
          </a:prstGeom>
          <a:noFill/>
          <a:ln w="0">
            <a:noFill/>
          </a:ln>
        </p:spPr>
        <p:txBody>
          <a:bodyPr lIns="0" tIns="0" rIns="0" bIns="0" anchor="b">
            <a:noAutofit/>
          </a:bodyPr>
          <a:lstStyle>
            <a:lvl1pPr>
              <a:lnSpc>
                <a:spcPct val="100000"/>
              </a:lnSpc>
              <a:buNone/>
              <a:defRPr lang="en-US" sz="1200" b="0" strike="noStrike" spc="-1">
                <a:solidFill>
                  <a:srgbClr val="000000"/>
                </a:solidFill>
                <a:latin typeface="+mn-lt"/>
                <a:ea typeface="+mn-ea"/>
              </a:defRPr>
            </a:lvl1pPr>
          </a:lstStyle>
          <a:p>
            <a:pPr>
              <a:lnSpc>
                <a:spcPct val="100000"/>
              </a:lnSpc>
              <a:buNone/>
            </a:pPr>
            <a:r>
              <a:rPr lang="en-US" sz="1200" b="0" strike="noStrike" spc="-1">
                <a:solidFill>
                  <a:srgbClr val="000000"/>
                </a:solidFill>
                <a:latin typeface="+mn-lt"/>
                <a:ea typeface="+mn-ea"/>
              </a:rPr>
              <a:t>Project Title</a:t>
            </a:r>
            <a:endParaRPr lang="en-US" sz="1200" b="0" strike="noStrike" spc="-1">
              <a:latin typeface="Times New Roman"/>
            </a:endParaRPr>
          </a:p>
        </p:txBody>
      </p:sp>
      <p:sp>
        <p:nvSpPr>
          <p:cNvPr id="312" name="PlaceHolder 6"/>
          <p:cNvSpPr>
            <a:spLocks noGrp="1"/>
          </p:cNvSpPr>
          <p:nvPr>
            <p:ph type="sldNum" idx="33"/>
          </p:nvPr>
        </p:nvSpPr>
        <p:spPr>
          <a:xfrm>
            <a:off x="3884760" y="8685360"/>
            <a:ext cx="296964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AC2E29D6-B230-431D-8AF7-7F4ECA6035D9}" type="slidenum">
              <a:rPr lang="en-US" sz="1200" b="0" strike="noStrike" spc="-1">
                <a:solidFill>
                  <a:srgbClr val="000000"/>
                </a:solidFill>
                <a:latin typeface="+mn-lt"/>
                <a:ea typeface="+mn-ea"/>
              </a:rPr>
              <a:t>4</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PlaceHolder 1"/>
          <p:cNvSpPr>
            <a:spLocks noGrp="1" noRot="1" noChangeAspect="1"/>
          </p:cNvSpPr>
          <p:nvPr>
            <p:ph type="sldImg"/>
          </p:nvPr>
        </p:nvSpPr>
        <p:spPr>
          <a:xfrm>
            <a:off x="685800" y="1143000"/>
            <a:ext cx="5484813" cy="3084513"/>
          </a:xfrm>
          <a:prstGeom prst="rect">
            <a:avLst/>
          </a:prstGeom>
          <a:ln w="0">
            <a:noFill/>
          </a:ln>
        </p:spPr>
      </p:sp>
      <p:sp>
        <p:nvSpPr>
          <p:cNvPr id="314" name="PlaceHolder 2"/>
          <p:cNvSpPr>
            <a:spLocks noGrp="1"/>
          </p:cNvSpPr>
          <p:nvPr>
            <p:ph type="body"/>
          </p:nvPr>
        </p:nvSpPr>
        <p:spPr>
          <a:xfrm>
            <a:off x="685800" y="4400640"/>
            <a:ext cx="5484240" cy="3598200"/>
          </a:xfrm>
          <a:prstGeom prst="rect">
            <a:avLst/>
          </a:prstGeom>
          <a:noFill/>
          <a:ln w="0">
            <a:noFill/>
          </a:ln>
        </p:spPr>
        <p:txBody>
          <a:bodyPr lIns="0" tIns="0" rIns="0" bIns="0" anchor="t">
            <a:noAutofit/>
          </a:bodyPr>
          <a:lstStyle/>
          <a:p>
            <a:endParaRPr lang="en-US" sz="2000" b="0" strike="noStrike" spc="-1">
              <a:latin typeface="Arial"/>
            </a:endParaRPr>
          </a:p>
        </p:txBody>
      </p:sp>
      <p:sp>
        <p:nvSpPr>
          <p:cNvPr id="315" name="PlaceHolder 3"/>
          <p:cNvSpPr>
            <a:spLocks noGrp="1"/>
          </p:cNvSpPr>
          <p:nvPr>
            <p:ph type="hdr"/>
          </p:nvPr>
        </p:nvSpPr>
        <p:spPr>
          <a:xfrm>
            <a:off x="0" y="0"/>
            <a:ext cx="2969640" cy="456480"/>
          </a:xfrm>
          <a:prstGeom prst="rect">
            <a:avLst/>
          </a:prstGeom>
          <a:noFill/>
          <a:ln w="0">
            <a:noFill/>
          </a:ln>
        </p:spPr>
        <p:txBody>
          <a:bodyPr lIns="0" tIns="0" rIns="0" bIns="0" anchor="t">
            <a:noAutofit/>
          </a:bodyPr>
          <a:lstStyle/>
          <a:p>
            <a:pPr>
              <a:lnSpc>
                <a:spcPct val="100000"/>
              </a:lnSpc>
              <a:buNone/>
            </a:pPr>
            <a:r>
              <a:rPr lang="en-US" sz="1200" b="0" strike="noStrike" spc="-1">
                <a:solidFill>
                  <a:srgbClr val="000000"/>
                </a:solidFill>
                <a:latin typeface="+mn-lt"/>
                <a:ea typeface="+mn-ea"/>
              </a:rPr>
              <a:t>P1-P1-S-20-01</a:t>
            </a:r>
            <a:endParaRPr lang="en-US" sz="1200" b="0" strike="noStrike" spc="-1">
              <a:latin typeface="Times New Roman"/>
            </a:endParaRPr>
          </a:p>
        </p:txBody>
      </p:sp>
      <p:sp>
        <p:nvSpPr>
          <p:cNvPr id="316" name="PlaceHolder 4"/>
          <p:cNvSpPr>
            <a:spLocks noGrp="1"/>
          </p:cNvSpPr>
          <p:nvPr>
            <p:ph type="dt" idx="34"/>
          </p:nvPr>
        </p:nvSpPr>
        <p:spPr>
          <a:xfrm>
            <a:off x="3884760" y="0"/>
            <a:ext cx="2969640" cy="456480"/>
          </a:xfrm>
          <a:prstGeom prst="rect">
            <a:avLst/>
          </a:prstGeom>
          <a:noFill/>
          <a:ln w="0">
            <a:noFill/>
          </a:ln>
        </p:spPr>
        <p:txBody>
          <a:bodyPr lIns="0" tIns="0" rIns="0" bIns="0" anchor="t">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0A23D98F-4270-469C-A70A-2626FE92E03F}" type="datetime1">
              <a:rPr lang="en-US" sz="1200" b="0" strike="noStrike" spc="-1">
                <a:solidFill>
                  <a:srgbClr val="000000"/>
                </a:solidFill>
                <a:latin typeface="+mn-lt"/>
                <a:ea typeface="+mn-ea"/>
              </a:rPr>
              <a:t>9/7/2022</a:t>
            </a:fld>
            <a:endParaRPr lang="en-US" sz="1200" b="0" strike="noStrike" spc="-1">
              <a:latin typeface="Times New Roman"/>
            </a:endParaRPr>
          </a:p>
        </p:txBody>
      </p:sp>
      <p:sp>
        <p:nvSpPr>
          <p:cNvPr id="317" name="PlaceHolder 5"/>
          <p:cNvSpPr>
            <a:spLocks noGrp="1"/>
          </p:cNvSpPr>
          <p:nvPr>
            <p:ph type="ftr" idx="35"/>
          </p:nvPr>
        </p:nvSpPr>
        <p:spPr>
          <a:xfrm>
            <a:off x="0" y="8685360"/>
            <a:ext cx="2969640" cy="456480"/>
          </a:xfrm>
          <a:prstGeom prst="rect">
            <a:avLst/>
          </a:prstGeom>
          <a:noFill/>
          <a:ln w="0">
            <a:noFill/>
          </a:ln>
        </p:spPr>
        <p:txBody>
          <a:bodyPr lIns="0" tIns="0" rIns="0" bIns="0" anchor="b">
            <a:noAutofit/>
          </a:bodyPr>
          <a:lstStyle>
            <a:lvl1pPr>
              <a:lnSpc>
                <a:spcPct val="100000"/>
              </a:lnSpc>
              <a:buNone/>
              <a:defRPr lang="en-US" sz="1200" b="0" strike="noStrike" spc="-1">
                <a:solidFill>
                  <a:srgbClr val="000000"/>
                </a:solidFill>
                <a:latin typeface="+mn-lt"/>
                <a:ea typeface="+mn-ea"/>
              </a:defRPr>
            </a:lvl1pPr>
          </a:lstStyle>
          <a:p>
            <a:pPr>
              <a:lnSpc>
                <a:spcPct val="100000"/>
              </a:lnSpc>
              <a:buNone/>
            </a:pPr>
            <a:r>
              <a:rPr lang="en-US" sz="1200" b="0" strike="noStrike" spc="-1">
                <a:solidFill>
                  <a:srgbClr val="000000"/>
                </a:solidFill>
                <a:latin typeface="+mn-lt"/>
                <a:ea typeface="+mn-ea"/>
              </a:rPr>
              <a:t>Project Title</a:t>
            </a:r>
            <a:endParaRPr lang="en-US" sz="1200" b="0" strike="noStrike" spc="-1">
              <a:latin typeface="Times New Roman"/>
            </a:endParaRPr>
          </a:p>
        </p:txBody>
      </p:sp>
      <p:sp>
        <p:nvSpPr>
          <p:cNvPr id="318" name="PlaceHolder 6"/>
          <p:cNvSpPr>
            <a:spLocks noGrp="1"/>
          </p:cNvSpPr>
          <p:nvPr>
            <p:ph type="sldNum" idx="36"/>
          </p:nvPr>
        </p:nvSpPr>
        <p:spPr>
          <a:xfrm>
            <a:off x="3884760" y="8685360"/>
            <a:ext cx="296964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8F927E84-F2EC-44FA-B0FF-FF94F0B3D54C}" type="slidenum">
              <a:rPr lang="en-US" sz="1200" b="0" strike="noStrike" spc="-1">
                <a:solidFill>
                  <a:srgbClr val="000000"/>
                </a:solidFill>
                <a:latin typeface="+mn-lt"/>
                <a:ea typeface="+mn-ea"/>
              </a:rPr>
              <a:t>5</a:t>
            </a:fld>
            <a:endParaRPr lang="en-US"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PlaceHolder 1"/>
          <p:cNvSpPr>
            <a:spLocks noGrp="1" noRot="1" noChangeAspect="1"/>
          </p:cNvSpPr>
          <p:nvPr>
            <p:ph type="sldImg"/>
          </p:nvPr>
        </p:nvSpPr>
        <p:spPr>
          <a:xfrm>
            <a:off x="685800" y="1143000"/>
            <a:ext cx="5484813" cy="3084513"/>
          </a:xfrm>
          <a:prstGeom prst="rect">
            <a:avLst/>
          </a:prstGeom>
          <a:ln w="0">
            <a:noFill/>
          </a:ln>
        </p:spPr>
      </p:sp>
      <p:sp>
        <p:nvSpPr>
          <p:cNvPr id="320" name="PlaceHolder 2"/>
          <p:cNvSpPr>
            <a:spLocks noGrp="1"/>
          </p:cNvSpPr>
          <p:nvPr>
            <p:ph type="body"/>
          </p:nvPr>
        </p:nvSpPr>
        <p:spPr>
          <a:xfrm>
            <a:off x="685800" y="4400640"/>
            <a:ext cx="5484240" cy="3598200"/>
          </a:xfrm>
          <a:prstGeom prst="rect">
            <a:avLst/>
          </a:prstGeom>
          <a:noFill/>
          <a:ln w="0">
            <a:noFill/>
          </a:ln>
        </p:spPr>
        <p:txBody>
          <a:bodyPr lIns="0" tIns="0" rIns="0" bIns="0" anchor="t">
            <a:noAutofit/>
          </a:bodyPr>
          <a:lstStyle/>
          <a:p>
            <a:endParaRPr lang="en-US" sz="2000" b="0" strike="noStrike" spc="-1">
              <a:latin typeface="Arial"/>
            </a:endParaRPr>
          </a:p>
        </p:txBody>
      </p:sp>
      <p:sp>
        <p:nvSpPr>
          <p:cNvPr id="321" name="PlaceHolder 3"/>
          <p:cNvSpPr>
            <a:spLocks noGrp="1"/>
          </p:cNvSpPr>
          <p:nvPr>
            <p:ph type="hdr"/>
          </p:nvPr>
        </p:nvSpPr>
        <p:spPr>
          <a:xfrm>
            <a:off x="0" y="0"/>
            <a:ext cx="2969640" cy="456480"/>
          </a:xfrm>
          <a:prstGeom prst="rect">
            <a:avLst/>
          </a:prstGeom>
          <a:noFill/>
          <a:ln w="0">
            <a:noFill/>
          </a:ln>
        </p:spPr>
        <p:txBody>
          <a:bodyPr lIns="0" tIns="0" rIns="0" bIns="0" anchor="t">
            <a:noAutofit/>
          </a:bodyPr>
          <a:lstStyle/>
          <a:p>
            <a:pPr>
              <a:lnSpc>
                <a:spcPct val="100000"/>
              </a:lnSpc>
              <a:buNone/>
            </a:pPr>
            <a:r>
              <a:rPr lang="en-US" sz="1200" b="0" strike="noStrike" spc="-1">
                <a:solidFill>
                  <a:srgbClr val="000000"/>
                </a:solidFill>
                <a:latin typeface="+mn-lt"/>
                <a:ea typeface="+mn-ea"/>
              </a:rPr>
              <a:t>P1-P1-S-20-01</a:t>
            </a:r>
            <a:endParaRPr lang="en-US" sz="1200" b="0" strike="noStrike" spc="-1">
              <a:latin typeface="Times New Roman"/>
            </a:endParaRPr>
          </a:p>
        </p:txBody>
      </p:sp>
      <p:sp>
        <p:nvSpPr>
          <p:cNvPr id="322" name="PlaceHolder 4"/>
          <p:cNvSpPr>
            <a:spLocks noGrp="1"/>
          </p:cNvSpPr>
          <p:nvPr>
            <p:ph type="dt" idx="37"/>
          </p:nvPr>
        </p:nvSpPr>
        <p:spPr>
          <a:xfrm>
            <a:off x="3884760" y="0"/>
            <a:ext cx="2969640" cy="456480"/>
          </a:xfrm>
          <a:prstGeom prst="rect">
            <a:avLst/>
          </a:prstGeom>
          <a:noFill/>
          <a:ln w="0">
            <a:noFill/>
          </a:ln>
        </p:spPr>
        <p:txBody>
          <a:bodyPr lIns="0" tIns="0" rIns="0" bIns="0" anchor="t">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E0669ED5-3667-4B25-BA9B-A169B69FDBE0}" type="datetime1">
              <a:rPr lang="en-US" sz="1200" b="0" strike="noStrike" spc="-1">
                <a:solidFill>
                  <a:srgbClr val="000000"/>
                </a:solidFill>
                <a:latin typeface="+mn-lt"/>
                <a:ea typeface="+mn-ea"/>
              </a:rPr>
              <a:t>9/7/2022</a:t>
            </a:fld>
            <a:endParaRPr lang="en-US" sz="1200" b="0" strike="noStrike" spc="-1">
              <a:latin typeface="Times New Roman"/>
            </a:endParaRPr>
          </a:p>
        </p:txBody>
      </p:sp>
      <p:sp>
        <p:nvSpPr>
          <p:cNvPr id="323" name="PlaceHolder 5"/>
          <p:cNvSpPr>
            <a:spLocks noGrp="1"/>
          </p:cNvSpPr>
          <p:nvPr>
            <p:ph type="ftr" idx="38"/>
          </p:nvPr>
        </p:nvSpPr>
        <p:spPr>
          <a:xfrm>
            <a:off x="0" y="8685360"/>
            <a:ext cx="2969640" cy="456480"/>
          </a:xfrm>
          <a:prstGeom prst="rect">
            <a:avLst/>
          </a:prstGeom>
          <a:noFill/>
          <a:ln w="0">
            <a:noFill/>
          </a:ln>
        </p:spPr>
        <p:txBody>
          <a:bodyPr lIns="0" tIns="0" rIns="0" bIns="0" anchor="b">
            <a:noAutofit/>
          </a:bodyPr>
          <a:lstStyle>
            <a:lvl1pPr>
              <a:lnSpc>
                <a:spcPct val="100000"/>
              </a:lnSpc>
              <a:buNone/>
              <a:defRPr lang="en-US" sz="1200" b="0" strike="noStrike" spc="-1">
                <a:solidFill>
                  <a:srgbClr val="000000"/>
                </a:solidFill>
                <a:latin typeface="+mn-lt"/>
                <a:ea typeface="+mn-ea"/>
              </a:defRPr>
            </a:lvl1pPr>
          </a:lstStyle>
          <a:p>
            <a:pPr>
              <a:lnSpc>
                <a:spcPct val="100000"/>
              </a:lnSpc>
              <a:buNone/>
            </a:pPr>
            <a:r>
              <a:rPr lang="en-US" sz="1200" b="0" strike="noStrike" spc="-1">
                <a:solidFill>
                  <a:srgbClr val="000000"/>
                </a:solidFill>
                <a:latin typeface="+mn-lt"/>
                <a:ea typeface="+mn-ea"/>
              </a:rPr>
              <a:t>Project Title</a:t>
            </a:r>
            <a:endParaRPr lang="en-US" sz="1200" b="0" strike="noStrike" spc="-1">
              <a:latin typeface="Times New Roman"/>
            </a:endParaRPr>
          </a:p>
        </p:txBody>
      </p:sp>
      <p:sp>
        <p:nvSpPr>
          <p:cNvPr id="324" name="PlaceHolder 6"/>
          <p:cNvSpPr>
            <a:spLocks noGrp="1"/>
          </p:cNvSpPr>
          <p:nvPr>
            <p:ph type="sldNum" idx="39"/>
          </p:nvPr>
        </p:nvSpPr>
        <p:spPr>
          <a:xfrm>
            <a:off x="3884760" y="8685360"/>
            <a:ext cx="296964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3621DACF-8B70-4A36-9C93-15C4E2E35F2E}" type="slidenum">
              <a:rPr lang="en-US" sz="1200" b="0" strike="noStrike" spc="-1">
                <a:solidFill>
                  <a:srgbClr val="000000"/>
                </a:solidFill>
                <a:latin typeface="+mn-lt"/>
                <a:ea typeface="+mn-ea"/>
              </a:rPr>
              <a:t>6</a:t>
            </a:fld>
            <a:endParaRPr lang="en-US" sz="12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PlaceHolder 1"/>
          <p:cNvSpPr>
            <a:spLocks noGrp="1" noRot="1" noChangeAspect="1"/>
          </p:cNvSpPr>
          <p:nvPr>
            <p:ph type="sldImg"/>
          </p:nvPr>
        </p:nvSpPr>
        <p:spPr>
          <a:xfrm>
            <a:off x="685800" y="1143000"/>
            <a:ext cx="5484813" cy="3084513"/>
          </a:xfrm>
          <a:prstGeom prst="rect">
            <a:avLst/>
          </a:prstGeom>
          <a:ln w="0">
            <a:noFill/>
          </a:ln>
        </p:spPr>
      </p:sp>
      <p:sp>
        <p:nvSpPr>
          <p:cNvPr id="326" name="PlaceHolder 2"/>
          <p:cNvSpPr>
            <a:spLocks noGrp="1"/>
          </p:cNvSpPr>
          <p:nvPr>
            <p:ph type="body"/>
          </p:nvPr>
        </p:nvSpPr>
        <p:spPr>
          <a:xfrm>
            <a:off x="685800" y="4400640"/>
            <a:ext cx="5484240" cy="3598200"/>
          </a:xfrm>
          <a:prstGeom prst="rect">
            <a:avLst/>
          </a:prstGeom>
          <a:noFill/>
          <a:ln w="0">
            <a:noFill/>
          </a:ln>
        </p:spPr>
        <p:txBody>
          <a:bodyPr lIns="0" tIns="0" rIns="0" bIns="0" anchor="t">
            <a:noAutofit/>
          </a:bodyPr>
          <a:lstStyle/>
          <a:p>
            <a:endParaRPr lang="en-US" sz="2000" b="0" strike="noStrike" spc="-1">
              <a:latin typeface="Arial"/>
            </a:endParaRPr>
          </a:p>
        </p:txBody>
      </p:sp>
      <p:sp>
        <p:nvSpPr>
          <p:cNvPr id="327" name="PlaceHolder 3"/>
          <p:cNvSpPr>
            <a:spLocks noGrp="1"/>
          </p:cNvSpPr>
          <p:nvPr>
            <p:ph type="hdr"/>
          </p:nvPr>
        </p:nvSpPr>
        <p:spPr>
          <a:xfrm>
            <a:off x="0" y="0"/>
            <a:ext cx="2969640" cy="456480"/>
          </a:xfrm>
          <a:prstGeom prst="rect">
            <a:avLst/>
          </a:prstGeom>
          <a:noFill/>
          <a:ln w="0">
            <a:noFill/>
          </a:ln>
        </p:spPr>
        <p:txBody>
          <a:bodyPr lIns="0" tIns="0" rIns="0" bIns="0" anchor="t">
            <a:noAutofit/>
          </a:bodyPr>
          <a:lstStyle/>
          <a:p>
            <a:pPr>
              <a:lnSpc>
                <a:spcPct val="100000"/>
              </a:lnSpc>
              <a:buNone/>
            </a:pPr>
            <a:r>
              <a:rPr lang="en-US" sz="1200" b="0" strike="noStrike" spc="-1">
                <a:solidFill>
                  <a:srgbClr val="000000"/>
                </a:solidFill>
                <a:latin typeface="+mn-lt"/>
                <a:ea typeface="+mn-ea"/>
              </a:rPr>
              <a:t>P1-P1-S-20-01</a:t>
            </a:r>
            <a:endParaRPr lang="en-US" sz="1200" b="0" strike="noStrike" spc="-1">
              <a:latin typeface="Times New Roman"/>
            </a:endParaRPr>
          </a:p>
        </p:txBody>
      </p:sp>
      <p:sp>
        <p:nvSpPr>
          <p:cNvPr id="328" name="PlaceHolder 4"/>
          <p:cNvSpPr>
            <a:spLocks noGrp="1"/>
          </p:cNvSpPr>
          <p:nvPr>
            <p:ph type="dt" idx="40"/>
          </p:nvPr>
        </p:nvSpPr>
        <p:spPr>
          <a:xfrm>
            <a:off x="3884760" y="0"/>
            <a:ext cx="2969640" cy="456480"/>
          </a:xfrm>
          <a:prstGeom prst="rect">
            <a:avLst/>
          </a:prstGeom>
          <a:noFill/>
          <a:ln w="0">
            <a:noFill/>
          </a:ln>
        </p:spPr>
        <p:txBody>
          <a:bodyPr lIns="0" tIns="0" rIns="0" bIns="0" anchor="t">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F3057A2F-FD6F-4ADF-9ACF-9FB2E2EDC747}" type="datetime1">
              <a:rPr lang="en-US" sz="1200" b="0" strike="noStrike" spc="-1">
                <a:solidFill>
                  <a:srgbClr val="000000"/>
                </a:solidFill>
                <a:latin typeface="+mn-lt"/>
                <a:ea typeface="+mn-ea"/>
              </a:rPr>
              <a:t>9/7/2022</a:t>
            </a:fld>
            <a:endParaRPr lang="en-US" sz="1200" b="0" strike="noStrike" spc="-1">
              <a:latin typeface="Times New Roman"/>
            </a:endParaRPr>
          </a:p>
        </p:txBody>
      </p:sp>
      <p:sp>
        <p:nvSpPr>
          <p:cNvPr id="329" name="PlaceHolder 5"/>
          <p:cNvSpPr>
            <a:spLocks noGrp="1"/>
          </p:cNvSpPr>
          <p:nvPr>
            <p:ph type="ftr" idx="41"/>
          </p:nvPr>
        </p:nvSpPr>
        <p:spPr>
          <a:xfrm>
            <a:off x="0" y="8685360"/>
            <a:ext cx="2969640" cy="456480"/>
          </a:xfrm>
          <a:prstGeom prst="rect">
            <a:avLst/>
          </a:prstGeom>
          <a:noFill/>
          <a:ln w="0">
            <a:noFill/>
          </a:ln>
        </p:spPr>
        <p:txBody>
          <a:bodyPr lIns="0" tIns="0" rIns="0" bIns="0" anchor="b">
            <a:noAutofit/>
          </a:bodyPr>
          <a:lstStyle>
            <a:lvl1pPr>
              <a:lnSpc>
                <a:spcPct val="100000"/>
              </a:lnSpc>
              <a:buNone/>
              <a:defRPr lang="en-US" sz="1200" b="0" strike="noStrike" spc="-1">
                <a:solidFill>
                  <a:srgbClr val="000000"/>
                </a:solidFill>
                <a:latin typeface="+mn-lt"/>
                <a:ea typeface="+mn-ea"/>
              </a:defRPr>
            </a:lvl1pPr>
          </a:lstStyle>
          <a:p>
            <a:pPr>
              <a:lnSpc>
                <a:spcPct val="100000"/>
              </a:lnSpc>
              <a:buNone/>
            </a:pPr>
            <a:r>
              <a:rPr lang="en-US" sz="1200" b="0" strike="noStrike" spc="-1">
                <a:solidFill>
                  <a:srgbClr val="000000"/>
                </a:solidFill>
                <a:latin typeface="+mn-lt"/>
                <a:ea typeface="+mn-ea"/>
              </a:rPr>
              <a:t>Project Title</a:t>
            </a:r>
            <a:endParaRPr lang="en-US" sz="1200" b="0" strike="noStrike" spc="-1">
              <a:latin typeface="Times New Roman"/>
            </a:endParaRPr>
          </a:p>
        </p:txBody>
      </p:sp>
      <p:sp>
        <p:nvSpPr>
          <p:cNvPr id="330" name="PlaceHolder 6"/>
          <p:cNvSpPr>
            <a:spLocks noGrp="1"/>
          </p:cNvSpPr>
          <p:nvPr>
            <p:ph type="sldNum" idx="42"/>
          </p:nvPr>
        </p:nvSpPr>
        <p:spPr>
          <a:xfrm>
            <a:off x="3884760" y="8685360"/>
            <a:ext cx="296964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07468E4B-D58E-47E5-A912-043F6A9304FB}" type="slidenum">
              <a:rPr lang="en-US" sz="1200" b="0" strike="noStrike" spc="-1">
                <a:solidFill>
                  <a:srgbClr val="000000"/>
                </a:solidFill>
                <a:latin typeface="+mn-lt"/>
                <a:ea typeface="+mn-ea"/>
              </a:rPr>
              <a:t>7</a:t>
            </a:fld>
            <a:endParaRPr lang="en-US" sz="12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PlaceHolder 1"/>
          <p:cNvSpPr>
            <a:spLocks noGrp="1" noRot="1" noChangeAspect="1"/>
          </p:cNvSpPr>
          <p:nvPr>
            <p:ph type="sldImg"/>
          </p:nvPr>
        </p:nvSpPr>
        <p:spPr>
          <a:xfrm>
            <a:off x="685800" y="1143000"/>
            <a:ext cx="5484813" cy="3084513"/>
          </a:xfrm>
          <a:prstGeom prst="rect">
            <a:avLst/>
          </a:prstGeom>
          <a:ln w="0">
            <a:noFill/>
          </a:ln>
        </p:spPr>
      </p:sp>
      <p:sp>
        <p:nvSpPr>
          <p:cNvPr id="332" name="PlaceHolder 2"/>
          <p:cNvSpPr>
            <a:spLocks noGrp="1"/>
          </p:cNvSpPr>
          <p:nvPr>
            <p:ph type="body"/>
          </p:nvPr>
        </p:nvSpPr>
        <p:spPr>
          <a:xfrm>
            <a:off x="685800" y="4400640"/>
            <a:ext cx="5484240" cy="3598200"/>
          </a:xfrm>
          <a:prstGeom prst="rect">
            <a:avLst/>
          </a:prstGeom>
          <a:noFill/>
          <a:ln w="0">
            <a:noFill/>
          </a:ln>
        </p:spPr>
        <p:txBody>
          <a:bodyPr lIns="0" tIns="0" rIns="0" bIns="0" anchor="t">
            <a:noAutofit/>
          </a:bodyPr>
          <a:lstStyle/>
          <a:p>
            <a:endParaRPr lang="en-US" sz="2000" b="0" strike="noStrike" spc="-1">
              <a:latin typeface="Arial"/>
            </a:endParaRPr>
          </a:p>
        </p:txBody>
      </p:sp>
      <p:sp>
        <p:nvSpPr>
          <p:cNvPr id="333" name="PlaceHolder 3"/>
          <p:cNvSpPr>
            <a:spLocks noGrp="1"/>
          </p:cNvSpPr>
          <p:nvPr>
            <p:ph type="hdr"/>
          </p:nvPr>
        </p:nvSpPr>
        <p:spPr>
          <a:xfrm>
            <a:off x="0" y="0"/>
            <a:ext cx="2969640" cy="456480"/>
          </a:xfrm>
          <a:prstGeom prst="rect">
            <a:avLst/>
          </a:prstGeom>
          <a:noFill/>
          <a:ln w="0">
            <a:noFill/>
          </a:ln>
        </p:spPr>
        <p:txBody>
          <a:bodyPr lIns="0" tIns="0" rIns="0" bIns="0" anchor="t">
            <a:noAutofit/>
          </a:bodyPr>
          <a:lstStyle/>
          <a:p>
            <a:pPr>
              <a:lnSpc>
                <a:spcPct val="100000"/>
              </a:lnSpc>
              <a:buNone/>
            </a:pPr>
            <a:r>
              <a:rPr lang="en-US" sz="1200" b="0" strike="noStrike" spc="-1">
                <a:solidFill>
                  <a:srgbClr val="000000"/>
                </a:solidFill>
                <a:latin typeface="+mn-lt"/>
                <a:ea typeface="+mn-ea"/>
              </a:rPr>
              <a:t>P1-P1-S-20-01</a:t>
            </a:r>
            <a:endParaRPr lang="en-US" sz="1200" b="0" strike="noStrike" spc="-1">
              <a:latin typeface="Times New Roman"/>
            </a:endParaRPr>
          </a:p>
        </p:txBody>
      </p:sp>
      <p:sp>
        <p:nvSpPr>
          <p:cNvPr id="334" name="PlaceHolder 4"/>
          <p:cNvSpPr>
            <a:spLocks noGrp="1"/>
          </p:cNvSpPr>
          <p:nvPr>
            <p:ph type="dt" idx="43"/>
          </p:nvPr>
        </p:nvSpPr>
        <p:spPr>
          <a:xfrm>
            <a:off x="3884760" y="0"/>
            <a:ext cx="2969640" cy="456480"/>
          </a:xfrm>
          <a:prstGeom prst="rect">
            <a:avLst/>
          </a:prstGeom>
          <a:noFill/>
          <a:ln w="0">
            <a:noFill/>
          </a:ln>
        </p:spPr>
        <p:txBody>
          <a:bodyPr lIns="0" tIns="0" rIns="0" bIns="0" anchor="t">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E6989B37-BC33-4A03-9387-398FF68680E9}" type="datetime1">
              <a:rPr lang="en-US" sz="1200" b="0" strike="noStrike" spc="-1">
                <a:solidFill>
                  <a:srgbClr val="000000"/>
                </a:solidFill>
                <a:latin typeface="+mn-lt"/>
                <a:ea typeface="+mn-ea"/>
              </a:rPr>
              <a:t>9/7/2022</a:t>
            </a:fld>
            <a:endParaRPr lang="en-US" sz="1200" b="0" strike="noStrike" spc="-1">
              <a:latin typeface="Times New Roman"/>
            </a:endParaRPr>
          </a:p>
        </p:txBody>
      </p:sp>
      <p:sp>
        <p:nvSpPr>
          <p:cNvPr id="335" name="PlaceHolder 5"/>
          <p:cNvSpPr>
            <a:spLocks noGrp="1"/>
          </p:cNvSpPr>
          <p:nvPr>
            <p:ph type="ftr" idx="44"/>
          </p:nvPr>
        </p:nvSpPr>
        <p:spPr>
          <a:xfrm>
            <a:off x="0" y="8685360"/>
            <a:ext cx="2969640" cy="456480"/>
          </a:xfrm>
          <a:prstGeom prst="rect">
            <a:avLst/>
          </a:prstGeom>
          <a:noFill/>
          <a:ln w="0">
            <a:noFill/>
          </a:ln>
        </p:spPr>
        <p:txBody>
          <a:bodyPr lIns="0" tIns="0" rIns="0" bIns="0" anchor="b">
            <a:noAutofit/>
          </a:bodyPr>
          <a:lstStyle>
            <a:lvl1pPr>
              <a:lnSpc>
                <a:spcPct val="100000"/>
              </a:lnSpc>
              <a:buNone/>
              <a:defRPr lang="en-US" sz="1200" b="0" strike="noStrike" spc="-1">
                <a:solidFill>
                  <a:srgbClr val="000000"/>
                </a:solidFill>
                <a:latin typeface="+mn-lt"/>
                <a:ea typeface="+mn-ea"/>
              </a:defRPr>
            </a:lvl1pPr>
          </a:lstStyle>
          <a:p>
            <a:pPr>
              <a:lnSpc>
                <a:spcPct val="100000"/>
              </a:lnSpc>
              <a:buNone/>
            </a:pPr>
            <a:r>
              <a:rPr lang="en-US" sz="1200" b="0" strike="noStrike" spc="-1">
                <a:solidFill>
                  <a:srgbClr val="000000"/>
                </a:solidFill>
                <a:latin typeface="+mn-lt"/>
                <a:ea typeface="+mn-ea"/>
              </a:rPr>
              <a:t>Project Title</a:t>
            </a:r>
            <a:endParaRPr lang="en-US" sz="1200" b="0" strike="noStrike" spc="-1">
              <a:latin typeface="Times New Roman"/>
            </a:endParaRPr>
          </a:p>
        </p:txBody>
      </p:sp>
      <p:sp>
        <p:nvSpPr>
          <p:cNvPr id="336" name="PlaceHolder 6"/>
          <p:cNvSpPr>
            <a:spLocks noGrp="1"/>
          </p:cNvSpPr>
          <p:nvPr>
            <p:ph type="sldNum" idx="45"/>
          </p:nvPr>
        </p:nvSpPr>
        <p:spPr>
          <a:xfrm>
            <a:off x="3884760" y="8685360"/>
            <a:ext cx="296964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23204B21-8512-4164-B50C-CB3B3D12B589}" type="slidenum">
              <a:rPr lang="en-US" sz="1200" b="0" strike="noStrike" spc="-1">
                <a:solidFill>
                  <a:srgbClr val="000000"/>
                </a:solidFill>
                <a:latin typeface="+mn-lt"/>
                <a:ea typeface="+mn-ea"/>
              </a:rPr>
              <a:t>9</a:t>
            </a:fld>
            <a:endParaRPr lang="en-US" sz="12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PlaceHolder 1"/>
          <p:cNvSpPr>
            <a:spLocks noGrp="1" noRot="1" noChangeAspect="1"/>
          </p:cNvSpPr>
          <p:nvPr>
            <p:ph type="sldImg"/>
          </p:nvPr>
        </p:nvSpPr>
        <p:spPr>
          <a:xfrm>
            <a:off x="685800" y="1143000"/>
            <a:ext cx="5484813" cy="3084513"/>
          </a:xfrm>
          <a:prstGeom prst="rect">
            <a:avLst/>
          </a:prstGeom>
          <a:ln w="0">
            <a:noFill/>
          </a:ln>
        </p:spPr>
      </p:sp>
      <p:sp>
        <p:nvSpPr>
          <p:cNvPr id="338" name="PlaceHolder 2"/>
          <p:cNvSpPr>
            <a:spLocks noGrp="1"/>
          </p:cNvSpPr>
          <p:nvPr>
            <p:ph type="body"/>
          </p:nvPr>
        </p:nvSpPr>
        <p:spPr>
          <a:xfrm>
            <a:off x="685800" y="4400640"/>
            <a:ext cx="5484240" cy="3598200"/>
          </a:xfrm>
          <a:prstGeom prst="rect">
            <a:avLst/>
          </a:prstGeom>
          <a:noFill/>
          <a:ln w="0">
            <a:noFill/>
          </a:ln>
        </p:spPr>
        <p:txBody>
          <a:bodyPr lIns="0" tIns="0" rIns="0" bIns="0" anchor="t">
            <a:noAutofit/>
          </a:bodyPr>
          <a:lstStyle/>
          <a:p>
            <a:endParaRPr lang="en-US" sz="2000" b="0" strike="noStrike" spc="-1">
              <a:latin typeface="Arial"/>
            </a:endParaRPr>
          </a:p>
        </p:txBody>
      </p:sp>
      <p:sp>
        <p:nvSpPr>
          <p:cNvPr id="339" name="PlaceHolder 3"/>
          <p:cNvSpPr>
            <a:spLocks noGrp="1"/>
          </p:cNvSpPr>
          <p:nvPr>
            <p:ph type="hdr"/>
          </p:nvPr>
        </p:nvSpPr>
        <p:spPr>
          <a:xfrm>
            <a:off x="0" y="0"/>
            <a:ext cx="2969640" cy="456480"/>
          </a:xfrm>
          <a:prstGeom prst="rect">
            <a:avLst/>
          </a:prstGeom>
          <a:noFill/>
          <a:ln w="0">
            <a:noFill/>
          </a:ln>
        </p:spPr>
        <p:txBody>
          <a:bodyPr lIns="0" tIns="0" rIns="0" bIns="0" anchor="t">
            <a:noAutofit/>
          </a:bodyPr>
          <a:lstStyle/>
          <a:p>
            <a:pPr>
              <a:lnSpc>
                <a:spcPct val="100000"/>
              </a:lnSpc>
              <a:buNone/>
            </a:pPr>
            <a:r>
              <a:rPr lang="en-US" sz="1200" b="0" strike="noStrike" spc="-1">
                <a:solidFill>
                  <a:srgbClr val="000000"/>
                </a:solidFill>
                <a:latin typeface="+mn-lt"/>
                <a:ea typeface="+mn-ea"/>
              </a:rPr>
              <a:t>P1-P1-S-20-01</a:t>
            </a:r>
            <a:endParaRPr lang="en-US" sz="1200" b="0" strike="noStrike" spc="-1">
              <a:latin typeface="Times New Roman"/>
            </a:endParaRPr>
          </a:p>
        </p:txBody>
      </p:sp>
      <p:sp>
        <p:nvSpPr>
          <p:cNvPr id="340" name="PlaceHolder 4"/>
          <p:cNvSpPr>
            <a:spLocks noGrp="1"/>
          </p:cNvSpPr>
          <p:nvPr>
            <p:ph type="dt" idx="46"/>
          </p:nvPr>
        </p:nvSpPr>
        <p:spPr>
          <a:xfrm>
            <a:off x="3884760" y="0"/>
            <a:ext cx="2969640" cy="456480"/>
          </a:xfrm>
          <a:prstGeom prst="rect">
            <a:avLst/>
          </a:prstGeom>
          <a:noFill/>
          <a:ln w="0">
            <a:noFill/>
          </a:ln>
        </p:spPr>
        <p:txBody>
          <a:bodyPr lIns="0" tIns="0" rIns="0" bIns="0" anchor="t">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85007962-30FC-42EC-BF06-FE550CCF511B}" type="datetime1">
              <a:rPr lang="en-US" sz="1200" b="0" strike="noStrike" spc="-1">
                <a:solidFill>
                  <a:srgbClr val="000000"/>
                </a:solidFill>
                <a:latin typeface="+mn-lt"/>
                <a:ea typeface="+mn-ea"/>
              </a:rPr>
              <a:t>9/7/2022</a:t>
            </a:fld>
            <a:endParaRPr lang="en-US" sz="1200" b="0" strike="noStrike" spc="-1">
              <a:latin typeface="Times New Roman"/>
            </a:endParaRPr>
          </a:p>
        </p:txBody>
      </p:sp>
      <p:sp>
        <p:nvSpPr>
          <p:cNvPr id="341" name="PlaceHolder 5"/>
          <p:cNvSpPr>
            <a:spLocks noGrp="1"/>
          </p:cNvSpPr>
          <p:nvPr>
            <p:ph type="ftr" idx="47"/>
          </p:nvPr>
        </p:nvSpPr>
        <p:spPr>
          <a:xfrm>
            <a:off x="0" y="8685360"/>
            <a:ext cx="2969640" cy="456480"/>
          </a:xfrm>
          <a:prstGeom prst="rect">
            <a:avLst/>
          </a:prstGeom>
          <a:noFill/>
          <a:ln w="0">
            <a:noFill/>
          </a:ln>
        </p:spPr>
        <p:txBody>
          <a:bodyPr lIns="0" tIns="0" rIns="0" bIns="0" anchor="b">
            <a:noAutofit/>
          </a:bodyPr>
          <a:lstStyle>
            <a:lvl1pPr>
              <a:lnSpc>
                <a:spcPct val="100000"/>
              </a:lnSpc>
              <a:buNone/>
              <a:defRPr lang="en-US" sz="1200" b="0" strike="noStrike" spc="-1">
                <a:solidFill>
                  <a:srgbClr val="000000"/>
                </a:solidFill>
                <a:latin typeface="+mn-lt"/>
                <a:ea typeface="+mn-ea"/>
              </a:defRPr>
            </a:lvl1pPr>
          </a:lstStyle>
          <a:p>
            <a:pPr>
              <a:lnSpc>
                <a:spcPct val="100000"/>
              </a:lnSpc>
              <a:buNone/>
            </a:pPr>
            <a:r>
              <a:rPr lang="en-US" sz="1200" b="0" strike="noStrike" spc="-1">
                <a:solidFill>
                  <a:srgbClr val="000000"/>
                </a:solidFill>
                <a:latin typeface="+mn-lt"/>
                <a:ea typeface="+mn-ea"/>
              </a:rPr>
              <a:t>Project Title</a:t>
            </a:r>
            <a:endParaRPr lang="en-US" sz="1200" b="0" strike="noStrike" spc="-1">
              <a:latin typeface="Times New Roman"/>
            </a:endParaRPr>
          </a:p>
        </p:txBody>
      </p:sp>
      <p:sp>
        <p:nvSpPr>
          <p:cNvPr id="342" name="PlaceHolder 6"/>
          <p:cNvSpPr>
            <a:spLocks noGrp="1"/>
          </p:cNvSpPr>
          <p:nvPr>
            <p:ph type="sldNum" idx="48"/>
          </p:nvPr>
        </p:nvSpPr>
        <p:spPr>
          <a:xfrm>
            <a:off x="3884760" y="8685360"/>
            <a:ext cx="296964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F2F9D86D-082F-4E1D-99D9-44BC7A7104EE}" type="slidenum">
              <a:rPr lang="en-US" sz="1200" b="0" strike="noStrike" spc="-1">
                <a:solidFill>
                  <a:srgbClr val="000000"/>
                </a:solidFill>
                <a:latin typeface="+mn-lt"/>
                <a:ea typeface="+mn-ea"/>
              </a:rPr>
              <a:t>10</a:t>
            </a:fld>
            <a:endParaRPr lang="en-US" sz="12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PlaceHolder 1"/>
          <p:cNvSpPr>
            <a:spLocks noGrp="1" noRot="1" noChangeAspect="1"/>
          </p:cNvSpPr>
          <p:nvPr>
            <p:ph type="sldImg"/>
          </p:nvPr>
        </p:nvSpPr>
        <p:spPr>
          <a:xfrm>
            <a:off x="685800" y="1143000"/>
            <a:ext cx="5484813" cy="3084513"/>
          </a:xfrm>
          <a:prstGeom prst="rect">
            <a:avLst/>
          </a:prstGeom>
          <a:ln w="0">
            <a:noFill/>
          </a:ln>
        </p:spPr>
      </p:sp>
      <p:sp>
        <p:nvSpPr>
          <p:cNvPr id="344" name="PlaceHolder 2"/>
          <p:cNvSpPr>
            <a:spLocks noGrp="1"/>
          </p:cNvSpPr>
          <p:nvPr>
            <p:ph type="body"/>
          </p:nvPr>
        </p:nvSpPr>
        <p:spPr>
          <a:xfrm>
            <a:off x="685800" y="4400640"/>
            <a:ext cx="5484240" cy="3598200"/>
          </a:xfrm>
          <a:prstGeom prst="rect">
            <a:avLst/>
          </a:prstGeom>
          <a:noFill/>
          <a:ln w="0">
            <a:noFill/>
          </a:ln>
        </p:spPr>
        <p:txBody>
          <a:bodyPr lIns="0" tIns="0" rIns="0" bIns="0" anchor="t">
            <a:noAutofit/>
          </a:bodyPr>
          <a:lstStyle/>
          <a:p>
            <a:endParaRPr lang="en-US" sz="2000" b="0" strike="noStrike" spc="-1">
              <a:latin typeface="Arial"/>
            </a:endParaRPr>
          </a:p>
        </p:txBody>
      </p:sp>
      <p:sp>
        <p:nvSpPr>
          <p:cNvPr id="345" name="PlaceHolder 3"/>
          <p:cNvSpPr>
            <a:spLocks noGrp="1"/>
          </p:cNvSpPr>
          <p:nvPr>
            <p:ph type="hdr"/>
          </p:nvPr>
        </p:nvSpPr>
        <p:spPr>
          <a:xfrm>
            <a:off x="0" y="0"/>
            <a:ext cx="2969640" cy="456480"/>
          </a:xfrm>
          <a:prstGeom prst="rect">
            <a:avLst/>
          </a:prstGeom>
          <a:noFill/>
          <a:ln w="0">
            <a:noFill/>
          </a:ln>
        </p:spPr>
        <p:txBody>
          <a:bodyPr lIns="0" tIns="0" rIns="0" bIns="0" anchor="t">
            <a:noAutofit/>
          </a:bodyPr>
          <a:lstStyle/>
          <a:p>
            <a:pPr>
              <a:lnSpc>
                <a:spcPct val="100000"/>
              </a:lnSpc>
              <a:buNone/>
            </a:pPr>
            <a:r>
              <a:rPr lang="en-US" sz="1200" b="0" strike="noStrike" spc="-1">
                <a:solidFill>
                  <a:srgbClr val="000000"/>
                </a:solidFill>
                <a:latin typeface="+mn-lt"/>
                <a:ea typeface="+mn-ea"/>
              </a:rPr>
              <a:t>P1-P1-S-20-01</a:t>
            </a:r>
            <a:endParaRPr lang="en-US" sz="1200" b="0" strike="noStrike" spc="-1">
              <a:latin typeface="Times New Roman"/>
            </a:endParaRPr>
          </a:p>
        </p:txBody>
      </p:sp>
      <p:sp>
        <p:nvSpPr>
          <p:cNvPr id="346" name="PlaceHolder 4"/>
          <p:cNvSpPr>
            <a:spLocks noGrp="1"/>
          </p:cNvSpPr>
          <p:nvPr>
            <p:ph type="dt" idx="49"/>
          </p:nvPr>
        </p:nvSpPr>
        <p:spPr>
          <a:xfrm>
            <a:off x="3884760" y="0"/>
            <a:ext cx="2969640" cy="456480"/>
          </a:xfrm>
          <a:prstGeom prst="rect">
            <a:avLst/>
          </a:prstGeom>
          <a:noFill/>
          <a:ln w="0">
            <a:noFill/>
          </a:ln>
        </p:spPr>
        <p:txBody>
          <a:bodyPr lIns="0" tIns="0" rIns="0" bIns="0" anchor="t">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A6DCC354-36D4-4B7D-8174-EB5F5C9308B4}" type="datetime1">
              <a:rPr lang="en-US" sz="1200" b="0" strike="noStrike" spc="-1">
                <a:solidFill>
                  <a:srgbClr val="000000"/>
                </a:solidFill>
                <a:latin typeface="+mn-lt"/>
                <a:ea typeface="+mn-ea"/>
              </a:rPr>
              <a:t>9/7/2022</a:t>
            </a:fld>
            <a:endParaRPr lang="en-US" sz="1200" b="0" strike="noStrike" spc="-1">
              <a:latin typeface="Times New Roman"/>
            </a:endParaRPr>
          </a:p>
        </p:txBody>
      </p:sp>
      <p:sp>
        <p:nvSpPr>
          <p:cNvPr id="347" name="PlaceHolder 5"/>
          <p:cNvSpPr>
            <a:spLocks noGrp="1"/>
          </p:cNvSpPr>
          <p:nvPr>
            <p:ph type="ftr" idx="50"/>
          </p:nvPr>
        </p:nvSpPr>
        <p:spPr>
          <a:xfrm>
            <a:off x="0" y="8685360"/>
            <a:ext cx="2969640" cy="456480"/>
          </a:xfrm>
          <a:prstGeom prst="rect">
            <a:avLst/>
          </a:prstGeom>
          <a:noFill/>
          <a:ln w="0">
            <a:noFill/>
          </a:ln>
        </p:spPr>
        <p:txBody>
          <a:bodyPr lIns="0" tIns="0" rIns="0" bIns="0" anchor="b">
            <a:noAutofit/>
          </a:bodyPr>
          <a:lstStyle>
            <a:lvl1pPr>
              <a:lnSpc>
                <a:spcPct val="100000"/>
              </a:lnSpc>
              <a:buNone/>
              <a:defRPr lang="en-US" sz="1200" b="0" strike="noStrike" spc="-1">
                <a:solidFill>
                  <a:srgbClr val="000000"/>
                </a:solidFill>
                <a:latin typeface="+mn-lt"/>
                <a:ea typeface="+mn-ea"/>
              </a:defRPr>
            </a:lvl1pPr>
          </a:lstStyle>
          <a:p>
            <a:pPr>
              <a:lnSpc>
                <a:spcPct val="100000"/>
              </a:lnSpc>
              <a:buNone/>
            </a:pPr>
            <a:r>
              <a:rPr lang="en-US" sz="1200" b="0" strike="noStrike" spc="-1">
                <a:solidFill>
                  <a:srgbClr val="000000"/>
                </a:solidFill>
                <a:latin typeface="+mn-lt"/>
                <a:ea typeface="+mn-ea"/>
              </a:rPr>
              <a:t>Project Title</a:t>
            </a:r>
            <a:endParaRPr lang="en-US" sz="1200" b="0" strike="noStrike" spc="-1">
              <a:latin typeface="Times New Roman"/>
            </a:endParaRPr>
          </a:p>
        </p:txBody>
      </p:sp>
      <p:sp>
        <p:nvSpPr>
          <p:cNvPr id="348" name="PlaceHolder 6"/>
          <p:cNvSpPr>
            <a:spLocks noGrp="1"/>
          </p:cNvSpPr>
          <p:nvPr>
            <p:ph type="sldNum" idx="51"/>
          </p:nvPr>
        </p:nvSpPr>
        <p:spPr>
          <a:xfrm>
            <a:off x="3884760" y="8685360"/>
            <a:ext cx="296964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7BE022AB-62A4-4D4A-ADC7-E30D0519E0CB}" type="slidenum">
              <a:rPr lang="en-US" sz="1200" b="0" strike="noStrike" spc="-1">
                <a:solidFill>
                  <a:srgbClr val="000000"/>
                </a:solidFill>
                <a:latin typeface="+mn-lt"/>
                <a:ea typeface="+mn-ea"/>
              </a:rPr>
              <a:t>11</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90E43981-91D1-4306-986D-795E3401550D}"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53129A84-7F9B-4BC7-9F8B-6A385A414D9A}"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B4E53104-9F9E-482A-AC0C-2CF942508223}"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13E92C12-925B-4A51-BAD3-BBBF55D67A9C}"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72C44366-1176-4FC9-B12C-B6E25597C46C}"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D77B9DEF-CF5F-4FD5-A0D3-9842D5598132}"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8913209F-0821-49C2-AA03-5E69E63B2CC4}"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49E9C7FB-B44B-4512-BAEE-FDDCA465A058}"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8B5D3DAF-9232-499D-80FD-0444BF71849F}"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1FF48959-6E5E-4364-B2A9-4C8D9C7AC6D8}"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1AC4C7A0-37B5-4791-8368-AAA9B920C80E}"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5F861EEC-40A0-4DD7-B77C-A608E3A6E3EB}" type="slidenum">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16C520AD-6F8B-4ACC-98CB-6CFE701E2FFF}"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4666DB38-D8B5-46C5-B0E4-8E47F3B3D1A3}"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AEB5EC89-A7B7-4946-B1A4-FE58FD2B6F35}"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DCFDB78F-642D-476F-9D53-B382B917682B}" type="slidenum">
              <a:t>‹#›</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2808D894-BA04-4BAF-8E33-C7BEA25DBF19}" type="slidenum">
              <a:t>‹#›</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lstStyle/>
          <a:p>
            <a:r>
              <a:t>Footer</a:t>
            </a:r>
          </a:p>
        </p:txBody>
      </p:sp>
      <p:sp>
        <p:nvSpPr>
          <p:cNvPr id="3" name="PlaceHolder 2"/>
          <p:cNvSpPr>
            <a:spLocks noGrp="1"/>
          </p:cNvSpPr>
          <p:nvPr>
            <p:ph type="sldNum" idx="8"/>
          </p:nvPr>
        </p:nvSpPr>
        <p:spPr/>
        <p:txBody>
          <a:bodyPr/>
          <a:lstStyle/>
          <a:p>
            <a:fld id="{98B2A91A-90DF-4F6C-AAAA-D17593B84463}" type="slidenum">
              <a:t>‹#›</a:t>
            </a:fld>
            <a:endParaRPr/>
          </a:p>
        </p:txBody>
      </p:sp>
      <p:sp>
        <p:nvSpPr>
          <p:cNvPr id="4" name="PlaceHolder 3"/>
          <p:cNvSpPr>
            <a:spLocks noGrp="1"/>
          </p:cNvSpPr>
          <p:nvPr>
            <p:ph type="dt" idx="9"/>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9"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26520066-51A9-46BE-A5A0-9A3B5F819C60}" type="slidenum">
              <a:t>‹#›</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91"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59AC4DC2-03E7-411A-9FC2-F7CA2CFAE718}" type="slidenum">
              <a:t>‹#›</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9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8"/>
          </p:nvPr>
        </p:nvSpPr>
        <p:spPr/>
        <p:txBody>
          <a:bodyPr/>
          <a:lstStyle/>
          <a:p>
            <a:fld id="{312E4C75-4C8B-4292-BBA8-387494658D6E}" type="slidenum">
              <a:t>‹#›</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8"/>
          </p:nvPr>
        </p:nvSpPr>
        <p:spPr/>
        <p:txBody>
          <a:bodyPr/>
          <a:lstStyle/>
          <a:p>
            <a:fld id="{B670463E-5988-4898-8A6A-19C99309C5AB}" type="slidenum">
              <a:t>‹#›</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563EBFC1-544A-429A-8604-E0D29B853C08}"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8"/>
          </p:nvPr>
        </p:nvSpPr>
        <p:spPr/>
        <p:txBody>
          <a:bodyPr/>
          <a:lstStyle/>
          <a:p>
            <a:fld id="{3ADB20D8-0FCC-46F5-95E0-CB1E72B779C7}" type="slidenum">
              <a:t>‹#›</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9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ADF07C94-5E2A-4302-82C9-0CB0728C5C49}"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4"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BBAF5B96-270F-4049-B2DF-9CCAFA6AB855}"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8"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25E31BC6-11C1-420C-ACCC-88601F16877E}"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10"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1"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8"/>
          </p:nvPr>
        </p:nvSpPr>
        <p:spPr/>
        <p:txBody>
          <a:bodyPr/>
          <a:lstStyle/>
          <a:p>
            <a:fld id="{6A44F57E-0D04-4074-818F-7D93326E4C45}" type="slidenum">
              <a:t>‹#›</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1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6"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7"/>
          </p:nvPr>
        </p:nvSpPr>
        <p:spPr/>
        <p:txBody>
          <a:bodyPr/>
          <a:lstStyle/>
          <a:p>
            <a:r>
              <a:t>Footer</a:t>
            </a:r>
          </a:p>
        </p:txBody>
      </p:sp>
      <p:sp>
        <p:nvSpPr>
          <p:cNvPr id="8" name="PlaceHolder 7"/>
          <p:cNvSpPr>
            <a:spLocks noGrp="1"/>
          </p:cNvSpPr>
          <p:nvPr>
            <p:ph type="sldNum" idx="8"/>
          </p:nvPr>
        </p:nvSpPr>
        <p:spPr/>
        <p:txBody>
          <a:bodyPr/>
          <a:lstStyle/>
          <a:p>
            <a:fld id="{144823D7-560C-4D55-B003-08ADF8B8AE2D}" type="slidenum">
              <a:t>‹#›</a:t>
            </a:fld>
            <a:endParaRPr/>
          </a:p>
        </p:txBody>
      </p:sp>
      <p:sp>
        <p:nvSpPr>
          <p:cNvPr id="9" name="PlaceHolder 8"/>
          <p:cNvSpPr>
            <a:spLocks noGrp="1"/>
          </p:cNvSpPr>
          <p:nvPr>
            <p:ph type="dt" idx="9"/>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18"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9"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0"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1"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2"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3"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7"/>
          </p:nvPr>
        </p:nvSpPr>
        <p:spPr/>
        <p:txBody>
          <a:bodyPr/>
          <a:lstStyle/>
          <a:p>
            <a:r>
              <a:t>Footer</a:t>
            </a:r>
          </a:p>
        </p:txBody>
      </p:sp>
      <p:sp>
        <p:nvSpPr>
          <p:cNvPr id="10" name="PlaceHolder 9"/>
          <p:cNvSpPr>
            <a:spLocks noGrp="1"/>
          </p:cNvSpPr>
          <p:nvPr>
            <p:ph type="sldNum" idx="8"/>
          </p:nvPr>
        </p:nvSpPr>
        <p:spPr/>
        <p:txBody>
          <a:bodyPr/>
          <a:lstStyle/>
          <a:p>
            <a:fld id="{DFA3EC80-247A-4BE3-8452-38039359E57B}" type="slidenum">
              <a:t>‹#›</a:t>
            </a:fld>
            <a:endParaRPr/>
          </a:p>
        </p:txBody>
      </p:sp>
      <p:sp>
        <p:nvSpPr>
          <p:cNvPr id="11" name="PlaceHolder 10"/>
          <p:cNvSpPr>
            <a:spLocks noGrp="1"/>
          </p:cNvSpPr>
          <p:nvPr>
            <p:ph type="dt" idx="9"/>
          </p:nvPr>
        </p:nvSpPr>
        <p:spPr/>
        <p:txBody>
          <a:body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lstStyle/>
          <a:p>
            <a:r>
              <a:t>Footer</a:t>
            </a:r>
          </a:p>
        </p:txBody>
      </p:sp>
      <p:sp>
        <p:nvSpPr>
          <p:cNvPr id="3" name="PlaceHolder 2"/>
          <p:cNvSpPr>
            <a:spLocks noGrp="1"/>
          </p:cNvSpPr>
          <p:nvPr>
            <p:ph type="sldNum" idx="11"/>
          </p:nvPr>
        </p:nvSpPr>
        <p:spPr/>
        <p:txBody>
          <a:bodyPr/>
          <a:lstStyle/>
          <a:p>
            <a:fld id="{127171AC-8ADA-431A-80E5-69CB595312F6}" type="slidenum">
              <a:t>‹#›</a:t>
            </a:fld>
            <a:endParaRPr/>
          </a:p>
        </p:txBody>
      </p:sp>
      <p:sp>
        <p:nvSpPr>
          <p:cNvPr id="4" name="PlaceHolder 3"/>
          <p:cNvSpPr>
            <a:spLocks noGrp="1"/>
          </p:cNvSpPr>
          <p:nvPr>
            <p:ph type="dt" idx="12"/>
          </p:nvPr>
        </p:nvSpPr>
        <p:spPr/>
        <p:txBody>
          <a:body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30"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4FADD171-75D8-4BCF-9A6D-EB0146586B2B}" type="slidenum">
              <a:t>‹#›</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32"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B2ACA5E6-15A9-4ED8-869A-5904D1DD641E}" type="slidenum">
              <a:t>‹#›</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EAF9179A-7EE2-46E8-9019-B5B6C16DE853}"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3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3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0"/>
          </p:nvPr>
        </p:nvSpPr>
        <p:spPr/>
        <p:txBody>
          <a:bodyPr/>
          <a:lstStyle/>
          <a:p>
            <a:r>
              <a:t>Footer</a:t>
            </a:r>
          </a:p>
        </p:txBody>
      </p:sp>
      <p:sp>
        <p:nvSpPr>
          <p:cNvPr id="6" name="PlaceHolder 5"/>
          <p:cNvSpPr>
            <a:spLocks noGrp="1"/>
          </p:cNvSpPr>
          <p:nvPr>
            <p:ph type="sldNum" idx="11"/>
          </p:nvPr>
        </p:nvSpPr>
        <p:spPr/>
        <p:txBody>
          <a:bodyPr/>
          <a:lstStyle/>
          <a:p>
            <a:fld id="{A1277413-6703-45AF-B464-B09FE6C837C0}" type="slidenum">
              <a:t>‹#›</a:t>
            </a:fld>
            <a:endParaRPr/>
          </a:p>
        </p:txBody>
      </p:sp>
      <p:sp>
        <p:nvSpPr>
          <p:cNvPr id="7" name="PlaceHolder 6"/>
          <p:cNvSpPr>
            <a:spLocks noGrp="1"/>
          </p:cNvSpPr>
          <p:nvPr>
            <p:ph type="dt" idx="12"/>
          </p:nvPr>
        </p:nvSpPr>
        <p:spPr/>
        <p:txBody>
          <a:body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10"/>
          </p:nvPr>
        </p:nvSpPr>
        <p:spPr/>
        <p:txBody>
          <a:bodyPr/>
          <a:lstStyle/>
          <a:p>
            <a:r>
              <a:t>Footer</a:t>
            </a:r>
          </a:p>
        </p:txBody>
      </p:sp>
      <p:sp>
        <p:nvSpPr>
          <p:cNvPr id="4" name="PlaceHolder 3"/>
          <p:cNvSpPr>
            <a:spLocks noGrp="1"/>
          </p:cNvSpPr>
          <p:nvPr>
            <p:ph type="sldNum" idx="11"/>
          </p:nvPr>
        </p:nvSpPr>
        <p:spPr/>
        <p:txBody>
          <a:bodyPr/>
          <a:lstStyle/>
          <a:p>
            <a:fld id="{667FD446-CAE9-494F-8B7B-F2EBCC9E34CD}" type="slidenum">
              <a:t>‹#›</a:t>
            </a:fld>
            <a:endParaRPr/>
          </a:p>
        </p:txBody>
      </p:sp>
      <p:sp>
        <p:nvSpPr>
          <p:cNvPr id="5" name="PlaceHolder 4"/>
          <p:cNvSpPr>
            <a:spLocks noGrp="1"/>
          </p:cNvSpPr>
          <p:nvPr>
            <p:ph type="dt" idx="12"/>
          </p:nvPr>
        </p:nvSpPr>
        <p:spPr/>
        <p:txBody>
          <a:body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0"/>
          </p:nvPr>
        </p:nvSpPr>
        <p:spPr/>
        <p:txBody>
          <a:bodyPr/>
          <a:lstStyle/>
          <a:p>
            <a:r>
              <a:t>Footer</a:t>
            </a:r>
          </a:p>
        </p:txBody>
      </p:sp>
      <p:sp>
        <p:nvSpPr>
          <p:cNvPr id="4" name="PlaceHolder 3"/>
          <p:cNvSpPr>
            <a:spLocks noGrp="1"/>
          </p:cNvSpPr>
          <p:nvPr>
            <p:ph type="sldNum" idx="11"/>
          </p:nvPr>
        </p:nvSpPr>
        <p:spPr/>
        <p:txBody>
          <a:bodyPr/>
          <a:lstStyle/>
          <a:p>
            <a:fld id="{041D87A4-9180-4156-AE22-D0837E2DF0D1}" type="slidenum">
              <a:t>‹#›</a:t>
            </a:fld>
            <a:endParaRPr/>
          </a:p>
        </p:txBody>
      </p:sp>
      <p:sp>
        <p:nvSpPr>
          <p:cNvPr id="5" name="PlaceHolder 4"/>
          <p:cNvSpPr>
            <a:spLocks noGrp="1"/>
          </p:cNvSpPr>
          <p:nvPr>
            <p:ph type="dt" idx="12"/>
          </p:nvPr>
        </p:nvSpPr>
        <p:spPr/>
        <p:txBody>
          <a:body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3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4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4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043999F7-7AC3-433D-82A2-AA716BDA4412}"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4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4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45"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BD88C1EF-814C-48BD-8C67-5194E74ADAF2}"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4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4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49"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5B7D09C8-59A3-4179-8A87-EABC083E1434}"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51"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52"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0"/>
          </p:nvPr>
        </p:nvSpPr>
        <p:spPr/>
        <p:txBody>
          <a:bodyPr/>
          <a:lstStyle/>
          <a:p>
            <a:r>
              <a:t>Footer</a:t>
            </a:r>
          </a:p>
        </p:txBody>
      </p:sp>
      <p:sp>
        <p:nvSpPr>
          <p:cNvPr id="6" name="PlaceHolder 5"/>
          <p:cNvSpPr>
            <a:spLocks noGrp="1"/>
          </p:cNvSpPr>
          <p:nvPr>
            <p:ph type="sldNum" idx="11"/>
          </p:nvPr>
        </p:nvSpPr>
        <p:spPr/>
        <p:txBody>
          <a:bodyPr/>
          <a:lstStyle/>
          <a:p>
            <a:fld id="{F063F56D-2AB0-4942-A183-2F72EB883398}" type="slidenum">
              <a:t>‹#›</a:t>
            </a:fld>
            <a:endParaRPr/>
          </a:p>
        </p:txBody>
      </p:sp>
      <p:sp>
        <p:nvSpPr>
          <p:cNvPr id="7" name="PlaceHolder 6"/>
          <p:cNvSpPr>
            <a:spLocks noGrp="1"/>
          </p:cNvSpPr>
          <p:nvPr>
            <p:ph type="dt" idx="12"/>
          </p:nvPr>
        </p:nvSpPr>
        <p:spPr/>
        <p:txBody>
          <a:body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5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5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5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57"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10"/>
          </p:nvPr>
        </p:nvSpPr>
        <p:spPr/>
        <p:txBody>
          <a:bodyPr/>
          <a:lstStyle/>
          <a:p>
            <a:r>
              <a:t>Footer</a:t>
            </a:r>
          </a:p>
        </p:txBody>
      </p:sp>
      <p:sp>
        <p:nvSpPr>
          <p:cNvPr id="8" name="PlaceHolder 7"/>
          <p:cNvSpPr>
            <a:spLocks noGrp="1"/>
          </p:cNvSpPr>
          <p:nvPr>
            <p:ph type="sldNum" idx="11"/>
          </p:nvPr>
        </p:nvSpPr>
        <p:spPr/>
        <p:txBody>
          <a:bodyPr/>
          <a:lstStyle/>
          <a:p>
            <a:fld id="{4EC98223-0B0C-460B-ADE7-4CE4BCBA9AC7}" type="slidenum">
              <a:t>‹#›</a:t>
            </a:fld>
            <a:endParaRPr/>
          </a:p>
        </p:txBody>
      </p:sp>
      <p:sp>
        <p:nvSpPr>
          <p:cNvPr id="9" name="PlaceHolder 8"/>
          <p:cNvSpPr>
            <a:spLocks noGrp="1"/>
          </p:cNvSpPr>
          <p:nvPr>
            <p:ph type="dt" idx="12"/>
          </p:nvPr>
        </p:nvSpPr>
        <p:spPr/>
        <p:txBody>
          <a:body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59"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0"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1"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2"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3"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4"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10"/>
          </p:nvPr>
        </p:nvSpPr>
        <p:spPr/>
        <p:txBody>
          <a:bodyPr/>
          <a:lstStyle/>
          <a:p>
            <a:r>
              <a:t>Footer</a:t>
            </a:r>
          </a:p>
        </p:txBody>
      </p:sp>
      <p:sp>
        <p:nvSpPr>
          <p:cNvPr id="10" name="PlaceHolder 9"/>
          <p:cNvSpPr>
            <a:spLocks noGrp="1"/>
          </p:cNvSpPr>
          <p:nvPr>
            <p:ph type="sldNum" idx="11"/>
          </p:nvPr>
        </p:nvSpPr>
        <p:spPr/>
        <p:txBody>
          <a:bodyPr/>
          <a:lstStyle/>
          <a:p>
            <a:fld id="{EDB2348A-32F3-4D2E-BAC7-77079164B086}" type="slidenum">
              <a:t>‹#›</a:t>
            </a:fld>
            <a:endParaRPr/>
          </a:p>
        </p:txBody>
      </p:sp>
      <p:sp>
        <p:nvSpPr>
          <p:cNvPr id="11" name="PlaceHolder 10"/>
          <p:cNvSpPr>
            <a:spLocks noGrp="1"/>
          </p:cNvSpPr>
          <p:nvPr>
            <p:ph type="dt" idx="12"/>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2177BA1D-5427-4106-9104-02A80FC74684}"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FDEB2107-B26F-49BE-81E4-69ACA9BA8A54}"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FED1C749-71AC-45C9-B11B-5D2583218078}"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CDE4BB61-06C2-48CB-AF46-4E4C24F2610F}"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788CA010-B147-483E-BD00-0FC26A8A6C70}"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ftr" idx="1"/>
          </p:nvPr>
        </p:nvSpPr>
        <p:spPr>
          <a:xfrm>
            <a:off x="4038480" y="6356520"/>
            <a:ext cx="4112640" cy="362880"/>
          </a:xfrm>
          <a:prstGeom prst="rect">
            <a:avLst/>
          </a:prstGeom>
          <a:noFill/>
          <a:ln w="0">
            <a:noFill/>
          </a:ln>
        </p:spPr>
        <p:txBody>
          <a:bodyPr lIns="90000" tIns="45000" rIns="90000" bIns="45000" anchor="ctr">
            <a:noAutofit/>
          </a:bodyPr>
          <a:lstStyle>
            <a:lvl1pPr algn="ctr">
              <a:lnSpc>
                <a:spcPct val="100000"/>
              </a:lnSpc>
              <a:buNone/>
              <a:defRPr lang="en-US" sz="1200" b="0" strike="noStrike" spc="-1">
                <a:solidFill>
                  <a:srgbClr val="8B8B8B"/>
                </a:solidFill>
                <a:latin typeface="Calibri"/>
                <a:ea typeface="DejaVu Sans"/>
              </a:defRPr>
            </a:lvl1pPr>
          </a:lstStyle>
          <a:p>
            <a:pPr algn="ctr">
              <a:lnSpc>
                <a:spcPct val="100000"/>
              </a:lnSpc>
              <a:buNone/>
            </a:pPr>
            <a:r>
              <a:rPr lang="en-US" sz="1200" b="0" strike="noStrike" spc="-1">
                <a:solidFill>
                  <a:srgbClr val="8B8B8B"/>
                </a:solidFill>
                <a:latin typeface="Calibri"/>
                <a:ea typeface="DejaVu Sans"/>
              </a:rPr>
              <a:t>&lt;footer&gt;</a:t>
            </a:r>
            <a:endParaRPr lang="en-US" sz="1200" b="0" strike="noStrike" spc="-1">
              <a:latin typeface="Times New Roman"/>
            </a:endParaRPr>
          </a:p>
        </p:txBody>
      </p:sp>
      <p:sp>
        <p:nvSpPr>
          <p:cNvPr id="6" name="PlaceHolder 2"/>
          <p:cNvSpPr>
            <a:spLocks noGrp="1"/>
          </p:cNvSpPr>
          <p:nvPr>
            <p:ph type="sldNum" idx="2"/>
          </p:nvPr>
        </p:nvSpPr>
        <p:spPr>
          <a:xfrm>
            <a:off x="8610480" y="6356520"/>
            <a:ext cx="2741040" cy="36288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8B8B8B"/>
                </a:solidFill>
                <a:latin typeface="Calibri"/>
                <a:ea typeface="DejaVu Sans"/>
              </a:defRPr>
            </a:lvl1pPr>
          </a:lstStyle>
          <a:p>
            <a:pPr algn="r">
              <a:lnSpc>
                <a:spcPct val="100000"/>
              </a:lnSpc>
              <a:buNone/>
            </a:pPr>
            <a:fld id="{6C3C53BD-8218-4B93-B3EE-7BCC016DB129}" type="slidenum">
              <a:rPr lang="en-US" sz="1200" b="0" strike="noStrike" spc="-1">
                <a:solidFill>
                  <a:srgbClr val="8B8B8B"/>
                </a:solidFill>
                <a:latin typeface="Calibri"/>
                <a:ea typeface="DejaVu Sans"/>
              </a:rPr>
              <a:t>‹#›</a:t>
            </a:fld>
            <a:endParaRPr lang="en-US" sz="1200" b="0" strike="noStrike" spc="-1">
              <a:latin typeface="Times New Roman"/>
            </a:endParaRPr>
          </a:p>
        </p:txBody>
      </p:sp>
      <p:sp>
        <p:nvSpPr>
          <p:cNvPr id="2" name="PlaceHolder 3"/>
          <p:cNvSpPr>
            <a:spLocks noGrp="1"/>
          </p:cNvSpPr>
          <p:nvPr>
            <p:ph type="dt" idx="3"/>
          </p:nvPr>
        </p:nvSpPr>
        <p:spPr>
          <a:xfrm>
            <a:off x="838080" y="6356520"/>
            <a:ext cx="2741040" cy="362880"/>
          </a:xfrm>
          <a:prstGeom prst="rect">
            <a:avLst/>
          </a:prstGeom>
          <a:noFill/>
          <a:ln w="0">
            <a:noFill/>
          </a:ln>
        </p:spPr>
        <p:txBody>
          <a:bodyPr lIns="90000" tIns="45000" rIns="90000" bIns="45000"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3"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r>
              <a:rPr lang="en-US" sz="1800" b="0" strike="noStrike" spc="-1">
                <a:latin typeface="Arial"/>
              </a:rPr>
              <a:t>Click to edit the title text format</a:t>
            </a:r>
          </a:p>
        </p:txBody>
      </p:sp>
      <p:sp>
        <p:nvSpPr>
          <p:cNvPr id="42" name="PlaceHolder 2"/>
          <p:cNvSpPr>
            <a:spLocks noGrp="1"/>
          </p:cNvSpPr>
          <p:nvPr>
            <p:ph type="ftr" idx="4"/>
          </p:nvPr>
        </p:nvSpPr>
        <p:spPr>
          <a:xfrm>
            <a:off x="4038480" y="6356520"/>
            <a:ext cx="4112640" cy="362880"/>
          </a:xfrm>
          <a:prstGeom prst="rect">
            <a:avLst/>
          </a:prstGeom>
          <a:noFill/>
          <a:ln w="0">
            <a:noFill/>
          </a:ln>
        </p:spPr>
        <p:txBody>
          <a:bodyPr lIns="90000" tIns="45000" rIns="90000" bIns="45000" anchor="ctr">
            <a:noAutofit/>
          </a:bodyPr>
          <a:lstStyle>
            <a:lvl1pPr algn="ctr">
              <a:lnSpc>
                <a:spcPct val="100000"/>
              </a:lnSpc>
              <a:buNone/>
              <a:defRPr lang="en-US" sz="1200" b="0" strike="noStrike" spc="-1">
                <a:solidFill>
                  <a:srgbClr val="8B8B8B"/>
                </a:solidFill>
                <a:latin typeface="Calibri"/>
                <a:ea typeface="DejaVu Sans"/>
              </a:defRPr>
            </a:lvl1pPr>
          </a:lstStyle>
          <a:p>
            <a:pPr algn="ctr">
              <a:lnSpc>
                <a:spcPct val="100000"/>
              </a:lnSpc>
              <a:buNone/>
            </a:pPr>
            <a:r>
              <a:rPr lang="en-US" sz="1200" b="0" strike="noStrike" spc="-1">
                <a:solidFill>
                  <a:srgbClr val="8B8B8B"/>
                </a:solidFill>
                <a:latin typeface="Calibri"/>
                <a:ea typeface="DejaVu Sans"/>
              </a:rPr>
              <a:t>&lt;footer&gt;</a:t>
            </a:r>
            <a:endParaRPr lang="en-US" sz="1200" b="0" strike="noStrike" spc="-1">
              <a:latin typeface="Times New Roman"/>
            </a:endParaRPr>
          </a:p>
        </p:txBody>
      </p:sp>
      <p:sp>
        <p:nvSpPr>
          <p:cNvPr id="43" name="PlaceHolder 3"/>
          <p:cNvSpPr>
            <a:spLocks noGrp="1"/>
          </p:cNvSpPr>
          <p:nvPr>
            <p:ph type="sldNum" idx="5"/>
          </p:nvPr>
        </p:nvSpPr>
        <p:spPr>
          <a:xfrm>
            <a:off x="8610480" y="6356520"/>
            <a:ext cx="2741040" cy="36288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8B8B8B"/>
                </a:solidFill>
                <a:latin typeface="Calibri"/>
                <a:ea typeface="DejaVu Sans"/>
              </a:defRPr>
            </a:lvl1pPr>
          </a:lstStyle>
          <a:p>
            <a:pPr algn="r">
              <a:lnSpc>
                <a:spcPct val="100000"/>
              </a:lnSpc>
              <a:buNone/>
            </a:pPr>
            <a:fld id="{6D266154-0A44-45A8-862F-6CF2ED84951D}" type="slidenum">
              <a:rPr lang="en-US" sz="1200" b="0" strike="noStrike" spc="-1">
                <a:solidFill>
                  <a:srgbClr val="8B8B8B"/>
                </a:solidFill>
                <a:latin typeface="Calibri"/>
                <a:ea typeface="DejaVu Sans"/>
              </a:rPr>
              <a:t>‹#›</a:t>
            </a:fld>
            <a:endParaRPr lang="en-US" sz="1200" b="0" strike="noStrike" spc="-1">
              <a:latin typeface="Times New Roman"/>
            </a:endParaRPr>
          </a:p>
        </p:txBody>
      </p:sp>
      <p:sp>
        <p:nvSpPr>
          <p:cNvPr id="44" name="PlaceHolder 4"/>
          <p:cNvSpPr>
            <a:spLocks noGrp="1"/>
          </p:cNvSpPr>
          <p:nvPr>
            <p:ph type="dt" idx="6"/>
          </p:nvPr>
        </p:nvSpPr>
        <p:spPr>
          <a:xfrm>
            <a:off x="838080" y="6356520"/>
            <a:ext cx="2741040" cy="362880"/>
          </a:xfrm>
          <a:prstGeom prst="rect">
            <a:avLst/>
          </a:prstGeom>
          <a:noFill/>
          <a:ln w="0">
            <a:noFill/>
          </a:ln>
        </p:spPr>
        <p:txBody>
          <a:bodyPr lIns="90000" tIns="45000" rIns="90000" bIns="45000"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r>
              <a:rPr lang="en-US" sz="1800" b="0" strike="noStrike" spc="-1">
                <a:latin typeface="Arial"/>
              </a:rPr>
              <a:t>Click to edit the title text format</a:t>
            </a:r>
          </a:p>
        </p:txBody>
      </p:sp>
      <p:sp>
        <p:nvSpPr>
          <p:cNvPr id="83" name="PlaceHolder 2"/>
          <p:cNvSpPr>
            <a:spLocks noGrp="1"/>
          </p:cNvSpPr>
          <p:nvPr>
            <p:ph type="body"/>
          </p:nvPr>
        </p:nvSpPr>
        <p:spPr>
          <a:xfrm>
            <a:off x="609480" y="1604520"/>
            <a:ext cx="535392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
        <p:nvSpPr>
          <p:cNvPr id="84" name="PlaceHolder 3"/>
          <p:cNvSpPr>
            <a:spLocks noGrp="1"/>
          </p:cNvSpPr>
          <p:nvPr>
            <p:ph type="body"/>
          </p:nvPr>
        </p:nvSpPr>
        <p:spPr>
          <a:xfrm>
            <a:off x="6231960" y="1604520"/>
            <a:ext cx="535392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
        <p:nvSpPr>
          <p:cNvPr id="85" name="PlaceHolder 4"/>
          <p:cNvSpPr>
            <a:spLocks noGrp="1"/>
          </p:cNvSpPr>
          <p:nvPr>
            <p:ph type="ftr" idx="7"/>
          </p:nvPr>
        </p:nvSpPr>
        <p:spPr>
          <a:xfrm>
            <a:off x="4038480" y="6356520"/>
            <a:ext cx="4112640" cy="362880"/>
          </a:xfrm>
          <a:prstGeom prst="rect">
            <a:avLst/>
          </a:prstGeom>
          <a:noFill/>
          <a:ln w="0">
            <a:noFill/>
          </a:ln>
        </p:spPr>
        <p:txBody>
          <a:bodyPr lIns="90000" tIns="45000" rIns="90000" bIns="45000" anchor="ctr">
            <a:noAutofit/>
          </a:bodyPr>
          <a:lstStyle>
            <a:lvl1pPr algn="ctr">
              <a:lnSpc>
                <a:spcPct val="100000"/>
              </a:lnSpc>
              <a:buNone/>
              <a:defRPr lang="en-US" sz="1200" b="0" strike="noStrike" spc="-1">
                <a:solidFill>
                  <a:srgbClr val="8B8B8B"/>
                </a:solidFill>
                <a:latin typeface="Calibri"/>
                <a:ea typeface="DejaVu Sans"/>
              </a:defRPr>
            </a:lvl1pPr>
          </a:lstStyle>
          <a:p>
            <a:pPr algn="ctr">
              <a:lnSpc>
                <a:spcPct val="100000"/>
              </a:lnSpc>
              <a:buNone/>
            </a:pPr>
            <a:r>
              <a:rPr lang="en-US" sz="1200" b="0" strike="noStrike" spc="-1">
                <a:solidFill>
                  <a:srgbClr val="8B8B8B"/>
                </a:solidFill>
                <a:latin typeface="Calibri"/>
                <a:ea typeface="DejaVu Sans"/>
              </a:rPr>
              <a:t>&lt;footer&gt;</a:t>
            </a:r>
            <a:endParaRPr lang="en-US" sz="1200" b="0" strike="noStrike" spc="-1">
              <a:latin typeface="Times New Roman"/>
            </a:endParaRPr>
          </a:p>
        </p:txBody>
      </p:sp>
      <p:sp>
        <p:nvSpPr>
          <p:cNvPr id="86" name="PlaceHolder 5"/>
          <p:cNvSpPr>
            <a:spLocks noGrp="1"/>
          </p:cNvSpPr>
          <p:nvPr>
            <p:ph type="sldNum" idx="8"/>
          </p:nvPr>
        </p:nvSpPr>
        <p:spPr>
          <a:xfrm>
            <a:off x="8610480" y="6356520"/>
            <a:ext cx="2741040" cy="36288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8B8B8B"/>
                </a:solidFill>
                <a:latin typeface="Calibri"/>
                <a:ea typeface="DejaVu Sans"/>
              </a:defRPr>
            </a:lvl1pPr>
          </a:lstStyle>
          <a:p>
            <a:pPr algn="r">
              <a:lnSpc>
                <a:spcPct val="100000"/>
              </a:lnSpc>
              <a:buNone/>
            </a:pPr>
            <a:fld id="{A45B63DA-8AE1-451A-9DB9-AE094B783554}" type="slidenum">
              <a:rPr lang="en-US" sz="1200" b="0" strike="noStrike" spc="-1">
                <a:solidFill>
                  <a:srgbClr val="8B8B8B"/>
                </a:solidFill>
                <a:latin typeface="Calibri"/>
                <a:ea typeface="DejaVu Sans"/>
              </a:rPr>
              <a:t>‹#›</a:t>
            </a:fld>
            <a:endParaRPr lang="en-US" sz="1200" b="0" strike="noStrike" spc="-1">
              <a:latin typeface="Times New Roman"/>
            </a:endParaRPr>
          </a:p>
        </p:txBody>
      </p:sp>
      <p:sp>
        <p:nvSpPr>
          <p:cNvPr id="87" name="PlaceHolder 6"/>
          <p:cNvSpPr>
            <a:spLocks noGrp="1"/>
          </p:cNvSpPr>
          <p:nvPr>
            <p:ph type="dt" idx="9"/>
          </p:nvPr>
        </p:nvSpPr>
        <p:spPr>
          <a:xfrm>
            <a:off x="838080" y="6356520"/>
            <a:ext cx="2741040" cy="362880"/>
          </a:xfrm>
          <a:prstGeom prst="rect">
            <a:avLst/>
          </a:prstGeom>
          <a:noFill/>
          <a:ln w="0">
            <a:noFill/>
          </a:ln>
        </p:spPr>
        <p:txBody>
          <a:bodyPr lIns="90000" tIns="45000" rIns="90000" bIns="45000" anchor="ctr">
            <a:noAutofit/>
          </a:bodyPr>
          <a:lstStyle>
            <a:lvl1pPr>
              <a:defRPr lang="en-US" sz="1400" b="0" strike="noStrike" spc="-1">
                <a:latin typeface="Times New Roman"/>
              </a:defRPr>
            </a:lvl1pPr>
          </a:lstStyle>
          <a:p>
            <a:r>
              <a:rPr lang="en-US" sz="1400" b="0" strike="noStrike" spc="-1">
                <a:latin typeface="Times New Roman"/>
              </a:rPr>
              <a:t>&lt;date/time&gt;</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 name="PlaceHolder 1"/>
          <p:cNvSpPr>
            <a:spLocks noGrp="1"/>
          </p:cNvSpPr>
          <p:nvPr>
            <p:ph type="ftr" idx="10"/>
          </p:nvPr>
        </p:nvSpPr>
        <p:spPr>
          <a:xfrm>
            <a:off x="4038480" y="6356520"/>
            <a:ext cx="4112640" cy="362880"/>
          </a:xfrm>
          <a:prstGeom prst="rect">
            <a:avLst/>
          </a:prstGeom>
          <a:noFill/>
          <a:ln w="0">
            <a:noFill/>
          </a:ln>
        </p:spPr>
        <p:txBody>
          <a:bodyPr lIns="90000" tIns="45000" rIns="90000" bIns="45000" anchor="ctr">
            <a:noAutofit/>
          </a:bodyPr>
          <a:lstStyle>
            <a:lvl1pPr algn="ctr">
              <a:lnSpc>
                <a:spcPct val="100000"/>
              </a:lnSpc>
              <a:buNone/>
              <a:defRPr lang="en-US" sz="1200" b="0" strike="noStrike" spc="-1">
                <a:solidFill>
                  <a:srgbClr val="8B8B8B"/>
                </a:solidFill>
                <a:latin typeface="Calibri"/>
                <a:ea typeface="DejaVu Sans"/>
              </a:defRPr>
            </a:lvl1pPr>
          </a:lstStyle>
          <a:p>
            <a:pPr algn="ctr">
              <a:lnSpc>
                <a:spcPct val="100000"/>
              </a:lnSpc>
              <a:buNone/>
            </a:pPr>
            <a:r>
              <a:rPr lang="en-US" sz="1200" b="0" strike="noStrike" spc="-1">
                <a:solidFill>
                  <a:srgbClr val="8B8B8B"/>
                </a:solidFill>
                <a:latin typeface="Calibri"/>
                <a:ea typeface="DejaVu Sans"/>
              </a:rPr>
              <a:t>&lt;footer&gt;</a:t>
            </a:r>
            <a:endParaRPr lang="en-US" sz="1200" b="0" strike="noStrike" spc="-1">
              <a:latin typeface="Times New Roman"/>
            </a:endParaRPr>
          </a:p>
        </p:txBody>
      </p:sp>
      <p:sp>
        <p:nvSpPr>
          <p:cNvPr id="125" name="PlaceHolder 2"/>
          <p:cNvSpPr>
            <a:spLocks noGrp="1"/>
          </p:cNvSpPr>
          <p:nvPr>
            <p:ph type="sldNum" idx="11"/>
          </p:nvPr>
        </p:nvSpPr>
        <p:spPr>
          <a:xfrm>
            <a:off x="8610480" y="6356520"/>
            <a:ext cx="2741040" cy="36288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8B8B8B"/>
                </a:solidFill>
                <a:latin typeface="Calibri"/>
                <a:ea typeface="DejaVu Sans"/>
              </a:defRPr>
            </a:lvl1pPr>
          </a:lstStyle>
          <a:p>
            <a:pPr algn="r">
              <a:lnSpc>
                <a:spcPct val="100000"/>
              </a:lnSpc>
              <a:buNone/>
            </a:pPr>
            <a:fld id="{AF7EF736-AEE3-402C-B2DD-FB146D88F045}" type="slidenum">
              <a:rPr lang="en-US" sz="1200" b="0" strike="noStrike" spc="-1">
                <a:solidFill>
                  <a:srgbClr val="8B8B8B"/>
                </a:solidFill>
                <a:latin typeface="Calibri"/>
                <a:ea typeface="DejaVu Sans"/>
              </a:rPr>
              <a:t>‹#›</a:t>
            </a:fld>
            <a:endParaRPr lang="en-US" sz="1200" b="0" strike="noStrike" spc="-1">
              <a:latin typeface="Times New Roman"/>
            </a:endParaRPr>
          </a:p>
        </p:txBody>
      </p:sp>
      <p:sp>
        <p:nvSpPr>
          <p:cNvPr id="126" name="PlaceHolder 3"/>
          <p:cNvSpPr>
            <a:spLocks noGrp="1"/>
          </p:cNvSpPr>
          <p:nvPr>
            <p:ph type="dt" idx="12"/>
          </p:nvPr>
        </p:nvSpPr>
        <p:spPr>
          <a:xfrm>
            <a:off x="838080" y="6356520"/>
            <a:ext cx="2741040" cy="362880"/>
          </a:xfrm>
          <a:prstGeom prst="rect">
            <a:avLst/>
          </a:prstGeom>
          <a:noFill/>
          <a:ln w="0">
            <a:noFill/>
          </a:ln>
        </p:spPr>
        <p:txBody>
          <a:bodyPr lIns="90000" tIns="45000" rIns="90000" bIns="45000"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127"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128"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7.xml"/><Relationship Id="rId6" Type="http://schemas.openxmlformats.org/officeDocument/2006/relationships/hyperlink" Target="https://botsentinel.com/" TargetMode="External"/><Relationship Id="rId5" Type="http://schemas.openxmlformats.org/officeDocument/2006/relationships/hyperlink" Target="https://foller.me/" TargetMode="External"/><Relationship Id="rId4" Type="http://schemas.openxmlformats.org/officeDocument/2006/relationships/hyperlink" Target="https://nu.insigniails.com/Library/ItemDetail?l=All&amp;i=78245&amp;ti=0"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7.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PlaceHolder 1"/>
          <p:cNvSpPr>
            <a:spLocks noGrp="1"/>
          </p:cNvSpPr>
          <p:nvPr>
            <p:ph type="subTitle"/>
          </p:nvPr>
        </p:nvSpPr>
        <p:spPr>
          <a:xfrm>
            <a:off x="0" y="3187440"/>
            <a:ext cx="12191760" cy="1612800"/>
          </a:xfrm>
          <a:prstGeom prst="rect">
            <a:avLst/>
          </a:prstGeom>
          <a:noFill/>
          <a:ln w="0">
            <a:noFill/>
          </a:ln>
        </p:spPr>
        <p:txBody>
          <a:bodyPr lIns="0" tIns="0" rIns="0" bIns="0" anchor="t">
            <a:normAutofit/>
          </a:bodyPr>
          <a:lstStyle/>
          <a:p>
            <a:pPr marL="228600" indent="-228600" algn="ctr">
              <a:lnSpc>
                <a:spcPct val="90000"/>
              </a:lnSpc>
              <a:spcBef>
                <a:spcPts val="1001"/>
              </a:spcBef>
              <a:buNone/>
              <a:tabLst>
                <a:tab pos="0" algn="l"/>
              </a:tabLst>
            </a:pPr>
            <a:r>
              <a:rPr lang="en-US" sz="2400" b="0" strike="noStrike" spc="-1" dirty="0">
                <a:solidFill>
                  <a:srgbClr val="000000"/>
                </a:solidFill>
                <a:latin typeface="Calibri"/>
                <a:ea typeface="DejaVu Sans"/>
              </a:rPr>
              <a:t>19F-0113 Talha Ahmad</a:t>
            </a:r>
            <a:endParaRPr lang="en-US" sz="2400" b="0" strike="noStrike" spc="-1" dirty="0">
              <a:latin typeface="Arial"/>
            </a:endParaRPr>
          </a:p>
          <a:p>
            <a:pPr marL="228600" indent="-228600" algn="ctr">
              <a:lnSpc>
                <a:spcPct val="90000"/>
              </a:lnSpc>
              <a:spcBef>
                <a:spcPts val="1001"/>
              </a:spcBef>
              <a:buNone/>
              <a:tabLst>
                <a:tab pos="0" algn="l"/>
              </a:tabLst>
            </a:pPr>
            <a:r>
              <a:rPr lang="en-US" sz="2400" b="0" strike="noStrike" spc="-1" dirty="0">
                <a:solidFill>
                  <a:srgbClr val="000000"/>
                </a:solidFill>
                <a:latin typeface="Calibri"/>
                <a:ea typeface="DejaVu Sans"/>
              </a:rPr>
              <a:t>19F-0171 M. Talha Shehroze</a:t>
            </a:r>
            <a:endParaRPr lang="en-US" sz="2400" b="0" strike="noStrike" spc="-1" dirty="0">
              <a:latin typeface="Arial"/>
            </a:endParaRPr>
          </a:p>
          <a:p>
            <a:pPr marL="228600" indent="-228600" algn="ctr">
              <a:lnSpc>
                <a:spcPct val="90000"/>
              </a:lnSpc>
              <a:spcBef>
                <a:spcPts val="1001"/>
              </a:spcBef>
              <a:buNone/>
              <a:tabLst>
                <a:tab pos="0" algn="l"/>
              </a:tabLst>
            </a:pPr>
            <a:r>
              <a:rPr lang="en-US" sz="2400" b="0" strike="noStrike" spc="-1" dirty="0">
                <a:solidFill>
                  <a:srgbClr val="000000"/>
                </a:solidFill>
                <a:latin typeface="Calibri"/>
                <a:ea typeface="DejaVu Sans"/>
              </a:rPr>
              <a:t>19F-0254 Muhammad Farhan</a:t>
            </a:r>
            <a:endParaRPr lang="en-US" sz="2400" b="0" strike="noStrike" spc="-1" dirty="0">
              <a:latin typeface="Arial"/>
            </a:endParaRPr>
          </a:p>
        </p:txBody>
      </p:sp>
      <p:pic>
        <p:nvPicPr>
          <p:cNvPr id="172" name="Content Placeholder 9"/>
          <p:cNvPicPr/>
          <p:nvPr/>
        </p:nvPicPr>
        <p:blipFill>
          <a:blip r:embed="rId3"/>
          <a:stretch/>
        </p:blipFill>
        <p:spPr>
          <a:xfrm>
            <a:off x="10094400" y="331200"/>
            <a:ext cx="1383480" cy="1383480"/>
          </a:xfrm>
          <a:prstGeom prst="rect">
            <a:avLst/>
          </a:prstGeom>
          <a:ln w="0">
            <a:noFill/>
          </a:ln>
        </p:spPr>
      </p:pic>
      <p:sp>
        <p:nvSpPr>
          <p:cNvPr id="173" name="Subtitle 2"/>
          <p:cNvSpPr/>
          <p:nvPr/>
        </p:nvSpPr>
        <p:spPr>
          <a:xfrm>
            <a:off x="0" y="4721040"/>
            <a:ext cx="12191760" cy="138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gn="ctr">
              <a:lnSpc>
                <a:spcPct val="90000"/>
              </a:lnSpc>
              <a:spcBef>
                <a:spcPts val="1001"/>
              </a:spcBef>
              <a:buNone/>
              <a:tabLst>
                <a:tab pos="0" algn="l"/>
              </a:tabLst>
            </a:pPr>
            <a:r>
              <a:rPr lang="en-US" sz="3100" b="1" u="sng" strike="noStrike" spc="-1" dirty="0">
                <a:solidFill>
                  <a:srgbClr val="5B9BD5"/>
                </a:solidFill>
                <a:uFillTx/>
                <a:latin typeface="Calibri"/>
                <a:ea typeface="DejaVu Sans"/>
              </a:rPr>
              <a:t>Supervisor </a:t>
            </a:r>
            <a:endParaRPr lang="en-US" sz="3100" b="0" strike="noStrike" spc="-1" dirty="0">
              <a:latin typeface="Arial"/>
            </a:endParaRPr>
          </a:p>
          <a:p>
            <a:pPr algn="ctr">
              <a:lnSpc>
                <a:spcPct val="90000"/>
              </a:lnSpc>
              <a:spcBef>
                <a:spcPts val="1001"/>
              </a:spcBef>
              <a:buNone/>
              <a:tabLst>
                <a:tab pos="0" algn="l"/>
              </a:tabLst>
            </a:pPr>
            <a:r>
              <a:rPr lang="en-US" sz="3200" b="0" strike="noStrike" spc="-1" dirty="0">
                <a:solidFill>
                  <a:srgbClr val="000000"/>
                </a:solidFill>
                <a:latin typeface="Calibri"/>
                <a:ea typeface="DejaVu Sans"/>
              </a:rPr>
              <a:t>Mr. Rizwan </a:t>
            </a:r>
            <a:r>
              <a:rPr lang="en-US" sz="3200" b="0" strike="noStrike" spc="-1" dirty="0" err="1">
                <a:solidFill>
                  <a:srgbClr val="000000"/>
                </a:solidFill>
                <a:latin typeface="Calibri"/>
                <a:ea typeface="DejaVu Sans"/>
              </a:rPr>
              <a:t>ul</a:t>
            </a:r>
            <a:r>
              <a:rPr lang="en-US" sz="3200" b="0" strike="noStrike" spc="-1" dirty="0">
                <a:solidFill>
                  <a:srgbClr val="000000"/>
                </a:solidFill>
                <a:latin typeface="Calibri"/>
                <a:ea typeface="DejaVu Sans"/>
              </a:rPr>
              <a:t> </a:t>
            </a:r>
            <a:r>
              <a:rPr lang="en-US" sz="3200" b="0" strike="noStrike" spc="-1" dirty="0" err="1">
                <a:solidFill>
                  <a:srgbClr val="000000"/>
                </a:solidFill>
                <a:latin typeface="Calibri"/>
                <a:ea typeface="DejaVu Sans"/>
              </a:rPr>
              <a:t>Haq</a:t>
            </a:r>
            <a:endParaRPr lang="en-US" sz="3200" b="0" strike="noStrike" spc="-1" dirty="0">
              <a:latin typeface="Arial"/>
            </a:endParaRPr>
          </a:p>
        </p:txBody>
      </p:sp>
      <p:sp>
        <p:nvSpPr>
          <p:cNvPr id="174" name="PlaceHolder 11"/>
          <p:cNvSpPr/>
          <p:nvPr/>
        </p:nvSpPr>
        <p:spPr>
          <a:xfrm>
            <a:off x="0" y="1076400"/>
            <a:ext cx="12153600" cy="1013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ctr">
              <a:lnSpc>
                <a:spcPct val="90000"/>
              </a:lnSpc>
              <a:buNone/>
            </a:pPr>
            <a:r>
              <a:rPr lang="en-US" sz="6000" b="1" u="sng" strike="noStrike" spc="-1" dirty="0">
                <a:solidFill>
                  <a:srgbClr val="5B9BD5"/>
                </a:solidFill>
                <a:uFillTx/>
                <a:latin typeface="Calibri Light"/>
                <a:ea typeface="DejaVu Sans"/>
              </a:rPr>
              <a:t>Proposal Defense</a:t>
            </a:r>
            <a:endParaRPr lang="en-US" sz="6000" b="0" strike="noStrike" spc="-1" dirty="0">
              <a:latin typeface="Arial"/>
            </a:endParaRPr>
          </a:p>
        </p:txBody>
      </p:sp>
      <p:sp>
        <p:nvSpPr>
          <p:cNvPr id="175" name="Rectangle 174"/>
          <p:cNvSpPr/>
          <p:nvPr/>
        </p:nvSpPr>
        <p:spPr>
          <a:xfrm>
            <a:off x="0" y="2514600"/>
            <a:ext cx="12191760" cy="514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marL="228600" indent="-228600" algn="ctr">
              <a:lnSpc>
                <a:spcPct val="90000"/>
              </a:lnSpc>
              <a:spcBef>
                <a:spcPts val="1001"/>
              </a:spcBef>
              <a:buNone/>
              <a:tabLst>
                <a:tab pos="0" algn="l"/>
              </a:tabLst>
            </a:pPr>
            <a:r>
              <a:rPr lang="en-US" sz="3300" b="1" u="sng" strike="noStrike" spc="-1" dirty="0">
                <a:solidFill>
                  <a:srgbClr val="5B9BD5"/>
                </a:solidFill>
                <a:uFillTx/>
                <a:latin typeface="Calibri"/>
                <a:ea typeface="DejaVu Sans"/>
              </a:rPr>
              <a:t>Team</a:t>
            </a:r>
            <a:endParaRPr lang="en-US" sz="3300" b="0" strike="noStrike" spc="-1" dirty="0">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anim calcmode="lin" valueType="num">
                                      <p:cBhvr additive="repl">
                                        <p:cTn id="7" dur="500" fill="hold"/>
                                        <p:tgtEl>
                                          <p:spTgt spid="173">
                                            <p:txEl>
                                              <p:pRg st="0" end="0"/>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17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3">
                                            <p:txEl>
                                              <p:pRg st="1" end="1"/>
                                            </p:txEl>
                                          </p:spTgt>
                                        </p:tgtEl>
                                        <p:attrNameLst>
                                          <p:attrName>style.visibility</p:attrName>
                                        </p:attrNameLst>
                                      </p:cBhvr>
                                      <p:to>
                                        <p:strVal val="visible"/>
                                      </p:to>
                                    </p:set>
                                    <p:anim calcmode="lin" valueType="num">
                                      <p:cBhvr additive="repl">
                                        <p:cTn id="11" dur="500" fill="hold"/>
                                        <p:tgtEl>
                                          <p:spTgt spid="173">
                                            <p:txEl>
                                              <p:pRg st="1" end="1"/>
                                            </p:txEl>
                                          </p:spTgt>
                                        </p:tgtEl>
                                        <p:attrNameLst>
                                          <p:attrName>ppt_x</p:attrName>
                                        </p:attrNameLst>
                                      </p:cBhvr>
                                      <p:tavLst>
                                        <p:tav tm="0">
                                          <p:val>
                                            <p:strVal val="#ppt_x"/>
                                          </p:val>
                                        </p:tav>
                                        <p:tav tm="100000">
                                          <p:val>
                                            <p:strVal val="#ppt_x"/>
                                          </p:val>
                                        </p:tav>
                                      </p:tavLst>
                                    </p:anim>
                                    <p:anim calcmode="lin" valueType="num">
                                      <p:cBhvr additive="repl">
                                        <p:cTn id="12" dur="500" fill="hold"/>
                                        <p:tgtEl>
                                          <p:spTgt spid="17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19080" y="307080"/>
            <a:ext cx="12189960" cy="914040"/>
          </a:xfrm>
          <a:prstGeom prst="rect">
            <a:avLst/>
          </a:prstGeom>
          <a:noFill/>
          <a:ln w="0">
            <a:noFill/>
          </a:ln>
        </p:spPr>
        <p:txBody>
          <a:bodyPr lIns="90000" tIns="45000" rIns="90000" bIns="45000" anchor="ctr">
            <a:noAutofit/>
          </a:bodyPr>
          <a:lstStyle/>
          <a:p>
            <a:pPr algn="ctr">
              <a:lnSpc>
                <a:spcPct val="90000"/>
              </a:lnSpc>
              <a:buNone/>
            </a:pPr>
            <a:r>
              <a:rPr lang="en-US" sz="4400" b="1" u="sng" strike="noStrike" spc="-1" dirty="0">
                <a:solidFill>
                  <a:srgbClr val="5B9BD5"/>
                </a:solidFill>
                <a:uFillTx/>
                <a:latin typeface="Calibri Light"/>
                <a:ea typeface="DejaVu Sans"/>
              </a:rPr>
              <a:t>Related Project</a:t>
            </a:r>
            <a:endParaRPr lang="en-US" sz="4400" b="0" strike="noStrike" spc="-1" dirty="0">
              <a:latin typeface="Arial"/>
            </a:endParaRPr>
          </a:p>
        </p:txBody>
      </p:sp>
      <p:pic>
        <p:nvPicPr>
          <p:cNvPr id="225" name="Content Placeholder 9"/>
          <p:cNvPicPr/>
          <p:nvPr/>
        </p:nvPicPr>
        <p:blipFill>
          <a:blip r:embed="rId3"/>
          <a:stretch/>
        </p:blipFill>
        <p:spPr>
          <a:xfrm>
            <a:off x="10093680" y="331920"/>
            <a:ext cx="1383480" cy="1383480"/>
          </a:xfrm>
          <a:prstGeom prst="rect">
            <a:avLst/>
          </a:prstGeom>
          <a:ln w="0">
            <a:noFill/>
          </a:ln>
        </p:spPr>
      </p:pic>
      <p:sp>
        <p:nvSpPr>
          <p:cNvPr id="226" name="PlaceHolder 2"/>
          <p:cNvSpPr>
            <a:spLocks noGrp="1"/>
          </p:cNvSpPr>
          <p:nvPr>
            <p:ph type="ftr" idx="21"/>
          </p:nvPr>
        </p:nvSpPr>
        <p:spPr>
          <a:xfrm>
            <a:off x="4038480" y="6356520"/>
            <a:ext cx="4112640" cy="362880"/>
          </a:xfrm>
          <a:prstGeom prst="rect">
            <a:avLst/>
          </a:prstGeom>
          <a:noFill/>
          <a:ln w="0">
            <a:noFill/>
          </a:ln>
        </p:spPr>
        <p:txBody>
          <a:bodyPr lIns="90000" tIns="45000" rIns="90000" bIns="45000" anchor="ctr">
            <a:noAutofit/>
          </a:bodyPr>
          <a:lstStyle>
            <a:lvl1pPr algn="ctr">
              <a:lnSpc>
                <a:spcPct val="100000"/>
              </a:lnSpc>
              <a:buNone/>
              <a:defRPr lang="en-US" sz="1200" b="1" strike="noStrike" spc="-1">
                <a:solidFill>
                  <a:srgbClr val="0D0D0D"/>
                </a:solidFill>
                <a:latin typeface="Calibri"/>
                <a:ea typeface="DejaVu Sans"/>
              </a:defRPr>
            </a:lvl1pPr>
          </a:lstStyle>
          <a:p>
            <a:pPr algn="ctr">
              <a:lnSpc>
                <a:spcPct val="100000"/>
              </a:lnSpc>
              <a:buNone/>
            </a:pPr>
            <a:r>
              <a:rPr lang="en-US" dirty="0"/>
              <a:t>W</a:t>
            </a:r>
            <a:r>
              <a:rPr lang="en-US" sz="1200" b="1" strike="noStrike" spc="-1" dirty="0">
                <a:solidFill>
                  <a:srgbClr val="0D0D0D"/>
                </a:solidFill>
                <a:latin typeface="Calibri"/>
                <a:ea typeface="DejaVu Sans"/>
              </a:rPr>
              <a:t>hat’s Trending?</a:t>
            </a:r>
            <a:endParaRPr lang="en-US" sz="1200" b="0" strike="noStrike" spc="-1" dirty="0">
              <a:latin typeface="Times New Roman"/>
            </a:endParaRPr>
          </a:p>
        </p:txBody>
      </p:sp>
      <p:sp>
        <p:nvSpPr>
          <p:cNvPr id="227" name="Rectangle 5"/>
          <p:cNvSpPr/>
          <p:nvPr/>
        </p:nvSpPr>
        <p:spPr>
          <a:xfrm>
            <a:off x="0" y="0"/>
            <a:ext cx="12189960" cy="6855840"/>
          </a:xfrm>
          <a:prstGeom prst="rect">
            <a:avLst/>
          </a:prstGeom>
          <a:noFill/>
          <a:ln w="25560">
            <a:solidFill>
              <a:srgbClr val="43729D"/>
            </a:solidFill>
            <a:miter/>
          </a:ln>
        </p:spPr>
        <p:style>
          <a:lnRef idx="0">
            <a:scrgbClr r="0" g="0" b="0"/>
          </a:lnRef>
          <a:fillRef idx="0">
            <a:scrgbClr r="0" g="0" b="0"/>
          </a:fillRef>
          <a:effectRef idx="0">
            <a:scrgbClr r="0" g="0" b="0"/>
          </a:effectRef>
          <a:fontRef idx="minor"/>
        </p:style>
      </p:sp>
      <p:sp>
        <p:nvSpPr>
          <p:cNvPr id="228" name="Rounded Rectangle 7"/>
          <p:cNvSpPr/>
          <p:nvPr/>
        </p:nvSpPr>
        <p:spPr>
          <a:xfrm>
            <a:off x="126720" y="112680"/>
            <a:ext cx="11913120" cy="6606720"/>
          </a:xfrm>
          <a:prstGeom prst="roundRect">
            <a:avLst>
              <a:gd name="adj" fmla="val 16667"/>
            </a:avLst>
          </a:prstGeom>
          <a:noFill/>
          <a:ln w="25560">
            <a:solidFill>
              <a:srgbClr val="43729D">
                <a:alpha val="79000"/>
              </a:srgbClr>
            </a:solidFill>
            <a:miter/>
          </a:ln>
        </p:spPr>
        <p:style>
          <a:lnRef idx="0">
            <a:scrgbClr r="0" g="0" b="0"/>
          </a:lnRef>
          <a:fillRef idx="0">
            <a:scrgbClr r="0" g="0" b="0"/>
          </a:fillRef>
          <a:effectRef idx="0">
            <a:scrgbClr r="0" g="0" b="0"/>
          </a:effectRef>
          <a:fontRef idx="minor"/>
        </p:style>
      </p:sp>
      <p:sp>
        <p:nvSpPr>
          <p:cNvPr id="229" name="Rectangle 2"/>
          <p:cNvSpPr/>
          <p:nvPr/>
        </p:nvSpPr>
        <p:spPr>
          <a:xfrm>
            <a:off x="811080" y="1828440"/>
            <a:ext cx="10665720" cy="348052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1200240" lvl="2" indent="-285840">
              <a:buClr>
                <a:srgbClr val="000000"/>
              </a:buClr>
              <a:buFont typeface="Arial"/>
              <a:buChar char="•"/>
            </a:pPr>
            <a:r>
              <a:rPr lang="en-US" sz="2600" b="0" u="sng" strike="noStrike" spc="-1" dirty="0" err="1">
                <a:solidFill>
                  <a:srgbClr val="0000FF"/>
                </a:solidFill>
                <a:uFillTx/>
                <a:latin typeface="Calibri" panose="020F0502020204030204" pitchFamily="34" charset="0"/>
                <a:ea typeface="DejaVu Sans"/>
                <a:cs typeface="Calibri" panose="020F0502020204030204" pitchFamily="34" charset="0"/>
                <a:hlinkClick r:id="rId4"/>
              </a:rPr>
              <a:t>Sentweet</a:t>
            </a:r>
            <a:r>
              <a:rPr lang="en-US" sz="1800" b="0" strike="noStrike" spc="-1" dirty="0">
                <a:solidFill>
                  <a:srgbClr val="0000FF"/>
                </a:solidFill>
                <a:latin typeface="Calibri" panose="020F0502020204030204" pitchFamily="34" charset="0"/>
                <a:ea typeface="DejaVu Sans"/>
                <a:cs typeface="Calibri" panose="020F0502020204030204" pitchFamily="34" charset="0"/>
              </a:rPr>
              <a:t> </a:t>
            </a:r>
            <a:endParaRPr lang="en-US" spc="-1" dirty="0">
              <a:solidFill>
                <a:srgbClr val="0000FF"/>
              </a:solidFill>
              <a:latin typeface="Calibri" panose="020F0502020204030204" pitchFamily="34" charset="0"/>
              <a:ea typeface="DejaVu Sans"/>
              <a:cs typeface="Calibri" panose="020F0502020204030204" pitchFamily="34" charset="0"/>
            </a:endParaRPr>
          </a:p>
          <a:p>
            <a:pPr lvl="2">
              <a:buClr>
                <a:srgbClr val="000000"/>
              </a:buClr>
            </a:pPr>
            <a:r>
              <a:rPr lang="en-US" sz="1800" b="0" strike="noStrike" spc="-1" dirty="0">
                <a:solidFill>
                  <a:srgbClr val="0000FF"/>
                </a:solidFill>
                <a:latin typeface="Times New Roman"/>
                <a:ea typeface="DejaVu Sans"/>
              </a:rPr>
              <a:t>                            </a:t>
            </a:r>
            <a:r>
              <a:rPr lang="en-US" sz="1200" b="0" strike="noStrike" spc="-1" dirty="0">
                <a:solidFill>
                  <a:srgbClr val="000000"/>
                </a:solidFill>
                <a:latin typeface="Calibri" panose="020F0502020204030204" pitchFamily="34" charset="0"/>
                <a:ea typeface="DejaVu Sans"/>
                <a:cs typeface="Calibri" panose="020F0502020204030204" pitchFamily="34" charset="0"/>
              </a:rPr>
              <a:t>(FYP Project: Muhammad Usman, </a:t>
            </a:r>
            <a:r>
              <a:rPr lang="en-US" sz="1200" b="0" strike="noStrike" spc="-1" dirty="0" err="1">
                <a:solidFill>
                  <a:srgbClr val="000000"/>
                </a:solidFill>
                <a:latin typeface="Calibri" panose="020F0502020204030204" pitchFamily="34" charset="0"/>
                <a:ea typeface="DejaVu Sans"/>
                <a:cs typeface="Calibri" panose="020F0502020204030204" pitchFamily="34" charset="0"/>
              </a:rPr>
              <a:t>Jahanzaib</a:t>
            </a:r>
            <a:r>
              <a:rPr lang="en-US" sz="1200" b="0" strike="noStrike" spc="-1" dirty="0">
                <a:solidFill>
                  <a:srgbClr val="000000"/>
                </a:solidFill>
                <a:latin typeface="Calibri" panose="020F0502020204030204" pitchFamily="34" charset="0"/>
                <a:ea typeface="DejaVu Sans"/>
                <a:cs typeface="Calibri" panose="020F0502020204030204" pitchFamily="34" charset="0"/>
              </a:rPr>
              <a:t> Yousaf - (FAST CFD, 2016) )</a:t>
            </a:r>
            <a:endParaRPr lang="en-US" sz="1200" b="0" strike="noStrike" spc="-1" dirty="0">
              <a:latin typeface="Calibri" panose="020F0502020204030204" pitchFamily="34" charset="0"/>
              <a:cs typeface="Calibri" panose="020F0502020204030204" pitchFamily="34" charset="0"/>
            </a:endParaRPr>
          </a:p>
          <a:p>
            <a:pPr marL="1200240" lvl="2" indent="-285840">
              <a:lnSpc>
                <a:spcPct val="200000"/>
              </a:lnSpc>
              <a:buClr>
                <a:srgbClr val="000000"/>
              </a:buClr>
              <a:buFont typeface="Arial"/>
              <a:buChar char="•"/>
            </a:pPr>
            <a:r>
              <a:rPr lang="en-US" sz="2600" b="0" strike="noStrike" spc="-1" dirty="0" err="1">
                <a:solidFill>
                  <a:srgbClr val="0000FF"/>
                </a:solidFill>
                <a:uFillTx/>
                <a:latin typeface="Times New Roman"/>
                <a:ea typeface="DejaVu Sans"/>
                <a:hlinkClick r:id="rId5"/>
              </a:rPr>
              <a:t>Foller</a:t>
            </a:r>
            <a:r>
              <a:rPr lang="en-US" sz="2600" b="0" strike="noStrike" spc="-1" dirty="0">
                <a:solidFill>
                  <a:srgbClr val="0000FF"/>
                </a:solidFill>
                <a:uFillTx/>
                <a:latin typeface="Times New Roman"/>
                <a:ea typeface="DejaVu Sans"/>
              </a:rPr>
              <a:t>   </a:t>
            </a:r>
            <a:r>
              <a:rPr lang="en-US" sz="1200" b="0" strike="noStrike" spc="-1" dirty="0">
                <a:uFillTx/>
                <a:latin typeface="Calibri" panose="020F0502020204030204" pitchFamily="34" charset="0"/>
                <a:ea typeface="DejaVu Sans"/>
                <a:cs typeface="Calibri" panose="020F0502020204030204" pitchFamily="34" charset="0"/>
              </a:rPr>
              <a:t>- Provide rich insight on public profiles</a:t>
            </a:r>
            <a:endParaRPr lang="en-US" sz="1200" b="0" strike="noStrike" spc="-1" dirty="0">
              <a:latin typeface="Calibri" panose="020F0502020204030204" pitchFamily="34" charset="0"/>
              <a:cs typeface="Calibri" panose="020F0502020204030204" pitchFamily="34" charset="0"/>
            </a:endParaRPr>
          </a:p>
          <a:p>
            <a:pPr marL="1200240" lvl="2" indent="-285840">
              <a:lnSpc>
                <a:spcPct val="200000"/>
              </a:lnSpc>
              <a:spcBef>
                <a:spcPts val="1729"/>
              </a:spcBef>
              <a:buClr>
                <a:srgbClr val="000000"/>
              </a:buClr>
              <a:buFont typeface="Arial"/>
              <a:buChar char="•"/>
            </a:pPr>
            <a:r>
              <a:rPr lang="en-US" sz="2600" b="0" strike="noStrike" spc="-1" dirty="0">
                <a:solidFill>
                  <a:srgbClr val="0000FF"/>
                </a:solidFill>
                <a:uFillTx/>
                <a:latin typeface="Calibri" panose="020F0502020204030204" pitchFamily="34" charset="0"/>
                <a:ea typeface="DejaVu Sans"/>
                <a:cs typeface="Calibri" panose="020F0502020204030204" pitchFamily="34" charset="0"/>
                <a:hlinkClick r:id="rId6"/>
              </a:rPr>
              <a:t>Bot Sentinel</a:t>
            </a:r>
            <a:r>
              <a:rPr lang="en-US" sz="2600" b="0" strike="noStrike" spc="-1" dirty="0">
                <a:solidFill>
                  <a:srgbClr val="0000FF"/>
                </a:solidFill>
                <a:uFillTx/>
                <a:latin typeface="Calibri" panose="020F0502020204030204" pitchFamily="34" charset="0"/>
                <a:ea typeface="DejaVu Sans"/>
                <a:cs typeface="Calibri" panose="020F0502020204030204" pitchFamily="34" charset="0"/>
              </a:rPr>
              <a:t> </a:t>
            </a:r>
            <a:r>
              <a:rPr lang="en-US" sz="1200" spc="-1" dirty="0">
                <a:latin typeface="Calibri" panose="020F0502020204030204" pitchFamily="34" charset="0"/>
                <a:ea typeface="DejaVu Sans"/>
                <a:cs typeface="Calibri" panose="020F0502020204030204" pitchFamily="34" charset="0"/>
              </a:rPr>
              <a:t>-</a:t>
            </a:r>
            <a:r>
              <a:rPr lang="en-US" sz="1200" b="0" strike="noStrike" spc="-1" dirty="0">
                <a:uFillTx/>
                <a:latin typeface="Calibri" panose="020F0502020204030204" pitchFamily="34" charset="0"/>
                <a:ea typeface="DejaVu Sans"/>
                <a:cs typeface="Calibri" panose="020F0502020204030204" pitchFamily="34" charset="0"/>
              </a:rPr>
              <a:t> Classify twitter account</a:t>
            </a:r>
            <a:endParaRPr lang="en-US" sz="1200" b="0" strike="noStrike" spc="-1" dirty="0">
              <a:latin typeface="Calibri" panose="020F0502020204030204" pitchFamily="34" charset="0"/>
              <a:cs typeface="Calibri" panose="020F0502020204030204" pitchFamily="34" charset="0"/>
            </a:endParaRPr>
          </a:p>
          <a:p>
            <a:pPr>
              <a:lnSpc>
                <a:spcPct val="200000"/>
              </a:lnSpc>
              <a:spcBef>
                <a:spcPts val="1729"/>
              </a:spcBef>
              <a:buNone/>
            </a:pPr>
            <a:endParaRPr lang="en-US" sz="2600" b="0" strike="noStrike" spc="-1" dirty="0">
              <a:latin typeface="Arial"/>
            </a:endParaRPr>
          </a:p>
        </p:txBody>
      </p:sp>
      <p:sp>
        <p:nvSpPr>
          <p:cNvPr id="4" name="PlaceHolder 3"/>
          <p:cNvSpPr>
            <a:spLocks noGrp="1"/>
          </p:cNvSpPr>
          <p:nvPr>
            <p:ph type="sldNum" idx="11"/>
          </p:nvPr>
        </p:nvSpPr>
        <p:spPr/>
        <p:txBody>
          <a:bodyPr/>
          <a:lstStyle/>
          <a:p>
            <a:fld id="{B16028C4-0CDD-4D3F-80E9-C0AEB7F9B70C}" type="slidenum">
              <a:r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PlaceHolder 1"/>
          <p:cNvSpPr>
            <a:spLocks noGrp="1"/>
          </p:cNvSpPr>
          <p:nvPr>
            <p:ph type="title"/>
          </p:nvPr>
        </p:nvSpPr>
        <p:spPr>
          <a:xfrm>
            <a:off x="0" y="457200"/>
            <a:ext cx="12191760" cy="487800"/>
          </a:xfrm>
          <a:prstGeom prst="rect">
            <a:avLst/>
          </a:prstGeom>
          <a:noFill/>
          <a:ln w="0">
            <a:noFill/>
          </a:ln>
        </p:spPr>
        <p:txBody>
          <a:bodyPr lIns="90000" tIns="45000" rIns="90000" bIns="45000" anchor="ctr">
            <a:noAutofit/>
          </a:bodyPr>
          <a:lstStyle/>
          <a:p>
            <a:pPr algn="ctr">
              <a:lnSpc>
                <a:spcPct val="90000"/>
              </a:lnSpc>
              <a:buNone/>
            </a:pPr>
            <a:r>
              <a:rPr lang="en-US" sz="4400" b="1" u="sng" strike="noStrike" spc="-1" dirty="0">
                <a:solidFill>
                  <a:srgbClr val="5B9BD5"/>
                </a:solidFill>
                <a:uFillTx/>
                <a:latin typeface="Calibri Light"/>
                <a:ea typeface="DejaVu Sans"/>
              </a:rPr>
              <a:t>Comparison</a:t>
            </a:r>
            <a:endParaRPr lang="en-US" sz="4400" b="0" strike="noStrike" spc="-1" dirty="0">
              <a:latin typeface="Arial"/>
            </a:endParaRPr>
          </a:p>
        </p:txBody>
      </p:sp>
      <p:pic>
        <p:nvPicPr>
          <p:cNvPr id="231" name="Content Placeholder 1"/>
          <p:cNvPicPr/>
          <p:nvPr/>
        </p:nvPicPr>
        <p:blipFill>
          <a:blip r:embed="rId3"/>
          <a:stretch/>
        </p:blipFill>
        <p:spPr>
          <a:xfrm>
            <a:off x="10093680" y="331920"/>
            <a:ext cx="1383480" cy="1383480"/>
          </a:xfrm>
          <a:prstGeom prst="rect">
            <a:avLst/>
          </a:prstGeom>
          <a:ln w="0">
            <a:noFill/>
          </a:ln>
        </p:spPr>
      </p:pic>
      <p:sp>
        <p:nvSpPr>
          <p:cNvPr id="232" name="PlaceHolder 2"/>
          <p:cNvSpPr>
            <a:spLocks noGrp="1"/>
          </p:cNvSpPr>
          <p:nvPr>
            <p:ph type="ftr" idx="22"/>
          </p:nvPr>
        </p:nvSpPr>
        <p:spPr>
          <a:xfrm>
            <a:off x="4136400" y="6302160"/>
            <a:ext cx="4112640" cy="362880"/>
          </a:xfrm>
          <a:prstGeom prst="rect">
            <a:avLst/>
          </a:prstGeom>
          <a:noFill/>
          <a:ln w="0">
            <a:noFill/>
          </a:ln>
        </p:spPr>
        <p:txBody>
          <a:bodyPr lIns="90000" tIns="45000" rIns="90000" bIns="45000" anchor="ctr">
            <a:noAutofit/>
          </a:bodyPr>
          <a:lstStyle>
            <a:lvl1pPr algn="ctr">
              <a:lnSpc>
                <a:spcPct val="100000"/>
              </a:lnSpc>
              <a:buNone/>
              <a:defRPr lang="en-US" sz="1200" b="1" strike="noStrike" spc="-1">
                <a:solidFill>
                  <a:srgbClr val="0D0D0D"/>
                </a:solidFill>
                <a:latin typeface="Calibri"/>
                <a:ea typeface="DejaVu Sans"/>
              </a:defRPr>
            </a:lvl1pPr>
          </a:lstStyle>
          <a:p>
            <a:pPr algn="ctr">
              <a:lnSpc>
                <a:spcPct val="100000"/>
              </a:lnSpc>
              <a:buNone/>
            </a:pPr>
            <a:r>
              <a:rPr lang="en-US" dirty="0"/>
              <a:t>W</a:t>
            </a:r>
            <a:r>
              <a:rPr lang="en-US" sz="1200" b="1" strike="noStrike" spc="-1" dirty="0">
                <a:solidFill>
                  <a:srgbClr val="0D0D0D"/>
                </a:solidFill>
                <a:latin typeface="Calibri"/>
                <a:ea typeface="DejaVu Sans"/>
              </a:rPr>
              <a:t>hat’s </a:t>
            </a:r>
            <a:r>
              <a:rPr lang="en-US" dirty="0"/>
              <a:t>T</a:t>
            </a:r>
            <a:r>
              <a:rPr lang="en-US" sz="1200" b="1" strike="noStrike" spc="-1" dirty="0">
                <a:solidFill>
                  <a:srgbClr val="0D0D0D"/>
                </a:solidFill>
                <a:latin typeface="Calibri"/>
                <a:ea typeface="DejaVu Sans"/>
              </a:rPr>
              <a:t>rending?</a:t>
            </a:r>
            <a:endParaRPr lang="en-US" sz="1200" b="0" strike="noStrike" spc="-1" dirty="0">
              <a:latin typeface="Times New Roman"/>
            </a:endParaRPr>
          </a:p>
        </p:txBody>
      </p:sp>
      <p:sp>
        <p:nvSpPr>
          <p:cNvPr id="233" name="Rectangle 1"/>
          <p:cNvSpPr/>
          <p:nvPr/>
        </p:nvSpPr>
        <p:spPr>
          <a:xfrm>
            <a:off x="0" y="0"/>
            <a:ext cx="12189960" cy="6855840"/>
          </a:xfrm>
          <a:prstGeom prst="rect">
            <a:avLst/>
          </a:prstGeom>
          <a:noFill/>
          <a:ln w="25560">
            <a:solidFill>
              <a:srgbClr val="43729D"/>
            </a:solidFill>
            <a:miter/>
          </a:ln>
        </p:spPr>
        <p:style>
          <a:lnRef idx="0">
            <a:scrgbClr r="0" g="0" b="0"/>
          </a:lnRef>
          <a:fillRef idx="0">
            <a:scrgbClr r="0" g="0" b="0"/>
          </a:fillRef>
          <a:effectRef idx="0">
            <a:scrgbClr r="0" g="0" b="0"/>
          </a:effectRef>
          <a:fontRef idx="minor"/>
        </p:style>
      </p:sp>
      <p:sp>
        <p:nvSpPr>
          <p:cNvPr id="234" name="Rounded Rectangle 1"/>
          <p:cNvSpPr/>
          <p:nvPr/>
        </p:nvSpPr>
        <p:spPr>
          <a:xfrm>
            <a:off x="126720" y="112680"/>
            <a:ext cx="11913120" cy="6606720"/>
          </a:xfrm>
          <a:prstGeom prst="roundRect">
            <a:avLst>
              <a:gd name="adj" fmla="val 16667"/>
            </a:avLst>
          </a:prstGeom>
          <a:noFill/>
          <a:ln w="25560">
            <a:solidFill>
              <a:srgbClr val="43729D">
                <a:alpha val="79000"/>
              </a:srgbClr>
            </a:solidFill>
            <a:miter/>
          </a:ln>
        </p:spPr>
        <p:style>
          <a:lnRef idx="0">
            <a:scrgbClr r="0" g="0" b="0"/>
          </a:lnRef>
          <a:fillRef idx="0">
            <a:scrgbClr r="0" g="0" b="0"/>
          </a:fillRef>
          <a:effectRef idx="0">
            <a:scrgbClr r="0" g="0" b="0"/>
          </a:effectRef>
          <a:fontRef idx="minor"/>
        </p:style>
      </p:sp>
      <p:sp>
        <p:nvSpPr>
          <p:cNvPr id="235" name="Shape"/>
          <p:cNvSpPr/>
          <p:nvPr/>
        </p:nvSpPr>
        <p:spPr>
          <a:xfrm>
            <a:off x="1828800" y="1742760"/>
            <a:ext cx="2675520" cy="565920"/>
          </a:xfrm>
          <a:custGeom>
            <a:avLst/>
            <a:gdLst/>
            <a:ahLst/>
            <a:cxnLst/>
            <a:rect l="l" t="t" r="r" b="b"/>
            <a:pathLst>
              <a:path w="21600" h="21600">
                <a:moveTo>
                  <a:pt x="16333" y="0"/>
                </a:moveTo>
                <a:lnTo>
                  <a:pt x="5231" y="0"/>
                </a:lnTo>
                <a:cubicBezTo>
                  <a:pt x="2349" y="0"/>
                  <a:pt x="0" y="6539"/>
                  <a:pt x="0" y="14565"/>
                </a:cubicBezTo>
                <a:lnTo>
                  <a:pt x="0" y="21600"/>
                </a:lnTo>
                <a:lnTo>
                  <a:pt x="7010" y="21600"/>
                </a:lnTo>
                <a:lnTo>
                  <a:pt x="14590" y="21600"/>
                </a:lnTo>
                <a:lnTo>
                  <a:pt x="21600" y="21600"/>
                </a:lnTo>
                <a:lnTo>
                  <a:pt x="21600" y="14565"/>
                </a:lnTo>
                <a:cubicBezTo>
                  <a:pt x="21600" y="6539"/>
                  <a:pt x="19251" y="0"/>
                  <a:pt x="16333" y="0"/>
                </a:cubicBezTo>
                <a:close/>
              </a:path>
            </a:pathLst>
          </a:custGeom>
          <a:solidFill>
            <a:schemeClr val="accent1"/>
          </a:solidFill>
          <a:ln w="12700">
            <a:noFill/>
          </a:ln>
        </p:spPr>
        <p:style>
          <a:lnRef idx="0">
            <a:scrgbClr r="0" g="0" b="0"/>
          </a:lnRef>
          <a:fillRef idx="0">
            <a:scrgbClr r="0" g="0" b="0"/>
          </a:fillRef>
          <a:effectRef idx="0">
            <a:scrgbClr r="0" g="0" b="0"/>
          </a:effectRef>
          <a:fontRef idx="minor"/>
        </p:style>
        <p:txBody>
          <a:bodyPr lIns="28440" tIns="28440" rIns="28440" bIns="28440" anchor="ctr">
            <a:noAutofit/>
          </a:bodyPr>
          <a:lstStyle/>
          <a:p>
            <a:pPr algn="ctr">
              <a:lnSpc>
                <a:spcPct val="100000"/>
              </a:lnSpc>
              <a:buNone/>
            </a:pPr>
            <a:r>
              <a:rPr lang="en-US" sz="1500" b="1" strike="noStrike" spc="-1">
                <a:solidFill>
                  <a:srgbClr val="000000"/>
                </a:solidFill>
                <a:latin typeface="Calibri"/>
                <a:ea typeface="DejaVu Sans"/>
              </a:rPr>
              <a:t>Features</a:t>
            </a:r>
            <a:endParaRPr lang="en-US" sz="1500" b="0" strike="noStrike" spc="-1">
              <a:latin typeface="Arial"/>
            </a:endParaRPr>
          </a:p>
        </p:txBody>
      </p:sp>
      <p:sp>
        <p:nvSpPr>
          <p:cNvPr id="236" name="Rectangle"/>
          <p:cNvSpPr/>
          <p:nvPr/>
        </p:nvSpPr>
        <p:spPr>
          <a:xfrm>
            <a:off x="2185200" y="2892240"/>
            <a:ext cx="2780640" cy="719280"/>
          </a:xfrm>
          <a:prstGeom prst="rect">
            <a:avLst/>
          </a:prstGeom>
          <a:solidFill>
            <a:schemeClr val="bg1"/>
          </a:solidFill>
          <a:ln w="12700">
            <a:noFill/>
          </a:ln>
        </p:spPr>
        <p:style>
          <a:lnRef idx="0">
            <a:scrgbClr r="0" g="0" b="0"/>
          </a:lnRef>
          <a:fillRef idx="0">
            <a:scrgbClr r="0" g="0" b="0"/>
          </a:fillRef>
          <a:effectRef idx="0">
            <a:scrgbClr r="0" g="0" b="0"/>
          </a:effectRef>
          <a:fontRef idx="minor"/>
        </p:style>
      </p:sp>
      <p:sp>
        <p:nvSpPr>
          <p:cNvPr id="237" name="Rectangle"/>
          <p:cNvSpPr/>
          <p:nvPr/>
        </p:nvSpPr>
        <p:spPr>
          <a:xfrm>
            <a:off x="2708640" y="4147920"/>
            <a:ext cx="2103840" cy="719280"/>
          </a:xfrm>
          <a:prstGeom prst="rect">
            <a:avLst/>
          </a:prstGeom>
          <a:solidFill>
            <a:schemeClr val="bg1"/>
          </a:solidFill>
          <a:ln w="12700">
            <a:noFill/>
          </a:ln>
        </p:spPr>
        <p:style>
          <a:lnRef idx="0">
            <a:scrgbClr r="0" g="0" b="0"/>
          </a:lnRef>
          <a:fillRef idx="0">
            <a:scrgbClr r="0" g="0" b="0"/>
          </a:fillRef>
          <a:effectRef idx="0">
            <a:scrgbClr r="0" g="0" b="0"/>
          </a:effectRef>
          <a:fontRef idx="minor"/>
        </p:style>
      </p:sp>
      <p:sp>
        <p:nvSpPr>
          <p:cNvPr id="238" name="Rectangle"/>
          <p:cNvSpPr/>
          <p:nvPr/>
        </p:nvSpPr>
        <p:spPr>
          <a:xfrm>
            <a:off x="2702880" y="5257800"/>
            <a:ext cx="2103480" cy="719280"/>
          </a:xfrm>
          <a:prstGeom prst="rect">
            <a:avLst/>
          </a:prstGeom>
          <a:solidFill>
            <a:schemeClr val="bg1"/>
          </a:solidFill>
          <a:ln w="12700">
            <a:noFill/>
          </a:ln>
        </p:spPr>
        <p:style>
          <a:lnRef idx="0">
            <a:scrgbClr r="0" g="0" b="0"/>
          </a:lnRef>
          <a:fillRef idx="0">
            <a:scrgbClr r="0" g="0" b="0"/>
          </a:fillRef>
          <a:effectRef idx="0">
            <a:scrgbClr r="0" g="0" b="0"/>
          </a:effectRef>
          <a:fontRef idx="minor"/>
        </p:style>
      </p:sp>
      <p:sp>
        <p:nvSpPr>
          <p:cNvPr id="239" name="Rectangle"/>
          <p:cNvSpPr/>
          <p:nvPr/>
        </p:nvSpPr>
        <p:spPr>
          <a:xfrm>
            <a:off x="4167360" y="2855880"/>
            <a:ext cx="6040440" cy="723600"/>
          </a:xfrm>
          <a:prstGeom prst="rect">
            <a:avLst/>
          </a:prstGeom>
          <a:solidFill>
            <a:schemeClr val="bg1"/>
          </a:solidFill>
          <a:ln w="12700">
            <a:noFill/>
          </a:ln>
        </p:spPr>
        <p:style>
          <a:lnRef idx="0">
            <a:scrgbClr r="0" g="0" b="0"/>
          </a:lnRef>
          <a:fillRef idx="0">
            <a:scrgbClr r="0" g="0" b="0"/>
          </a:fillRef>
          <a:effectRef idx="0">
            <a:scrgbClr r="0" g="0" b="0"/>
          </a:effectRef>
          <a:fontRef idx="minor"/>
        </p:style>
      </p:sp>
      <p:sp>
        <p:nvSpPr>
          <p:cNvPr id="240" name="Rectangle"/>
          <p:cNvSpPr/>
          <p:nvPr/>
        </p:nvSpPr>
        <p:spPr>
          <a:xfrm>
            <a:off x="4344120" y="4165560"/>
            <a:ext cx="6040440" cy="723600"/>
          </a:xfrm>
          <a:prstGeom prst="rect">
            <a:avLst/>
          </a:prstGeom>
          <a:solidFill>
            <a:schemeClr val="bg1"/>
          </a:solidFill>
          <a:ln w="12700">
            <a:noFill/>
          </a:ln>
        </p:spPr>
        <p:style>
          <a:lnRef idx="0">
            <a:scrgbClr r="0" g="0" b="0"/>
          </a:lnRef>
          <a:fillRef idx="0">
            <a:scrgbClr r="0" g="0" b="0"/>
          </a:fillRef>
          <a:effectRef idx="0">
            <a:scrgbClr r="0" g="0" b="0"/>
          </a:effectRef>
          <a:fontRef idx="minor"/>
        </p:style>
      </p:sp>
      <p:sp>
        <p:nvSpPr>
          <p:cNvPr id="241" name="Rectangle"/>
          <p:cNvSpPr/>
          <p:nvPr/>
        </p:nvSpPr>
        <p:spPr>
          <a:xfrm>
            <a:off x="4236120" y="5253480"/>
            <a:ext cx="6040440" cy="723600"/>
          </a:xfrm>
          <a:prstGeom prst="rect">
            <a:avLst/>
          </a:prstGeom>
          <a:solidFill>
            <a:schemeClr val="bg1"/>
          </a:solidFill>
          <a:ln w="12700">
            <a:noFill/>
          </a:ln>
        </p:spPr>
        <p:style>
          <a:lnRef idx="0">
            <a:scrgbClr r="0" g="0" b="0"/>
          </a:lnRef>
          <a:fillRef idx="0">
            <a:scrgbClr r="0" g="0" b="0"/>
          </a:fillRef>
          <a:effectRef idx="0">
            <a:scrgbClr r="0" g="0" b="0"/>
          </a:effectRef>
          <a:fontRef idx="minor"/>
        </p:style>
      </p:sp>
      <p:sp>
        <p:nvSpPr>
          <p:cNvPr id="242" name="Shape"/>
          <p:cNvSpPr/>
          <p:nvPr/>
        </p:nvSpPr>
        <p:spPr>
          <a:xfrm>
            <a:off x="4477680" y="1589040"/>
            <a:ext cx="1081440" cy="719280"/>
          </a:xfrm>
          <a:custGeom>
            <a:avLst/>
            <a:gdLst/>
            <a:ahLst/>
            <a:cxnLst/>
            <a:rect l="l" t="t" r="r" b="b"/>
            <a:pathLst>
              <a:path w="21600" h="21600">
                <a:moveTo>
                  <a:pt x="21600" y="21600"/>
                </a:moveTo>
                <a:lnTo>
                  <a:pt x="0" y="21600"/>
                </a:lnTo>
                <a:lnTo>
                  <a:pt x="0" y="14582"/>
                </a:lnTo>
                <a:cubicBezTo>
                  <a:pt x="0" y="6550"/>
                  <a:pt x="4851" y="0"/>
                  <a:pt x="10800" y="0"/>
                </a:cubicBezTo>
                <a:lnTo>
                  <a:pt x="10800" y="0"/>
                </a:lnTo>
                <a:cubicBezTo>
                  <a:pt x="16749" y="0"/>
                  <a:pt x="21600" y="6550"/>
                  <a:pt x="21600" y="14582"/>
                </a:cubicBezTo>
                <a:lnTo>
                  <a:pt x="21600" y="21600"/>
                </a:lnTo>
                <a:close/>
              </a:path>
            </a:pathLst>
          </a:custGeom>
          <a:solidFill>
            <a:schemeClr val="accent6"/>
          </a:solidFill>
          <a:ln w="12700">
            <a:noFill/>
          </a:ln>
        </p:spPr>
        <p:style>
          <a:lnRef idx="0">
            <a:scrgbClr r="0" g="0" b="0"/>
          </a:lnRef>
          <a:fillRef idx="0">
            <a:scrgbClr r="0" g="0" b="0"/>
          </a:fillRef>
          <a:effectRef idx="0">
            <a:scrgbClr r="0" g="0" b="0"/>
          </a:effectRef>
          <a:fontRef idx="minor"/>
        </p:style>
        <p:txBody>
          <a:bodyPr lIns="28440" tIns="28440" rIns="28440" bIns="28440" anchor="ctr">
            <a:noAutofit/>
          </a:bodyPr>
          <a:lstStyle/>
          <a:p>
            <a:pPr algn="ctr">
              <a:lnSpc>
                <a:spcPct val="100000"/>
              </a:lnSpc>
              <a:buNone/>
            </a:pPr>
            <a:r>
              <a:rPr lang="en-US" sz="1500" b="1" strike="noStrike" spc="-1">
                <a:solidFill>
                  <a:srgbClr val="000000"/>
                </a:solidFill>
                <a:latin typeface="Calibri"/>
                <a:ea typeface="DejaVu Sans"/>
              </a:rPr>
              <a:t>Foller</a:t>
            </a:r>
            <a:endParaRPr lang="en-US" sz="1500" b="0" strike="noStrike" spc="-1">
              <a:latin typeface="Arial"/>
            </a:endParaRPr>
          </a:p>
        </p:txBody>
      </p:sp>
      <p:sp>
        <p:nvSpPr>
          <p:cNvPr id="243" name="Shape"/>
          <p:cNvSpPr/>
          <p:nvPr/>
        </p:nvSpPr>
        <p:spPr>
          <a:xfrm>
            <a:off x="4974840" y="2954880"/>
            <a:ext cx="300960" cy="477360"/>
          </a:xfrm>
          <a:custGeom>
            <a:avLst/>
            <a:gdLst/>
            <a:ahLst/>
            <a:cxnLst/>
            <a:rect l="l" t="t" r="r" b="b"/>
            <a:pathLst>
              <a:path w="21600" h="21411">
                <a:moveTo>
                  <a:pt x="21352" y="1101"/>
                </a:moveTo>
                <a:cubicBezTo>
                  <a:pt x="14897" y="6904"/>
                  <a:pt x="8441" y="16575"/>
                  <a:pt x="8441" y="16575"/>
                </a:cubicBezTo>
                <a:cubicBezTo>
                  <a:pt x="8441" y="16575"/>
                  <a:pt x="8193" y="16898"/>
                  <a:pt x="8193" y="16898"/>
                </a:cubicBezTo>
                <a:cubicBezTo>
                  <a:pt x="8193" y="16898"/>
                  <a:pt x="8193" y="16898"/>
                  <a:pt x="8193" y="16898"/>
                </a:cubicBezTo>
                <a:cubicBezTo>
                  <a:pt x="7945" y="16898"/>
                  <a:pt x="7945" y="16898"/>
                  <a:pt x="7696" y="16575"/>
                </a:cubicBezTo>
                <a:lnTo>
                  <a:pt x="3724" y="9483"/>
                </a:lnTo>
                <a:cubicBezTo>
                  <a:pt x="3476" y="9160"/>
                  <a:pt x="3724" y="8838"/>
                  <a:pt x="3724" y="8515"/>
                </a:cubicBezTo>
                <a:cubicBezTo>
                  <a:pt x="3972" y="8193"/>
                  <a:pt x="4221" y="8193"/>
                  <a:pt x="4469" y="8515"/>
                </a:cubicBezTo>
                <a:lnTo>
                  <a:pt x="8193" y="11095"/>
                </a:lnTo>
                <a:cubicBezTo>
                  <a:pt x="12165" y="6581"/>
                  <a:pt x="20358" y="133"/>
                  <a:pt x="20855" y="133"/>
                </a:cubicBezTo>
                <a:cubicBezTo>
                  <a:pt x="21103" y="-189"/>
                  <a:pt x="21352" y="133"/>
                  <a:pt x="21600" y="456"/>
                </a:cubicBezTo>
                <a:cubicBezTo>
                  <a:pt x="21600" y="456"/>
                  <a:pt x="21352" y="778"/>
                  <a:pt x="21352" y="1101"/>
                </a:cubicBezTo>
                <a:close/>
                <a:moveTo>
                  <a:pt x="15393" y="9160"/>
                </a:moveTo>
                <a:cubicBezTo>
                  <a:pt x="15393" y="9805"/>
                  <a:pt x="15393" y="10127"/>
                  <a:pt x="15393" y="10772"/>
                </a:cubicBezTo>
                <a:cubicBezTo>
                  <a:pt x="15393" y="15930"/>
                  <a:pt x="12166" y="20121"/>
                  <a:pt x="8193" y="20121"/>
                </a:cubicBezTo>
                <a:cubicBezTo>
                  <a:pt x="4221" y="20121"/>
                  <a:pt x="993" y="15930"/>
                  <a:pt x="993" y="10772"/>
                </a:cubicBezTo>
                <a:cubicBezTo>
                  <a:pt x="993" y="5614"/>
                  <a:pt x="4221" y="1423"/>
                  <a:pt x="8193" y="1423"/>
                </a:cubicBezTo>
                <a:cubicBezTo>
                  <a:pt x="10179" y="1423"/>
                  <a:pt x="11917" y="2390"/>
                  <a:pt x="13159" y="4002"/>
                </a:cubicBezTo>
                <a:cubicBezTo>
                  <a:pt x="13407" y="3680"/>
                  <a:pt x="13655" y="3357"/>
                  <a:pt x="14152" y="3357"/>
                </a:cubicBezTo>
                <a:cubicBezTo>
                  <a:pt x="12662" y="1423"/>
                  <a:pt x="10676" y="133"/>
                  <a:pt x="8193" y="133"/>
                </a:cubicBezTo>
                <a:cubicBezTo>
                  <a:pt x="3724" y="133"/>
                  <a:pt x="0" y="4969"/>
                  <a:pt x="0" y="10772"/>
                </a:cubicBezTo>
                <a:cubicBezTo>
                  <a:pt x="0" y="16575"/>
                  <a:pt x="3724" y="21411"/>
                  <a:pt x="8193" y="21411"/>
                </a:cubicBezTo>
                <a:cubicBezTo>
                  <a:pt x="12662" y="21411"/>
                  <a:pt x="16386" y="16575"/>
                  <a:pt x="16386" y="10772"/>
                </a:cubicBezTo>
                <a:cubicBezTo>
                  <a:pt x="16386" y="9805"/>
                  <a:pt x="16386" y="8838"/>
                  <a:pt x="16138" y="8193"/>
                </a:cubicBezTo>
                <a:cubicBezTo>
                  <a:pt x="15890" y="8515"/>
                  <a:pt x="15641" y="8838"/>
                  <a:pt x="15393" y="9160"/>
                </a:cubicBezTo>
                <a:close/>
              </a:path>
            </a:pathLst>
          </a:custGeom>
          <a:solidFill>
            <a:schemeClr val="bg1">
              <a:lumMod val="85000"/>
            </a:schemeClr>
          </a:solidFill>
          <a:ln w="12700">
            <a:noFill/>
          </a:ln>
        </p:spPr>
        <p:style>
          <a:lnRef idx="0">
            <a:scrgbClr r="0" g="0" b="0"/>
          </a:lnRef>
          <a:fillRef idx="0">
            <a:scrgbClr r="0" g="0" b="0"/>
          </a:fillRef>
          <a:effectRef idx="0">
            <a:scrgbClr r="0" g="0" b="0"/>
          </a:effectRef>
          <a:fontRef idx="minor"/>
        </p:style>
      </p:sp>
      <p:sp>
        <p:nvSpPr>
          <p:cNvPr id="244" name="Shape"/>
          <p:cNvSpPr/>
          <p:nvPr/>
        </p:nvSpPr>
        <p:spPr>
          <a:xfrm>
            <a:off x="4971960" y="3530520"/>
            <a:ext cx="300960" cy="484920"/>
          </a:xfrm>
          <a:custGeom>
            <a:avLst/>
            <a:gdLst/>
            <a:ahLst/>
            <a:cxnLst/>
            <a:rect l="l" t="t" r="r" b="b"/>
            <a:pathLst>
              <a:path w="21600" h="21414">
                <a:moveTo>
                  <a:pt x="21352" y="1085"/>
                </a:moveTo>
                <a:cubicBezTo>
                  <a:pt x="14897" y="6802"/>
                  <a:pt x="8441" y="16332"/>
                  <a:pt x="8441" y="16332"/>
                </a:cubicBezTo>
                <a:cubicBezTo>
                  <a:pt x="8441" y="16332"/>
                  <a:pt x="8193" y="16649"/>
                  <a:pt x="8193" y="16649"/>
                </a:cubicBezTo>
                <a:cubicBezTo>
                  <a:pt x="8193" y="16649"/>
                  <a:pt x="8193" y="16649"/>
                  <a:pt x="8193" y="16649"/>
                </a:cubicBezTo>
                <a:cubicBezTo>
                  <a:pt x="7945" y="16649"/>
                  <a:pt x="7945" y="16649"/>
                  <a:pt x="7696" y="16332"/>
                </a:cubicBezTo>
                <a:lnTo>
                  <a:pt x="3724" y="9343"/>
                </a:lnTo>
                <a:cubicBezTo>
                  <a:pt x="3476" y="9026"/>
                  <a:pt x="3724" y="8708"/>
                  <a:pt x="3724" y="8390"/>
                </a:cubicBezTo>
                <a:cubicBezTo>
                  <a:pt x="3972" y="8073"/>
                  <a:pt x="4221" y="8073"/>
                  <a:pt x="4469" y="8390"/>
                </a:cubicBezTo>
                <a:lnTo>
                  <a:pt x="8193" y="10932"/>
                </a:lnTo>
                <a:cubicBezTo>
                  <a:pt x="12165" y="6485"/>
                  <a:pt x="20358" y="132"/>
                  <a:pt x="20855" y="132"/>
                </a:cubicBezTo>
                <a:cubicBezTo>
                  <a:pt x="21103" y="-186"/>
                  <a:pt x="21352" y="132"/>
                  <a:pt x="21600" y="449"/>
                </a:cubicBezTo>
                <a:cubicBezTo>
                  <a:pt x="21600" y="449"/>
                  <a:pt x="21352" y="767"/>
                  <a:pt x="21352" y="1085"/>
                </a:cubicBezTo>
                <a:close/>
                <a:moveTo>
                  <a:pt x="15393" y="9343"/>
                </a:moveTo>
                <a:cubicBezTo>
                  <a:pt x="15393" y="9979"/>
                  <a:pt x="15393" y="10296"/>
                  <a:pt x="15393" y="10932"/>
                </a:cubicBezTo>
                <a:cubicBezTo>
                  <a:pt x="15393" y="16014"/>
                  <a:pt x="12166" y="20143"/>
                  <a:pt x="8193" y="20143"/>
                </a:cubicBezTo>
                <a:cubicBezTo>
                  <a:pt x="4221" y="20143"/>
                  <a:pt x="993" y="16014"/>
                  <a:pt x="993" y="10932"/>
                </a:cubicBezTo>
                <a:cubicBezTo>
                  <a:pt x="993" y="5849"/>
                  <a:pt x="4221" y="1720"/>
                  <a:pt x="8193" y="1720"/>
                </a:cubicBezTo>
                <a:cubicBezTo>
                  <a:pt x="10179" y="1720"/>
                  <a:pt x="11917" y="2673"/>
                  <a:pt x="13159" y="4261"/>
                </a:cubicBezTo>
                <a:cubicBezTo>
                  <a:pt x="13407" y="3943"/>
                  <a:pt x="13655" y="3626"/>
                  <a:pt x="14152" y="3626"/>
                </a:cubicBezTo>
                <a:cubicBezTo>
                  <a:pt x="12662" y="1720"/>
                  <a:pt x="10676" y="449"/>
                  <a:pt x="8193" y="449"/>
                </a:cubicBezTo>
                <a:cubicBezTo>
                  <a:pt x="3724" y="449"/>
                  <a:pt x="0" y="5214"/>
                  <a:pt x="0" y="10932"/>
                </a:cubicBezTo>
                <a:cubicBezTo>
                  <a:pt x="0" y="16649"/>
                  <a:pt x="3724" y="21414"/>
                  <a:pt x="8193" y="21414"/>
                </a:cubicBezTo>
                <a:cubicBezTo>
                  <a:pt x="12662" y="21414"/>
                  <a:pt x="16386" y="16649"/>
                  <a:pt x="16386" y="10932"/>
                </a:cubicBezTo>
                <a:cubicBezTo>
                  <a:pt x="16386" y="9979"/>
                  <a:pt x="16386" y="9026"/>
                  <a:pt x="16138" y="8390"/>
                </a:cubicBezTo>
                <a:cubicBezTo>
                  <a:pt x="15890" y="8390"/>
                  <a:pt x="15641" y="8708"/>
                  <a:pt x="15393" y="9343"/>
                </a:cubicBezTo>
                <a:close/>
              </a:path>
            </a:pathLst>
          </a:custGeom>
          <a:solidFill>
            <a:schemeClr val="bg1">
              <a:lumMod val="85000"/>
            </a:schemeClr>
          </a:solidFill>
          <a:ln w="12700">
            <a:noFill/>
          </a:ln>
        </p:spPr>
        <p:style>
          <a:lnRef idx="0">
            <a:scrgbClr r="0" g="0" b="0"/>
          </a:lnRef>
          <a:fillRef idx="0">
            <a:scrgbClr r="0" g="0" b="0"/>
          </a:fillRef>
          <a:effectRef idx="0">
            <a:scrgbClr r="0" g="0" b="0"/>
          </a:effectRef>
          <a:fontRef idx="minor"/>
        </p:style>
      </p:sp>
      <p:sp>
        <p:nvSpPr>
          <p:cNvPr id="245" name="Shape"/>
          <p:cNvSpPr/>
          <p:nvPr/>
        </p:nvSpPr>
        <p:spPr>
          <a:xfrm>
            <a:off x="4975200" y="4111200"/>
            <a:ext cx="300960" cy="484920"/>
          </a:xfrm>
          <a:custGeom>
            <a:avLst/>
            <a:gdLst/>
            <a:ahLst/>
            <a:cxnLst/>
            <a:rect l="l" t="t" r="r" b="b"/>
            <a:pathLst>
              <a:path w="21600" h="21414">
                <a:moveTo>
                  <a:pt x="21352" y="1085"/>
                </a:moveTo>
                <a:cubicBezTo>
                  <a:pt x="14897" y="6802"/>
                  <a:pt x="8441" y="16332"/>
                  <a:pt x="8441" y="16332"/>
                </a:cubicBezTo>
                <a:cubicBezTo>
                  <a:pt x="8441" y="16332"/>
                  <a:pt x="8193" y="16649"/>
                  <a:pt x="8193" y="16649"/>
                </a:cubicBezTo>
                <a:cubicBezTo>
                  <a:pt x="8193" y="16649"/>
                  <a:pt x="8193" y="16649"/>
                  <a:pt x="8193" y="16649"/>
                </a:cubicBezTo>
                <a:cubicBezTo>
                  <a:pt x="7945" y="16649"/>
                  <a:pt x="7945" y="16649"/>
                  <a:pt x="7696" y="16332"/>
                </a:cubicBezTo>
                <a:lnTo>
                  <a:pt x="3724" y="9343"/>
                </a:lnTo>
                <a:cubicBezTo>
                  <a:pt x="3476" y="9026"/>
                  <a:pt x="3724" y="8708"/>
                  <a:pt x="3724" y="8390"/>
                </a:cubicBezTo>
                <a:cubicBezTo>
                  <a:pt x="3972" y="8073"/>
                  <a:pt x="4221" y="8073"/>
                  <a:pt x="4469" y="8390"/>
                </a:cubicBezTo>
                <a:lnTo>
                  <a:pt x="8193" y="10932"/>
                </a:lnTo>
                <a:cubicBezTo>
                  <a:pt x="12165" y="6485"/>
                  <a:pt x="20358" y="132"/>
                  <a:pt x="20855" y="132"/>
                </a:cubicBezTo>
                <a:cubicBezTo>
                  <a:pt x="21103" y="-186"/>
                  <a:pt x="21352" y="132"/>
                  <a:pt x="21600" y="449"/>
                </a:cubicBezTo>
                <a:cubicBezTo>
                  <a:pt x="21600" y="449"/>
                  <a:pt x="21352" y="1085"/>
                  <a:pt x="21352" y="1085"/>
                </a:cubicBezTo>
                <a:close/>
                <a:moveTo>
                  <a:pt x="15393" y="9343"/>
                </a:moveTo>
                <a:cubicBezTo>
                  <a:pt x="15393" y="9979"/>
                  <a:pt x="15393" y="10296"/>
                  <a:pt x="15393" y="10932"/>
                </a:cubicBezTo>
                <a:cubicBezTo>
                  <a:pt x="15393" y="16014"/>
                  <a:pt x="12166" y="20143"/>
                  <a:pt x="8193" y="20143"/>
                </a:cubicBezTo>
                <a:cubicBezTo>
                  <a:pt x="4221" y="20143"/>
                  <a:pt x="993" y="16014"/>
                  <a:pt x="993" y="10932"/>
                </a:cubicBezTo>
                <a:cubicBezTo>
                  <a:pt x="993" y="5849"/>
                  <a:pt x="4221" y="1720"/>
                  <a:pt x="8193" y="1720"/>
                </a:cubicBezTo>
                <a:cubicBezTo>
                  <a:pt x="10179" y="1720"/>
                  <a:pt x="11917" y="2673"/>
                  <a:pt x="13159" y="4261"/>
                </a:cubicBezTo>
                <a:cubicBezTo>
                  <a:pt x="13407" y="3943"/>
                  <a:pt x="13655" y="3626"/>
                  <a:pt x="14152" y="3626"/>
                </a:cubicBezTo>
                <a:cubicBezTo>
                  <a:pt x="12662" y="1720"/>
                  <a:pt x="10676" y="449"/>
                  <a:pt x="8193" y="449"/>
                </a:cubicBezTo>
                <a:cubicBezTo>
                  <a:pt x="3724" y="449"/>
                  <a:pt x="0" y="5214"/>
                  <a:pt x="0" y="10932"/>
                </a:cubicBezTo>
                <a:cubicBezTo>
                  <a:pt x="0" y="16649"/>
                  <a:pt x="3724" y="21414"/>
                  <a:pt x="8193" y="21414"/>
                </a:cubicBezTo>
                <a:cubicBezTo>
                  <a:pt x="12662" y="21414"/>
                  <a:pt x="16386" y="16649"/>
                  <a:pt x="16386" y="10932"/>
                </a:cubicBezTo>
                <a:cubicBezTo>
                  <a:pt x="16386" y="9979"/>
                  <a:pt x="16386" y="9026"/>
                  <a:pt x="16138" y="8390"/>
                </a:cubicBezTo>
                <a:cubicBezTo>
                  <a:pt x="15890" y="8708"/>
                  <a:pt x="15641" y="9026"/>
                  <a:pt x="15393" y="9343"/>
                </a:cubicBezTo>
                <a:close/>
              </a:path>
            </a:pathLst>
          </a:custGeom>
          <a:solidFill>
            <a:schemeClr val="bg1">
              <a:lumMod val="85000"/>
            </a:schemeClr>
          </a:solidFill>
          <a:ln w="12700">
            <a:noFill/>
          </a:ln>
        </p:spPr>
        <p:style>
          <a:lnRef idx="0">
            <a:scrgbClr r="0" g="0" b="0"/>
          </a:lnRef>
          <a:fillRef idx="0">
            <a:scrgbClr r="0" g="0" b="0"/>
          </a:fillRef>
          <a:effectRef idx="0">
            <a:scrgbClr r="0" g="0" b="0"/>
          </a:effectRef>
          <a:fontRef idx="minor"/>
        </p:style>
      </p:sp>
      <p:sp>
        <p:nvSpPr>
          <p:cNvPr id="246" name="Shape"/>
          <p:cNvSpPr/>
          <p:nvPr/>
        </p:nvSpPr>
        <p:spPr>
          <a:xfrm>
            <a:off x="4966200" y="5282640"/>
            <a:ext cx="300600" cy="477720"/>
          </a:xfrm>
          <a:custGeom>
            <a:avLst/>
            <a:gdLst/>
            <a:ahLst/>
            <a:cxnLst/>
            <a:rect l="l" t="t" r="r" b="b"/>
            <a:pathLst>
              <a:path w="21600" h="21411">
                <a:moveTo>
                  <a:pt x="21352" y="1101"/>
                </a:moveTo>
                <a:cubicBezTo>
                  <a:pt x="14897" y="6904"/>
                  <a:pt x="8441" y="16575"/>
                  <a:pt x="8441" y="16575"/>
                </a:cubicBezTo>
                <a:cubicBezTo>
                  <a:pt x="8441" y="16575"/>
                  <a:pt x="8193" y="16898"/>
                  <a:pt x="8193" y="16898"/>
                </a:cubicBezTo>
                <a:cubicBezTo>
                  <a:pt x="8193" y="16898"/>
                  <a:pt x="8193" y="16898"/>
                  <a:pt x="8193" y="16898"/>
                </a:cubicBezTo>
                <a:cubicBezTo>
                  <a:pt x="7945" y="16898"/>
                  <a:pt x="7945" y="16898"/>
                  <a:pt x="7696" y="16575"/>
                </a:cubicBezTo>
                <a:lnTo>
                  <a:pt x="3724" y="9483"/>
                </a:lnTo>
                <a:cubicBezTo>
                  <a:pt x="3476" y="9160"/>
                  <a:pt x="3724" y="8838"/>
                  <a:pt x="3724" y="8516"/>
                </a:cubicBezTo>
                <a:cubicBezTo>
                  <a:pt x="3972" y="8193"/>
                  <a:pt x="4221" y="8193"/>
                  <a:pt x="4469" y="8516"/>
                </a:cubicBezTo>
                <a:lnTo>
                  <a:pt x="8193" y="11095"/>
                </a:lnTo>
                <a:cubicBezTo>
                  <a:pt x="12165" y="6581"/>
                  <a:pt x="20358" y="133"/>
                  <a:pt x="20855" y="133"/>
                </a:cubicBezTo>
                <a:cubicBezTo>
                  <a:pt x="21103" y="-189"/>
                  <a:pt x="21352" y="133"/>
                  <a:pt x="21600" y="456"/>
                </a:cubicBezTo>
                <a:cubicBezTo>
                  <a:pt x="21600" y="456"/>
                  <a:pt x="21352" y="778"/>
                  <a:pt x="21352" y="1101"/>
                </a:cubicBezTo>
                <a:close/>
                <a:moveTo>
                  <a:pt x="15393" y="9160"/>
                </a:moveTo>
                <a:cubicBezTo>
                  <a:pt x="15393" y="9805"/>
                  <a:pt x="15393" y="10127"/>
                  <a:pt x="15393" y="10772"/>
                </a:cubicBezTo>
                <a:cubicBezTo>
                  <a:pt x="15393" y="15931"/>
                  <a:pt x="12166" y="20122"/>
                  <a:pt x="8193" y="20122"/>
                </a:cubicBezTo>
                <a:cubicBezTo>
                  <a:pt x="4221" y="20122"/>
                  <a:pt x="993" y="15931"/>
                  <a:pt x="993" y="10772"/>
                </a:cubicBezTo>
                <a:cubicBezTo>
                  <a:pt x="993" y="5614"/>
                  <a:pt x="4221" y="1423"/>
                  <a:pt x="8193" y="1423"/>
                </a:cubicBezTo>
                <a:cubicBezTo>
                  <a:pt x="10179" y="1423"/>
                  <a:pt x="11917" y="2390"/>
                  <a:pt x="13159" y="4002"/>
                </a:cubicBezTo>
                <a:cubicBezTo>
                  <a:pt x="13407" y="3680"/>
                  <a:pt x="13655" y="3357"/>
                  <a:pt x="14152" y="3357"/>
                </a:cubicBezTo>
                <a:cubicBezTo>
                  <a:pt x="12662" y="1423"/>
                  <a:pt x="10676" y="133"/>
                  <a:pt x="8193" y="133"/>
                </a:cubicBezTo>
                <a:cubicBezTo>
                  <a:pt x="3724" y="133"/>
                  <a:pt x="0" y="4969"/>
                  <a:pt x="0" y="10772"/>
                </a:cubicBezTo>
                <a:cubicBezTo>
                  <a:pt x="0" y="16575"/>
                  <a:pt x="3724" y="21411"/>
                  <a:pt x="8193" y="21411"/>
                </a:cubicBezTo>
                <a:cubicBezTo>
                  <a:pt x="12662" y="21411"/>
                  <a:pt x="16386" y="16575"/>
                  <a:pt x="16386" y="10772"/>
                </a:cubicBezTo>
                <a:cubicBezTo>
                  <a:pt x="16386" y="9805"/>
                  <a:pt x="16386" y="8838"/>
                  <a:pt x="16138" y="8193"/>
                </a:cubicBezTo>
                <a:cubicBezTo>
                  <a:pt x="15890" y="8516"/>
                  <a:pt x="15641" y="8838"/>
                  <a:pt x="15393" y="9160"/>
                </a:cubicBezTo>
                <a:close/>
              </a:path>
            </a:pathLst>
          </a:custGeom>
          <a:solidFill>
            <a:schemeClr val="bg1">
              <a:lumMod val="85000"/>
            </a:schemeClr>
          </a:solidFill>
          <a:ln w="12700">
            <a:noFill/>
          </a:ln>
        </p:spPr>
        <p:style>
          <a:lnRef idx="0">
            <a:scrgbClr r="0" g="0" b="0"/>
          </a:lnRef>
          <a:fillRef idx="0">
            <a:scrgbClr r="0" g="0" b="0"/>
          </a:fillRef>
          <a:effectRef idx="0">
            <a:scrgbClr r="0" g="0" b="0"/>
          </a:effectRef>
          <a:fontRef idx="minor"/>
        </p:style>
      </p:sp>
      <p:sp>
        <p:nvSpPr>
          <p:cNvPr id="247" name="Shape"/>
          <p:cNvSpPr/>
          <p:nvPr/>
        </p:nvSpPr>
        <p:spPr>
          <a:xfrm>
            <a:off x="5559120" y="1482840"/>
            <a:ext cx="1243800" cy="825840"/>
          </a:xfrm>
          <a:custGeom>
            <a:avLst/>
            <a:gdLst/>
            <a:ahLst/>
            <a:cxnLst/>
            <a:rect l="l" t="t" r="r" b="b"/>
            <a:pathLst>
              <a:path w="21600" h="21600">
                <a:moveTo>
                  <a:pt x="21600" y="21600"/>
                </a:moveTo>
                <a:lnTo>
                  <a:pt x="0" y="21600"/>
                </a:lnTo>
                <a:lnTo>
                  <a:pt x="0" y="14604"/>
                </a:lnTo>
                <a:cubicBezTo>
                  <a:pt x="0" y="6521"/>
                  <a:pt x="4822" y="0"/>
                  <a:pt x="10800" y="0"/>
                </a:cubicBezTo>
                <a:lnTo>
                  <a:pt x="10800" y="0"/>
                </a:lnTo>
                <a:cubicBezTo>
                  <a:pt x="16778" y="0"/>
                  <a:pt x="21600" y="6521"/>
                  <a:pt x="21600" y="14604"/>
                </a:cubicBezTo>
                <a:lnTo>
                  <a:pt x="21600" y="21600"/>
                </a:lnTo>
                <a:close/>
              </a:path>
            </a:pathLst>
          </a:custGeom>
          <a:solidFill>
            <a:srgbClr val="FFD23B"/>
          </a:solidFill>
          <a:ln w="12700">
            <a:noFill/>
          </a:ln>
        </p:spPr>
        <p:style>
          <a:lnRef idx="0">
            <a:scrgbClr r="0" g="0" b="0"/>
          </a:lnRef>
          <a:fillRef idx="0">
            <a:scrgbClr r="0" g="0" b="0"/>
          </a:fillRef>
          <a:effectRef idx="0">
            <a:scrgbClr r="0" g="0" b="0"/>
          </a:effectRef>
          <a:fontRef idx="minor"/>
        </p:style>
        <p:txBody>
          <a:bodyPr lIns="28440" tIns="28440" rIns="28440" bIns="28440" anchor="ctr">
            <a:noAutofit/>
          </a:bodyPr>
          <a:lstStyle/>
          <a:p>
            <a:pPr algn="ctr">
              <a:lnSpc>
                <a:spcPct val="100000"/>
              </a:lnSpc>
              <a:buNone/>
            </a:pPr>
            <a:r>
              <a:rPr lang="en-US" sz="1500" b="1" strike="noStrike" spc="-1">
                <a:solidFill>
                  <a:srgbClr val="000000"/>
                </a:solidFill>
                <a:latin typeface="Arial"/>
                <a:ea typeface="DejaVu Sans"/>
              </a:rPr>
              <a:t>Sentweet</a:t>
            </a:r>
            <a:endParaRPr lang="en-US" sz="1500" b="0" strike="noStrike" spc="-1">
              <a:latin typeface="Arial"/>
            </a:endParaRPr>
          </a:p>
        </p:txBody>
      </p:sp>
      <p:sp>
        <p:nvSpPr>
          <p:cNvPr id="248" name="Shape"/>
          <p:cNvSpPr/>
          <p:nvPr/>
        </p:nvSpPr>
        <p:spPr>
          <a:xfrm>
            <a:off x="6099480" y="5295240"/>
            <a:ext cx="300600" cy="477360"/>
          </a:xfrm>
          <a:custGeom>
            <a:avLst/>
            <a:gdLst/>
            <a:ahLst/>
            <a:cxnLst/>
            <a:rect l="l" t="t" r="r" b="b"/>
            <a:pathLst>
              <a:path w="21600" h="21411">
                <a:moveTo>
                  <a:pt x="21352" y="1101"/>
                </a:moveTo>
                <a:cubicBezTo>
                  <a:pt x="14897" y="6904"/>
                  <a:pt x="8441" y="16575"/>
                  <a:pt x="8441" y="16575"/>
                </a:cubicBezTo>
                <a:cubicBezTo>
                  <a:pt x="8441" y="16575"/>
                  <a:pt x="8193" y="16898"/>
                  <a:pt x="8193" y="16898"/>
                </a:cubicBezTo>
                <a:cubicBezTo>
                  <a:pt x="8193" y="16898"/>
                  <a:pt x="8193" y="16898"/>
                  <a:pt x="8193" y="16898"/>
                </a:cubicBezTo>
                <a:cubicBezTo>
                  <a:pt x="7945" y="16898"/>
                  <a:pt x="7945" y="16898"/>
                  <a:pt x="7696" y="16575"/>
                </a:cubicBezTo>
                <a:lnTo>
                  <a:pt x="3724" y="9483"/>
                </a:lnTo>
                <a:cubicBezTo>
                  <a:pt x="3476" y="9160"/>
                  <a:pt x="3724" y="8838"/>
                  <a:pt x="3724" y="8516"/>
                </a:cubicBezTo>
                <a:cubicBezTo>
                  <a:pt x="3972" y="8193"/>
                  <a:pt x="4221" y="8193"/>
                  <a:pt x="4469" y="8516"/>
                </a:cubicBezTo>
                <a:lnTo>
                  <a:pt x="8193" y="11095"/>
                </a:lnTo>
                <a:cubicBezTo>
                  <a:pt x="12165" y="6581"/>
                  <a:pt x="20358" y="133"/>
                  <a:pt x="20855" y="133"/>
                </a:cubicBezTo>
                <a:cubicBezTo>
                  <a:pt x="21103" y="-189"/>
                  <a:pt x="21352" y="133"/>
                  <a:pt x="21600" y="456"/>
                </a:cubicBezTo>
                <a:cubicBezTo>
                  <a:pt x="21600" y="456"/>
                  <a:pt x="21600" y="778"/>
                  <a:pt x="21352" y="1101"/>
                </a:cubicBezTo>
                <a:close/>
                <a:moveTo>
                  <a:pt x="15393" y="9160"/>
                </a:moveTo>
                <a:cubicBezTo>
                  <a:pt x="15393" y="9805"/>
                  <a:pt x="15393" y="10127"/>
                  <a:pt x="15393" y="10772"/>
                </a:cubicBezTo>
                <a:cubicBezTo>
                  <a:pt x="15393" y="15931"/>
                  <a:pt x="12166" y="20122"/>
                  <a:pt x="8193" y="20122"/>
                </a:cubicBezTo>
                <a:cubicBezTo>
                  <a:pt x="4221" y="20122"/>
                  <a:pt x="993" y="15931"/>
                  <a:pt x="993" y="10772"/>
                </a:cubicBezTo>
                <a:cubicBezTo>
                  <a:pt x="993" y="5614"/>
                  <a:pt x="4221" y="1423"/>
                  <a:pt x="8193" y="1423"/>
                </a:cubicBezTo>
                <a:cubicBezTo>
                  <a:pt x="10179" y="1423"/>
                  <a:pt x="11917" y="2390"/>
                  <a:pt x="13159" y="4002"/>
                </a:cubicBezTo>
                <a:cubicBezTo>
                  <a:pt x="13407" y="3680"/>
                  <a:pt x="13655" y="3357"/>
                  <a:pt x="14152" y="3357"/>
                </a:cubicBezTo>
                <a:cubicBezTo>
                  <a:pt x="12662" y="1423"/>
                  <a:pt x="10676" y="133"/>
                  <a:pt x="8193" y="133"/>
                </a:cubicBezTo>
                <a:cubicBezTo>
                  <a:pt x="3724" y="133"/>
                  <a:pt x="0" y="4969"/>
                  <a:pt x="0" y="10772"/>
                </a:cubicBezTo>
                <a:cubicBezTo>
                  <a:pt x="0" y="16575"/>
                  <a:pt x="3724" y="21411"/>
                  <a:pt x="8193" y="21411"/>
                </a:cubicBezTo>
                <a:cubicBezTo>
                  <a:pt x="12662" y="21411"/>
                  <a:pt x="16386" y="16575"/>
                  <a:pt x="16386" y="10772"/>
                </a:cubicBezTo>
                <a:cubicBezTo>
                  <a:pt x="16386" y="9805"/>
                  <a:pt x="16386" y="8838"/>
                  <a:pt x="16138" y="8193"/>
                </a:cubicBezTo>
                <a:cubicBezTo>
                  <a:pt x="16138" y="8516"/>
                  <a:pt x="15890" y="8838"/>
                  <a:pt x="15393" y="9160"/>
                </a:cubicBezTo>
                <a:close/>
              </a:path>
            </a:pathLst>
          </a:custGeom>
          <a:solidFill>
            <a:schemeClr val="bg1">
              <a:lumMod val="85000"/>
            </a:schemeClr>
          </a:solidFill>
          <a:ln w="12700">
            <a:noFill/>
          </a:ln>
        </p:spPr>
        <p:style>
          <a:lnRef idx="0">
            <a:scrgbClr r="0" g="0" b="0"/>
          </a:lnRef>
          <a:fillRef idx="0">
            <a:scrgbClr r="0" g="0" b="0"/>
          </a:fillRef>
          <a:effectRef idx="0">
            <a:scrgbClr r="0" g="0" b="0"/>
          </a:effectRef>
          <a:fontRef idx="minor"/>
        </p:style>
      </p:sp>
      <p:sp>
        <p:nvSpPr>
          <p:cNvPr id="249" name="Shape"/>
          <p:cNvSpPr/>
          <p:nvPr/>
        </p:nvSpPr>
        <p:spPr>
          <a:xfrm>
            <a:off x="6803640" y="1339560"/>
            <a:ext cx="1457640" cy="969120"/>
          </a:xfrm>
          <a:custGeom>
            <a:avLst/>
            <a:gdLst/>
            <a:ahLst/>
            <a:cxnLst/>
            <a:rect l="l" t="t" r="r" b="b"/>
            <a:pathLst>
              <a:path w="21600" h="21600">
                <a:moveTo>
                  <a:pt x="21600" y="21600"/>
                </a:moveTo>
                <a:lnTo>
                  <a:pt x="0" y="21600"/>
                </a:lnTo>
                <a:lnTo>
                  <a:pt x="0" y="14593"/>
                </a:lnTo>
                <a:cubicBezTo>
                  <a:pt x="0" y="6544"/>
                  <a:pt x="4843" y="0"/>
                  <a:pt x="10800" y="0"/>
                </a:cubicBezTo>
                <a:lnTo>
                  <a:pt x="10800" y="0"/>
                </a:lnTo>
                <a:cubicBezTo>
                  <a:pt x="16757" y="0"/>
                  <a:pt x="21600" y="6544"/>
                  <a:pt x="21600" y="14593"/>
                </a:cubicBezTo>
                <a:lnTo>
                  <a:pt x="21600" y="21600"/>
                </a:lnTo>
                <a:close/>
              </a:path>
            </a:pathLst>
          </a:custGeom>
          <a:solidFill>
            <a:schemeClr val="accent2"/>
          </a:solidFill>
          <a:ln w="12700">
            <a:noFill/>
          </a:ln>
        </p:spPr>
        <p:style>
          <a:lnRef idx="0">
            <a:scrgbClr r="0" g="0" b="0"/>
          </a:lnRef>
          <a:fillRef idx="0">
            <a:scrgbClr r="0" g="0" b="0"/>
          </a:fillRef>
          <a:effectRef idx="0">
            <a:scrgbClr r="0" g="0" b="0"/>
          </a:effectRef>
          <a:fontRef idx="minor"/>
        </p:style>
        <p:txBody>
          <a:bodyPr lIns="28440" tIns="28440" rIns="28440" bIns="28440" anchor="ctr">
            <a:noAutofit/>
          </a:bodyPr>
          <a:lstStyle/>
          <a:p>
            <a:pPr algn="ctr">
              <a:lnSpc>
                <a:spcPct val="100000"/>
              </a:lnSpc>
              <a:buNone/>
            </a:pPr>
            <a:r>
              <a:rPr lang="en-US" sz="1500" b="1" strike="noStrike" spc="-1">
                <a:solidFill>
                  <a:srgbClr val="000000"/>
                </a:solidFill>
                <a:latin typeface="Calibri"/>
                <a:ea typeface="DejaVu Sans"/>
              </a:rPr>
              <a:t>Bot </a:t>
            </a:r>
            <a:endParaRPr lang="en-US" sz="1500" b="0" strike="noStrike" spc="-1">
              <a:latin typeface="Arial"/>
            </a:endParaRPr>
          </a:p>
          <a:p>
            <a:pPr algn="ctr">
              <a:lnSpc>
                <a:spcPct val="100000"/>
              </a:lnSpc>
              <a:buNone/>
            </a:pPr>
            <a:r>
              <a:rPr lang="en-US" sz="1500" b="1" strike="noStrike" spc="-1">
                <a:solidFill>
                  <a:srgbClr val="000000"/>
                </a:solidFill>
                <a:latin typeface="Calibri"/>
                <a:ea typeface="DejaVu Sans"/>
              </a:rPr>
              <a:t>Sentient</a:t>
            </a:r>
            <a:endParaRPr lang="en-US" sz="1500" b="0" strike="noStrike" spc="-1">
              <a:latin typeface="Arial"/>
            </a:endParaRPr>
          </a:p>
        </p:txBody>
      </p:sp>
      <p:sp>
        <p:nvSpPr>
          <p:cNvPr id="250" name="Shape"/>
          <p:cNvSpPr/>
          <p:nvPr/>
        </p:nvSpPr>
        <p:spPr>
          <a:xfrm>
            <a:off x="7452720" y="2971800"/>
            <a:ext cx="300960" cy="477720"/>
          </a:xfrm>
          <a:custGeom>
            <a:avLst/>
            <a:gdLst/>
            <a:ahLst/>
            <a:cxnLst/>
            <a:rect l="l" t="t" r="r" b="b"/>
            <a:pathLst>
              <a:path w="21600" h="21411">
                <a:moveTo>
                  <a:pt x="21352" y="1101"/>
                </a:moveTo>
                <a:cubicBezTo>
                  <a:pt x="14897" y="6904"/>
                  <a:pt x="8441" y="16575"/>
                  <a:pt x="8441" y="16575"/>
                </a:cubicBezTo>
                <a:cubicBezTo>
                  <a:pt x="8441" y="16575"/>
                  <a:pt x="8193" y="16898"/>
                  <a:pt x="8193" y="16898"/>
                </a:cubicBezTo>
                <a:cubicBezTo>
                  <a:pt x="8193" y="16898"/>
                  <a:pt x="8193" y="16898"/>
                  <a:pt x="8193" y="16898"/>
                </a:cubicBezTo>
                <a:cubicBezTo>
                  <a:pt x="7945" y="16898"/>
                  <a:pt x="7945" y="16898"/>
                  <a:pt x="7696" y="16575"/>
                </a:cubicBezTo>
                <a:lnTo>
                  <a:pt x="3724" y="9483"/>
                </a:lnTo>
                <a:cubicBezTo>
                  <a:pt x="3476" y="9160"/>
                  <a:pt x="3724" y="8838"/>
                  <a:pt x="3724" y="8515"/>
                </a:cubicBezTo>
                <a:cubicBezTo>
                  <a:pt x="3972" y="8193"/>
                  <a:pt x="4221" y="8193"/>
                  <a:pt x="4469" y="8515"/>
                </a:cubicBezTo>
                <a:lnTo>
                  <a:pt x="8193" y="11095"/>
                </a:lnTo>
                <a:cubicBezTo>
                  <a:pt x="12165" y="6581"/>
                  <a:pt x="20358" y="133"/>
                  <a:pt x="20855" y="133"/>
                </a:cubicBezTo>
                <a:cubicBezTo>
                  <a:pt x="21103" y="-189"/>
                  <a:pt x="21352" y="133"/>
                  <a:pt x="21600" y="456"/>
                </a:cubicBezTo>
                <a:cubicBezTo>
                  <a:pt x="21600" y="456"/>
                  <a:pt x="21600" y="778"/>
                  <a:pt x="21352" y="1101"/>
                </a:cubicBezTo>
                <a:close/>
                <a:moveTo>
                  <a:pt x="15393" y="9160"/>
                </a:moveTo>
                <a:cubicBezTo>
                  <a:pt x="15393" y="9805"/>
                  <a:pt x="15393" y="10127"/>
                  <a:pt x="15393" y="10772"/>
                </a:cubicBezTo>
                <a:cubicBezTo>
                  <a:pt x="15393" y="15930"/>
                  <a:pt x="12166" y="20121"/>
                  <a:pt x="8193" y="20121"/>
                </a:cubicBezTo>
                <a:cubicBezTo>
                  <a:pt x="4221" y="20121"/>
                  <a:pt x="993" y="15930"/>
                  <a:pt x="993" y="10772"/>
                </a:cubicBezTo>
                <a:cubicBezTo>
                  <a:pt x="993" y="5614"/>
                  <a:pt x="4221" y="1423"/>
                  <a:pt x="8193" y="1423"/>
                </a:cubicBezTo>
                <a:cubicBezTo>
                  <a:pt x="10179" y="1423"/>
                  <a:pt x="11917" y="2390"/>
                  <a:pt x="13159" y="4002"/>
                </a:cubicBezTo>
                <a:cubicBezTo>
                  <a:pt x="13407" y="3680"/>
                  <a:pt x="13655" y="3357"/>
                  <a:pt x="14152" y="3357"/>
                </a:cubicBezTo>
                <a:cubicBezTo>
                  <a:pt x="12662" y="1423"/>
                  <a:pt x="10676" y="133"/>
                  <a:pt x="8193" y="133"/>
                </a:cubicBezTo>
                <a:cubicBezTo>
                  <a:pt x="3724" y="133"/>
                  <a:pt x="0" y="4969"/>
                  <a:pt x="0" y="10772"/>
                </a:cubicBezTo>
                <a:cubicBezTo>
                  <a:pt x="0" y="16575"/>
                  <a:pt x="3724" y="21411"/>
                  <a:pt x="8193" y="21411"/>
                </a:cubicBezTo>
                <a:cubicBezTo>
                  <a:pt x="12662" y="21411"/>
                  <a:pt x="16386" y="16575"/>
                  <a:pt x="16386" y="10772"/>
                </a:cubicBezTo>
                <a:cubicBezTo>
                  <a:pt x="16386" y="9805"/>
                  <a:pt x="16386" y="8838"/>
                  <a:pt x="16138" y="8193"/>
                </a:cubicBezTo>
                <a:cubicBezTo>
                  <a:pt x="15890" y="8515"/>
                  <a:pt x="15641" y="8838"/>
                  <a:pt x="15393" y="9160"/>
                </a:cubicBezTo>
                <a:close/>
              </a:path>
            </a:pathLst>
          </a:custGeom>
          <a:solidFill>
            <a:schemeClr val="accent6"/>
          </a:solidFill>
          <a:ln w="12700">
            <a:noFill/>
          </a:ln>
        </p:spPr>
        <p:style>
          <a:lnRef idx="0">
            <a:scrgbClr r="0" g="0" b="0"/>
          </a:lnRef>
          <a:fillRef idx="0">
            <a:scrgbClr r="0" g="0" b="0"/>
          </a:fillRef>
          <a:effectRef idx="0">
            <a:scrgbClr r="0" g="0" b="0"/>
          </a:effectRef>
          <a:fontRef idx="minor"/>
        </p:style>
      </p:sp>
      <p:sp>
        <p:nvSpPr>
          <p:cNvPr id="251" name="Shape"/>
          <p:cNvSpPr/>
          <p:nvPr/>
        </p:nvSpPr>
        <p:spPr>
          <a:xfrm>
            <a:off x="7456320" y="3534120"/>
            <a:ext cx="300960" cy="484920"/>
          </a:xfrm>
          <a:custGeom>
            <a:avLst/>
            <a:gdLst/>
            <a:ahLst/>
            <a:cxnLst/>
            <a:rect l="l" t="t" r="r" b="b"/>
            <a:pathLst>
              <a:path w="21600" h="21414">
                <a:moveTo>
                  <a:pt x="21352" y="1085"/>
                </a:moveTo>
                <a:cubicBezTo>
                  <a:pt x="14897" y="6802"/>
                  <a:pt x="8441" y="16332"/>
                  <a:pt x="8441" y="16332"/>
                </a:cubicBezTo>
                <a:cubicBezTo>
                  <a:pt x="8441" y="16332"/>
                  <a:pt x="8193" y="16649"/>
                  <a:pt x="8193" y="16649"/>
                </a:cubicBezTo>
                <a:cubicBezTo>
                  <a:pt x="8193" y="16649"/>
                  <a:pt x="8193" y="16649"/>
                  <a:pt x="8193" y="16649"/>
                </a:cubicBezTo>
                <a:cubicBezTo>
                  <a:pt x="7945" y="16649"/>
                  <a:pt x="7945" y="16649"/>
                  <a:pt x="7696" y="16332"/>
                </a:cubicBezTo>
                <a:lnTo>
                  <a:pt x="3724" y="9343"/>
                </a:lnTo>
                <a:cubicBezTo>
                  <a:pt x="3476" y="9026"/>
                  <a:pt x="3724" y="8708"/>
                  <a:pt x="3724" y="8390"/>
                </a:cubicBezTo>
                <a:cubicBezTo>
                  <a:pt x="3972" y="8073"/>
                  <a:pt x="4221" y="8073"/>
                  <a:pt x="4469" y="8390"/>
                </a:cubicBezTo>
                <a:lnTo>
                  <a:pt x="8193" y="10932"/>
                </a:lnTo>
                <a:cubicBezTo>
                  <a:pt x="12165" y="6485"/>
                  <a:pt x="20358" y="132"/>
                  <a:pt x="20855" y="132"/>
                </a:cubicBezTo>
                <a:cubicBezTo>
                  <a:pt x="21103" y="-186"/>
                  <a:pt x="21352" y="132"/>
                  <a:pt x="21600" y="449"/>
                </a:cubicBezTo>
                <a:cubicBezTo>
                  <a:pt x="21600" y="449"/>
                  <a:pt x="21600" y="767"/>
                  <a:pt x="21352" y="1085"/>
                </a:cubicBezTo>
                <a:close/>
                <a:moveTo>
                  <a:pt x="15393" y="9343"/>
                </a:moveTo>
                <a:cubicBezTo>
                  <a:pt x="15393" y="9979"/>
                  <a:pt x="15393" y="10296"/>
                  <a:pt x="15393" y="10932"/>
                </a:cubicBezTo>
                <a:cubicBezTo>
                  <a:pt x="15393" y="16014"/>
                  <a:pt x="12166" y="20143"/>
                  <a:pt x="8193" y="20143"/>
                </a:cubicBezTo>
                <a:cubicBezTo>
                  <a:pt x="4221" y="20143"/>
                  <a:pt x="993" y="16014"/>
                  <a:pt x="993" y="10932"/>
                </a:cubicBezTo>
                <a:cubicBezTo>
                  <a:pt x="993" y="5849"/>
                  <a:pt x="4221" y="1720"/>
                  <a:pt x="8193" y="1720"/>
                </a:cubicBezTo>
                <a:cubicBezTo>
                  <a:pt x="10179" y="1720"/>
                  <a:pt x="11917" y="2673"/>
                  <a:pt x="13159" y="4261"/>
                </a:cubicBezTo>
                <a:cubicBezTo>
                  <a:pt x="13407" y="3943"/>
                  <a:pt x="13655" y="3626"/>
                  <a:pt x="14152" y="3626"/>
                </a:cubicBezTo>
                <a:cubicBezTo>
                  <a:pt x="12662" y="1720"/>
                  <a:pt x="10676" y="449"/>
                  <a:pt x="8193" y="449"/>
                </a:cubicBezTo>
                <a:cubicBezTo>
                  <a:pt x="3724" y="449"/>
                  <a:pt x="0" y="5214"/>
                  <a:pt x="0" y="10932"/>
                </a:cubicBezTo>
                <a:cubicBezTo>
                  <a:pt x="0" y="16649"/>
                  <a:pt x="3724" y="21414"/>
                  <a:pt x="8193" y="21414"/>
                </a:cubicBezTo>
                <a:cubicBezTo>
                  <a:pt x="12662" y="21414"/>
                  <a:pt x="16386" y="16649"/>
                  <a:pt x="16386" y="10932"/>
                </a:cubicBezTo>
                <a:cubicBezTo>
                  <a:pt x="16386" y="9979"/>
                  <a:pt x="16386" y="9026"/>
                  <a:pt x="16138" y="8390"/>
                </a:cubicBezTo>
                <a:cubicBezTo>
                  <a:pt x="15890" y="8390"/>
                  <a:pt x="15641" y="8708"/>
                  <a:pt x="15393" y="9343"/>
                </a:cubicBezTo>
                <a:close/>
              </a:path>
            </a:pathLst>
          </a:custGeom>
          <a:solidFill>
            <a:schemeClr val="accent6"/>
          </a:solidFill>
          <a:ln w="12700">
            <a:noFill/>
          </a:ln>
        </p:spPr>
        <p:style>
          <a:lnRef idx="0">
            <a:scrgbClr r="0" g="0" b="0"/>
          </a:lnRef>
          <a:fillRef idx="0">
            <a:scrgbClr r="0" g="0" b="0"/>
          </a:fillRef>
          <a:effectRef idx="0">
            <a:scrgbClr r="0" g="0" b="0"/>
          </a:effectRef>
          <a:fontRef idx="minor"/>
        </p:style>
      </p:sp>
      <p:sp>
        <p:nvSpPr>
          <p:cNvPr id="252" name="Shape"/>
          <p:cNvSpPr/>
          <p:nvPr/>
        </p:nvSpPr>
        <p:spPr>
          <a:xfrm>
            <a:off x="7452720" y="4128840"/>
            <a:ext cx="300960" cy="484920"/>
          </a:xfrm>
          <a:custGeom>
            <a:avLst/>
            <a:gdLst/>
            <a:ahLst/>
            <a:cxnLst/>
            <a:rect l="l" t="t" r="r" b="b"/>
            <a:pathLst>
              <a:path w="21600" h="21414">
                <a:moveTo>
                  <a:pt x="21352" y="1085"/>
                </a:moveTo>
                <a:cubicBezTo>
                  <a:pt x="14897" y="6802"/>
                  <a:pt x="8441" y="16332"/>
                  <a:pt x="8441" y="16332"/>
                </a:cubicBezTo>
                <a:cubicBezTo>
                  <a:pt x="8441" y="16332"/>
                  <a:pt x="8193" y="16649"/>
                  <a:pt x="8193" y="16649"/>
                </a:cubicBezTo>
                <a:cubicBezTo>
                  <a:pt x="8193" y="16649"/>
                  <a:pt x="8193" y="16649"/>
                  <a:pt x="8193" y="16649"/>
                </a:cubicBezTo>
                <a:cubicBezTo>
                  <a:pt x="7945" y="16649"/>
                  <a:pt x="7945" y="16649"/>
                  <a:pt x="7696" y="16332"/>
                </a:cubicBezTo>
                <a:lnTo>
                  <a:pt x="3724" y="9343"/>
                </a:lnTo>
                <a:cubicBezTo>
                  <a:pt x="3476" y="9026"/>
                  <a:pt x="3724" y="8708"/>
                  <a:pt x="3724" y="8390"/>
                </a:cubicBezTo>
                <a:cubicBezTo>
                  <a:pt x="3972" y="8073"/>
                  <a:pt x="4221" y="8073"/>
                  <a:pt x="4469" y="8390"/>
                </a:cubicBezTo>
                <a:lnTo>
                  <a:pt x="8193" y="10932"/>
                </a:lnTo>
                <a:cubicBezTo>
                  <a:pt x="12165" y="6485"/>
                  <a:pt x="20358" y="132"/>
                  <a:pt x="20855" y="132"/>
                </a:cubicBezTo>
                <a:cubicBezTo>
                  <a:pt x="21103" y="-186"/>
                  <a:pt x="21352" y="132"/>
                  <a:pt x="21600" y="449"/>
                </a:cubicBezTo>
                <a:cubicBezTo>
                  <a:pt x="21600" y="449"/>
                  <a:pt x="21600" y="1085"/>
                  <a:pt x="21352" y="1085"/>
                </a:cubicBezTo>
                <a:close/>
                <a:moveTo>
                  <a:pt x="15393" y="9343"/>
                </a:moveTo>
                <a:cubicBezTo>
                  <a:pt x="15393" y="9979"/>
                  <a:pt x="15393" y="10296"/>
                  <a:pt x="15393" y="10932"/>
                </a:cubicBezTo>
                <a:cubicBezTo>
                  <a:pt x="15393" y="16014"/>
                  <a:pt x="12166" y="20143"/>
                  <a:pt x="8193" y="20143"/>
                </a:cubicBezTo>
                <a:cubicBezTo>
                  <a:pt x="4221" y="20143"/>
                  <a:pt x="993" y="16014"/>
                  <a:pt x="993" y="10932"/>
                </a:cubicBezTo>
                <a:cubicBezTo>
                  <a:pt x="993" y="5849"/>
                  <a:pt x="4221" y="1720"/>
                  <a:pt x="8193" y="1720"/>
                </a:cubicBezTo>
                <a:cubicBezTo>
                  <a:pt x="10179" y="1720"/>
                  <a:pt x="11917" y="2673"/>
                  <a:pt x="13159" y="4261"/>
                </a:cubicBezTo>
                <a:cubicBezTo>
                  <a:pt x="13407" y="3943"/>
                  <a:pt x="13655" y="3626"/>
                  <a:pt x="14152" y="3626"/>
                </a:cubicBezTo>
                <a:cubicBezTo>
                  <a:pt x="12662" y="1720"/>
                  <a:pt x="10676" y="449"/>
                  <a:pt x="8193" y="449"/>
                </a:cubicBezTo>
                <a:cubicBezTo>
                  <a:pt x="3724" y="449"/>
                  <a:pt x="0" y="5214"/>
                  <a:pt x="0" y="10932"/>
                </a:cubicBezTo>
                <a:cubicBezTo>
                  <a:pt x="0" y="16649"/>
                  <a:pt x="3724" y="21414"/>
                  <a:pt x="8193" y="21414"/>
                </a:cubicBezTo>
                <a:cubicBezTo>
                  <a:pt x="12662" y="21414"/>
                  <a:pt x="16386" y="16649"/>
                  <a:pt x="16386" y="10932"/>
                </a:cubicBezTo>
                <a:cubicBezTo>
                  <a:pt x="16386" y="9979"/>
                  <a:pt x="16386" y="9026"/>
                  <a:pt x="16138" y="8390"/>
                </a:cubicBezTo>
                <a:cubicBezTo>
                  <a:pt x="15890" y="8708"/>
                  <a:pt x="15641" y="9026"/>
                  <a:pt x="15393" y="9343"/>
                </a:cubicBezTo>
                <a:close/>
              </a:path>
            </a:pathLst>
          </a:custGeom>
          <a:solidFill>
            <a:schemeClr val="accent6"/>
          </a:solidFill>
          <a:ln w="12700">
            <a:noFill/>
          </a:ln>
        </p:spPr>
        <p:style>
          <a:lnRef idx="0">
            <a:scrgbClr r="0" g="0" b="0"/>
          </a:lnRef>
          <a:fillRef idx="0">
            <a:scrgbClr r="0" g="0" b="0"/>
          </a:fillRef>
          <a:effectRef idx="0">
            <a:scrgbClr r="0" g="0" b="0"/>
          </a:effectRef>
          <a:fontRef idx="minor"/>
        </p:style>
      </p:sp>
      <p:sp>
        <p:nvSpPr>
          <p:cNvPr id="253" name="Shape"/>
          <p:cNvSpPr/>
          <p:nvPr/>
        </p:nvSpPr>
        <p:spPr>
          <a:xfrm>
            <a:off x="8262000" y="1116000"/>
            <a:ext cx="1796040" cy="1192320"/>
          </a:xfrm>
          <a:custGeom>
            <a:avLst/>
            <a:gdLst/>
            <a:ahLst/>
            <a:cxnLst/>
            <a:rect l="l" t="t" r="r" b="b"/>
            <a:pathLst>
              <a:path w="21600" h="21600">
                <a:moveTo>
                  <a:pt x="21600" y="21600"/>
                </a:moveTo>
                <a:lnTo>
                  <a:pt x="0" y="21600"/>
                </a:lnTo>
                <a:lnTo>
                  <a:pt x="0" y="14588"/>
                </a:lnTo>
                <a:cubicBezTo>
                  <a:pt x="0" y="6541"/>
                  <a:pt x="4835" y="0"/>
                  <a:pt x="10783" y="0"/>
                </a:cubicBezTo>
                <a:lnTo>
                  <a:pt x="10783" y="0"/>
                </a:lnTo>
                <a:cubicBezTo>
                  <a:pt x="16730" y="0"/>
                  <a:pt x="21565" y="6541"/>
                  <a:pt x="21565" y="14588"/>
                </a:cubicBezTo>
                <a:lnTo>
                  <a:pt x="21565" y="21600"/>
                </a:lnTo>
                <a:close/>
              </a:path>
            </a:pathLst>
          </a:custGeom>
          <a:solidFill>
            <a:schemeClr val="accent5"/>
          </a:solidFill>
          <a:ln w="12700">
            <a:noFill/>
          </a:ln>
        </p:spPr>
        <p:style>
          <a:lnRef idx="0">
            <a:scrgbClr r="0" g="0" b="0"/>
          </a:lnRef>
          <a:fillRef idx="0">
            <a:scrgbClr r="0" g="0" b="0"/>
          </a:fillRef>
          <a:effectRef idx="0">
            <a:scrgbClr r="0" g="0" b="0"/>
          </a:effectRef>
          <a:fontRef idx="minor"/>
        </p:style>
        <p:txBody>
          <a:bodyPr lIns="28440" tIns="28440" rIns="28440" bIns="28440" anchor="ctr">
            <a:noAutofit/>
          </a:bodyPr>
          <a:lstStyle/>
          <a:p>
            <a:pPr algn="ctr">
              <a:lnSpc>
                <a:spcPct val="100000"/>
              </a:lnSpc>
              <a:buNone/>
            </a:pPr>
            <a:r>
              <a:rPr lang="en-US" sz="1500" b="1" strike="noStrike" spc="-1">
                <a:solidFill>
                  <a:srgbClr val="000000"/>
                </a:solidFill>
                <a:latin typeface="Calibri"/>
                <a:ea typeface="DejaVu Sans"/>
              </a:rPr>
              <a:t>What’s </a:t>
            </a:r>
            <a:endParaRPr lang="en-US" sz="1500" b="0" strike="noStrike" spc="-1">
              <a:latin typeface="Arial"/>
            </a:endParaRPr>
          </a:p>
          <a:p>
            <a:pPr algn="ctr">
              <a:lnSpc>
                <a:spcPct val="100000"/>
              </a:lnSpc>
              <a:buNone/>
            </a:pPr>
            <a:r>
              <a:rPr lang="en-US" sz="1500" b="1" strike="noStrike" spc="-1">
                <a:solidFill>
                  <a:srgbClr val="000000"/>
                </a:solidFill>
                <a:latin typeface="Calibri"/>
                <a:ea typeface="DejaVu Sans"/>
              </a:rPr>
              <a:t>Trending</a:t>
            </a:r>
            <a:endParaRPr lang="en-US" sz="1500" b="0" strike="noStrike" spc="-1">
              <a:latin typeface="Arial"/>
            </a:endParaRPr>
          </a:p>
        </p:txBody>
      </p:sp>
      <p:sp>
        <p:nvSpPr>
          <p:cNvPr id="254" name="Shape"/>
          <p:cNvSpPr/>
          <p:nvPr/>
        </p:nvSpPr>
        <p:spPr>
          <a:xfrm>
            <a:off x="9198000" y="2428200"/>
            <a:ext cx="300600" cy="477720"/>
          </a:xfrm>
          <a:custGeom>
            <a:avLst/>
            <a:gdLst/>
            <a:ahLst/>
            <a:cxnLst/>
            <a:rect l="l" t="t" r="r" b="b"/>
            <a:pathLst>
              <a:path w="21600" h="21411">
                <a:moveTo>
                  <a:pt x="21352" y="1101"/>
                </a:moveTo>
                <a:cubicBezTo>
                  <a:pt x="14897" y="6904"/>
                  <a:pt x="8441" y="16575"/>
                  <a:pt x="8441" y="16575"/>
                </a:cubicBezTo>
                <a:cubicBezTo>
                  <a:pt x="8441" y="16575"/>
                  <a:pt x="8193" y="16898"/>
                  <a:pt x="8193" y="16898"/>
                </a:cubicBezTo>
                <a:cubicBezTo>
                  <a:pt x="8193" y="16898"/>
                  <a:pt x="8193" y="16898"/>
                  <a:pt x="8193" y="16898"/>
                </a:cubicBezTo>
                <a:cubicBezTo>
                  <a:pt x="7945" y="16898"/>
                  <a:pt x="7945" y="16898"/>
                  <a:pt x="7697" y="16575"/>
                </a:cubicBezTo>
                <a:lnTo>
                  <a:pt x="3724" y="9483"/>
                </a:lnTo>
                <a:cubicBezTo>
                  <a:pt x="3476" y="9160"/>
                  <a:pt x="3724" y="8838"/>
                  <a:pt x="3724" y="8515"/>
                </a:cubicBezTo>
                <a:cubicBezTo>
                  <a:pt x="3972" y="8193"/>
                  <a:pt x="4221" y="8193"/>
                  <a:pt x="4469" y="8515"/>
                </a:cubicBezTo>
                <a:lnTo>
                  <a:pt x="8193" y="11095"/>
                </a:lnTo>
                <a:cubicBezTo>
                  <a:pt x="12166" y="6581"/>
                  <a:pt x="20359" y="133"/>
                  <a:pt x="20855" y="133"/>
                </a:cubicBezTo>
                <a:cubicBezTo>
                  <a:pt x="21103" y="-189"/>
                  <a:pt x="21352" y="133"/>
                  <a:pt x="21600" y="456"/>
                </a:cubicBezTo>
                <a:cubicBezTo>
                  <a:pt x="21600" y="456"/>
                  <a:pt x="21600" y="778"/>
                  <a:pt x="21352" y="1101"/>
                </a:cubicBezTo>
                <a:close/>
                <a:moveTo>
                  <a:pt x="15393" y="9160"/>
                </a:moveTo>
                <a:cubicBezTo>
                  <a:pt x="15393" y="9805"/>
                  <a:pt x="15393" y="10127"/>
                  <a:pt x="15393" y="10772"/>
                </a:cubicBezTo>
                <a:cubicBezTo>
                  <a:pt x="15393" y="15930"/>
                  <a:pt x="12166" y="20121"/>
                  <a:pt x="8193" y="20121"/>
                </a:cubicBezTo>
                <a:cubicBezTo>
                  <a:pt x="4221" y="20121"/>
                  <a:pt x="993" y="15930"/>
                  <a:pt x="993" y="10772"/>
                </a:cubicBezTo>
                <a:cubicBezTo>
                  <a:pt x="993" y="5614"/>
                  <a:pt x="4221" y="1423"/>
                  <a:pt x="8193" y="1423"/>
                </a:cubicBezTo>
                <a:cubicBezTo>
                  <a:pt x="10179" y="1423"/>
                  <a:pt x="11917" y="2390"/>
                  <a:pt x="13159" y="4002"/>
                </a:cubicBezTo>
                <a:cubicBezTo>
                  <a:pt x="13407" y="3680"/>
                  <a:pt x="13655" y="3357"/>
                  <a:pt x="14152" y="3357"/>
                </a:cubicBezTo>
                <a:cubicBezTo>
                  <a:pt x="12662" y="1423"/>
                  <a:pt x="10676" y="133"/>
                  <a:pt x="8193" y="133"/>
                </a:cubicBezTo>
                <a:cubicBezTo>
                  <a:pt x="3724" y="133"/>
                  <a:pt x="0" y="4969"/>
                  <a:pt x="0" y="10772"/>
                </a:cubicBezTo>
                <a:cubicBezTo>
                  <a:pt x="0" y="16575"/>
                  <a:pt x="3724" y="21411"/>
                  <a:pt x="8193" y="21411"/>
                </a:cubicBezTo>
                <a:cubicBezTo>
                  <a:pt x="12662" y="21411"/>
                  <a:pt x="16386" y="16575"/>
                  <a:pt x="16386" y="10772"/>
                </a:cubicBezTo>
                <a:cubicBezTo>
                  <a:pt x="16386" y="9805"/>
                  <a:pt x="16386" y="8838"/>
                  <a:pt x="16138" y="8193"/>
                </a:cubicBezTo>
                <a:cubicBezTo>
                  <a:pt x="16138" y="8515"/>
                  <a:pt x="15641" y="8838"/>
                  <a:pt x="15393" y="9160"/>
                </a:cubicBezTo>
                <a:close/>
              </a:path>
            </a:pathLst>
          </a:custGeom>
          <a:solidFill>
            <a:schemeClr val="accent6"/>
          </a:solidFill>
          <a:ln w="12700">
            <a:noFill/>
          </a:ln>
        </p:spPr>
        <p:style>
          <a:lnRef idx="0">
            <a:scrgbClr r="0" g="0" b="0"/>
          </a:lnRef>
          <a:fillRef idx="0">
            <a:scrgbClr r="0" g="0" b="0"/>
          </a:fillRef>
          <a:effectRef idx="0">
            <a:scrgbClr r="0" g="0" b="0"/>
          </a:effectRef>
          <a:fontRef idx="minor"/>
        </p:style>
      </p:sp>
      <p:sp>
        <p:nvSpPr>
          <p:cNvPr id="255" name="Shape"/>
          <p:cNvSpPr/>
          <p:nvPr/>
        </p:nvSpPr>
        <p:spPr>
          <a:xfrm>
            <a:off x="9238680" y="3531600"/>
            <a:ext cx="300960" cy="484920"/>
          </a:xfrm>
          <a:custGeom>
            <a:avLst/>
            <a:gdLst/>
            <a:ahLst/>
            <a:cxnLst/>
            <a:rect l="l" t="t" r="r" b="b"/>
            <a:pathLst>
              <a:path w="21600" h="21414">
                <a:moveTo>
                  <a:pt x="21352" y="1085"/>
                </a:moveTo>
                <a:cubicBezTo>
                  <a:pt x="14897" y="6802"/>
                  <a:pt x="8441" y="16332"/>
                  <a:pt x="8441" y="16332"/>
                </a:cubicBezTo>
                <a:cubicBezTo>
                  <a:pt x="8441" y="16332"/>
                  <a:pt x="8193" y="16649"/>
                  <a:pt x="8193" y="16649"/>
                </a:cubicBezTo>
                <a:cubicBezTo>
                  <a:pt x="8193" y="16649"/>
                  <a:pt x="8193" y="16649"/>
                  <a:pt x="8193" y="16649"/>
                </a:cubicBezTo>
                <a:cubicBezTo>
                  <a:pt x="7945" y="16649"/>
                  <a:pt x="7945" y="16649"/>
                  <a:pt x="7697" y="16332"/>
                </a:cubicBezTo>
                <a:lnTo>
                  <a:pt x="3724" y="9343"/>
                </a:lnTo>
                <a:cubicBezTo>
                  <a:pt x="3476" y="9026"/>
                  <a:pt x="3724" y="8708"/>
                  <a:pt x="3724" y="8390"/>
                </a:cubicBezTo>
                <a:cubicBezTo>
                  <a:pt x="3972" y="8073"/>
                  <a:pt x="4221" y="8073"/>
                  <a:pt x="4469" y="8390"/>
                </a:cubicBezTo>
                <a:lnTo>
                  <a:pt x="8193" y="10932"/>
                </a:lnTo>
                <a:cubicBezTo>
                  <a:pt x="12166" y="6485"/>
                  <a:pt x="20359" y="132"/>
                  <a:pt x="20855" y="132"/>
                </a:cubicBezTo>
                <a:cubicBezTo>
                  <a:pt x="21103" y="-186"/>
                  <a:pt x="21352" y="132"/>
                  <a:pt x="21600" y="449"/>
                </a:cubicBezTo>
                <a:cubicBezTo>
                  <a:pt x="21600" y="449"/>
                  <a:pt x="21600" y="767"/>
                  <a:pt x="21352" y="1085"/>
                </a:cubicBezTo>
                <a:close/>
                <a:moveTo>
                  <a:pt x="15393" y="9343"/>
                </a:moveTo>
                <a:cubicBezTo>
                  <a:pt x="15393" y="9979"/>
                  <a:pt x="15393" y="10296"/>
                  <a:pt x="15393" y="10932"/>
                </a:cubicBezTo>
                <a:cubicBezTo>
                  <a:pt x="15393" y="16014"/>
                  <a:pt x="12166" y="20143"/>
                  <a:pt x="8193" y="20143"/>
                </a:cubicBezTo>
                <a:cubicBezTo>
                  <a:pt x="4221" y="20143"/>
                  <a:pt x="993" y="16014"/>
                  <a:pt x="993" y="10932"/>
                </a:cubicBezTo>
                <a:cubicBezTo>
                  <a:pt x="993" y="5849"/>
                  <a:pt x="4221" y="1720"/>
                  <a:pt x="8193" y="1720"/>
                </a:cubicBezTo>
                <a:cubicBezTo>
                  <a:pt x="10179" y="1720"/>
                  <a:pt x="11917" y="2673"/>
                  <a:pt x="13159" y="4261"/>
                </a:cubicBezTo>
                <a:cubicBezTo>
                  <a:pt x="13407" y="3943"/>
                  <a:pt x="13655" y="3626"/>
                  <a:pt x="14152" y="3626"/>
                </a:cubicBezTo>
                <a:cubicBezTo>
                  <a:pt x="12662" y="1720"/>
                  <a:pt x="10676" y="449"/>
                  <a:pt x="8193" y="449"/>
                </a:cubicBezTo>
                <a:cubicBezTo>
                  <a:pt x="3724" y="449"/>
                  <a:pt x="0" y="5214"/>
                  <a:pt x="0" y="10932"/>
                </a:cubicBezTo>
                <a:cubicBezTo>
                  <a:pt x="0" y="16649"/>
                  <a:pt x="3724" y="21414"/>
                  <a:pt x="8193" y="21414"/>
                </a:cubicBezTo>
                <a:cubicBezTo>
                  <a:pt x="12662" y="21414"/>
                  <a:pt x="16386" y="16649"/>
                  <a:pt x="16386" y="10932"/>
                </a:cubicBezTo>
                <a:cubicBezTo>
                  <a:pt x="16386" y="9979"/>
                  <a:pt x="16386" y="9026"/>
                  <a:pt x="16138" y="8390"/>
                </a:cubicBezTo>
                <a:cubicBezTo>
                  <a:pt x="16138" y="8390"/>
                  <a:pt x="15641" y="8708"/>
                  <a:pt x="15393" y="9343"/>
                </a:cubicBezTo>
                <a:close/>
              </a:path>
            </a:pathLst>
          </a:custGeom>
          <a:solidFill>
            <a:schemeClr val="accent6"/>
          </a:solidFill>
          <a:ln w="12700">
            <a:noFill/>
          </a:ln>
        </p:spPr>
        <p:style>
          <a:lnRef idx="0">
            <a:scrgbClr r="0" g="0" b="0"/>
          </a:lnRef>
          <a:fillRef idx="0">
            <a:scrgbClr r="0" g="0" b="0"/>
          </a:fillRef>
          <a:effectRef idx="0">
            <a:scrgbClr r="0" g="0" b="0"/>
          </a:effectRef>
          <a:fontRef idx="minor"/>
        </p:style>
      </p:sp>
      <p:sp>
        <p:nvSpPr>
          <p:cNvPr id="256" name="Shape"/>
          <p:cNvSpPr/>
          <p:nvPr/>
        </p:nvSpPr>
        <p:spPr>
          <a:xfrm>
            <a:off x="9202680" y="4111920"/>
            <a:ext cx="300960" cy="484920"/>
          </a:xfrm>
          <a:custGeom>
            <a:avLst/>
            <a:gdLst/>
            <a:ahLst/>
            <a:cxnLst/>
            <a:rect l="l" t="t" r="r" b="b"/>
            <a:pathLst>
              <a:path w="21600" h="21414">
                <a:moveTo>
                  <a:pt x="21352" y="1085"/>
                </a:moveTo>
                <a:cubicBezTo>
                  <a:pt x="14897" y="6802"/>
                  <a:pt x="8441" y="16332"/>
                  <a:pt x="8441" y="16332"/>
                </a:cubicBezTo>
                <a:cubicBezTo>
                  <a:pt x="8441" y="16332"/>
                  <a:pt x="8193" y="16649"/>
                  <a:pt x="8193" y="16649"/>
                </a:cubicBezTo>
                <a:cubicBezTo>
                  <a:pt x="8193" y="16649"/>
                  <a:pt x="8193" y="16649"/>
                  <a:pt x="8193" y="16649"/>
                </a:cubicBezTo>
                <a:cubicBezTo>
                  <a:pt x="7945" y="16649"/>
                  <a:pt x="7945" y="16649"/>
                  <a:pt x="7697" y="16332"/>
                </a:cubicBezTo>
                <a:lnTo>
                  <a:pt x="3724" y="9343"/>
                </a:lnTo>
                <a:cubicBezTo>
                  <a:pt x="3476" y="9026"/>
                  <a:pt x="3724" y="8708"/>
                  <a:pt x="3724" y="8390"/>
                </a:cubicBezTo>
                <a:cubicBezTo>
                  <a:pt x="3972" y="8073"/>
                  <a:pt x="4221" y="8073"/>
                  <a:pt x="4469" y="8390"/>
                </a:cubicBezTo>
                <a:lnTo>
                  <a:pt x="8193" y="10932"/>
                </a:lnTo>
                <a:cubicBezTo>
                  <a:pt x="12166" y="6485"/>
                  <a:pt x="20359" y="132"/>
                  <a:pt x="20855" y="132"/>
                </a:cubicBezTo>
                <a:cubicBezTo>
                  <a:pt x="21103" y="-186"/>
                  <a:pt x="21352" y="132"/>
                  <a:pt x="21600" y="449"/>
                </a:cubicBezTo>
                <a:cubicBezTo>
                  <a:pt x="21600" y="449"/>
                  <a:pt x="21600" y="1085"/>
                  <a:pt x="21352" y="1085"/>
                </a:cubicBezTo>
                <a:close/>
                <a:moveTo>
                  <a:pt x="15393" y="9343"/>
                </a:moveTo>
                <a:cubicBezTo>
                  <a:pt x="15393" y="9979"/>
                  <a:pt x="15393" y="10296"/>
                  <a:pt x="15393" y="10932"/>
                </a:cubicBezTo>
                <a:cubicBezTo>
                  <a:pt x="15393" y="16014"/>
                  <a:pt x="12166" y="20143"/>
                  <a:pt x="8193" y="20143"/>
                </a:cubicBezTo>
                <a:cubicBezTo>
                  <a:pt x="4221" y="20143"/>
                  <a:pt x="993" y="16014"/>
                  <a:pt x="993" y="10932"/>
                </a:cubicBezTo>
                <a:cubicBezTo>
                  <a:pt x="993" y="5849"/>
                  <a:pt x="4221" y="1720"/>
                  <a:pt x="8193" y="1720"/>
                </a:cubicBezTo>
                <a:cubicBezTo>
                  <a:pt x="10179" y="1720"/>
                  <a:pt x="11917" y="2673"/>
                  <a:pt x="13159" y="4261"/>
                </a:cubicBezTo>
                <a:cubicBezTo>
                  <a:pt x="13407" y="3943"/>
                  <a:pt x="13655" y="3626"/>
                  <a:pt x="14152" y="3626"/>
                </a:cubicBezTo>
                <a:cubicBezTo>
                  <a:pt x="12662" y="1720"/>
                  <a:pt x="10676" y="449"/>
                  <a:pt x="8193" y="449"/>
                </a:cubicBezTo>
                <a:cubicBezTo>
                  <a:pt x="3724" y="449"/>
                  <a:pt x="0" y="5214"/>
                  <a:pt x="0" y="10932"/>
                </a:cubicBezTo>
                <a:cubicBezTo>
                  <a:pt x="0" y="16649"/>
                  <a:pt x="3724" y="21414"/>
                  <a:pt x="8193" y="21414"/>
                </a:cubicBezTo>
                <a:cubicBezTo>
                  <a:pt x="12662" y="21414"/>
                  <a:pt x="16386" y="16649"/>
                  <a:pt x="16386" y="10932"/>
                </a:cubicBezTo>
                <a:cubicBezTo>
                  <a:pt x="16386" y="9979"/>
                  <a:pt x="16386" y="9026"/>
                  <a:pt x="16138" y="8390"/>
                </a:cubicBezTo>
                <a:cubicBezTo>
                  <a:pt x="16138" y="8708"/>
                  <a:pt x="15641" y="9026"/>
                  <a:pt x="15393" y="9343"/>
                </a:cubicBezTo>
                <a:close/>
              </a:path>
            </a:pathLst>
          </a:custGeom>
          <a:solidFill>
            <a:schemeClr val="accent6"/>
          </a:solidFill>
          <a:ln w="12700">
            <a:noFill/>
          </a:ln>
        </p:spPr>
        <p:style>
          <a:lnRef idx="0">
            <a:scrgbClr r="0" g="0" b="0"/>
          </a:lnRef>
          <a:fillRef idx="0">
            <a:scrgbClr r="0" g="0" b="0"/>
          </a:fillRef>
          <a:effectRef idx="0">
            <a:scrgbClr r="0" g="0" b="0"/>
          </a:effectRef>
          <a:fontRef idx="minor"/>
        </p:style>
      </p:sp>
      <p:sp>
        <p:nvSpPr>
          <p:cNvPr id="257" name="Shape"/>
          <p:cNvSpPr/>
          <p:nvPr/>
        </p:nvSpPr>
        <p:spPr>
          <a:xfrm>
            <a:off x="9202680" y="4723560"/>
            <a:ext cx="300960" cy="484920"/>
          </a:xfrm>
          <a:custGeom>
            <a:avLst/>
            <a:gdLst/>
            <a:ahLst/>
            <a:cxnLst/>
            <a:rect l="l" t="t" r="r" b="b"/>
            <a:pathLst>
              <a:path w="21600" h="21414">
                <a:moveTo>
                  <a:pt x="21352" y="1085"/>
                </a:moveTo>
                <a:cubicBezTo>
                  <a:pt x="14897" y="6802"/>
                  <a:pt x="8441" y="16332"/>
                  <a:pt x="8441" y="16332"/>
                </a:cubicBezTo>
                <a:cubicBezTo>
                  <a:pt x="8441" y="16332"/>
                  <a:pt x="8193" y="16649"/>
                  <a:pt x="8193" y="16649"/>
                </a:cubicBezTo>
                <a:cubicBezTo>
                  <a:pt x="8193" y="16649"/>
                  <a:pt x="8193" y="16649"/>
                  <a:pt x="8193" y="16649"/>
                </a:cubicBezTo>
                <a:cubicBezTo>
                  <a:pt x="7945" y="16649"/>
                  <a:pt x="7945" y="16649"/>
                  <a:pt x="7697" y="16332"/>
                </a:cubicBezTo>
                <a:lnTo>
                  <a:pt x="3724" y="9343"/>
                </a:lnTo>
                <a:cubicBezTo>
                  <a:pt x="3476" y="9026"/>
                  <a:pt x="3724" y="8708"/>
                  <a:pt x="3724" y="8390"/>
                </a:cubicBezTo>
                <a:cubicBezTo>
                  <a:pt x="3972" y="8073"/>
                  <a:pt x="4221" y="8073"/>
                  <a:pt x="4469" y="8390"/>
                </a:cubicBezTo>
                <a:lnTo>
                  <a:pt x="8193" y="10932"/>
                </a:lnTo>
                <a:cubicBezTo>
                  <a:pt x="12166" y="6485"/>
                  <a:pt x="20359" y="132"/>
                  <a:pt x="20855" y="132"/>
                </a:cubicBezTo>
                <a:cubicBezTo>
                  <a:pt x="21103" y="-186"/>
                  <a:pt x="21352" y="132"/>
                  <a:pt x="21600" y="449"/>
                </a:cubicBezTo>
                <a:cubicBezTo>
                  <a:pt x="21600" y="767"/>
                  <a:pt x="21600" y="1085"/>
                  <a:pt x="21352" y="1085"/>
                </a:cubicBezTo>
                <a:close/>
                <a:moveTo>
                  <a:pt x="15393" y="9343"/>
                </a:moveTo>
                <a:cubicBezTo>
                  <a:pt x="15393" y="9979"/>
                  <a:pt x="15393" y="10296"/>
                  <a:pt x="15393" y="10932"/>
                </a:cubicBezTo>
                <a:cubicBezTo>
                  <a:pt x="15393" y="16014"/>
                  <a:pt x="12166" y="20143"/>
                  <a:pt x="8193" y="20143"/>
                </a:cubicBezTo>
                <a:cubicBezTo>
                  <a:pt x="4221" y="20143"/>
                  <a:pt x="993" y="16014"/>
                  <a:pt x="993" y="10932"/>
                </a:cubicBezTo>
                <a:cubicBezTo>
                  <a:pt x="993" y="5849"/>
                  <a:pt x="4221" y="1720"/>
                  <a:pt x="8193" y="1720"/>
                </a:cubicBezTo>
                <a:cubicBezTo>
                  <a:pt x="10179" y="1720"/>
                  <a:pt x="11917" y="2673"/>
                  <a:pt x="13159" y="4261"/>
                </a:cubicBezTo>
                <a:cubicBezTo>
                  <a:pt x="13407" y="3943"/>
                  <a:pt x="13655" y="3626"/>
                  <a:pt x="14152" y="3626"/>
                </a:cubicBezTo>
                <a:cubicBezTo>
                  <a:pt x="12662" y="1720"/>
                  <a:pt x="10676" y="449"/>
                  <a:pt x="8193" y="449"/>
                </a:cubicBezTo>
                <a:cubicBezTo>
                  <a:pt x="3724" y="449"/>
                  <a:pt x="0" y="5214"/>
                  <a:pt x="0" y="10932"/>
                </a:cubicBezTo>
                <a:cubicBezTo>
                  <a:pt x="0" y="16649"/>
                  <a:pt x="3724" y="21414"/>
                  <a:pt x="8193" y="21414"/>
                </a:cubicBezTo>
                <a:cubicBezTo>
                  <a:pt x="12662" y="21414"/>
                  <a:pt x="16386" y="16649"/>
                  <a:pt x="16386" y="10932"/>
                </a:cubicBezTo>
                <a:cubicBezTo>
                  <a:pt x="16386" y="9979"/>
                  <a:pt x="16386" y="9026"/>
                  <a:pt x="16138" y="8391"/>
                </a:cubicBezTo>
                <a:cubicBezTo>
                  <a:pt x="16138" y="8708"/>
                  <a:pt x="15641" y="9026"/>
                  <a:pt x="15393" y="9343"/>
                </a:cubicBezTo>
                <a:close/>
              </a:path>
            </a:pathLst>
          </a:custGeom>
          <a:solidFill>
            <a:schemeClr val="accent6"/>
          </a:solidFill>
          <a:ln w="12700">
            <a:noFill/>
          </a:ln>
        </p:spPr>
        <p:style>
          <a:lnRef idx="0">
            <a:scrgbClr r="0" g="0" b="0"/>
          </a:lnRef>
          <a:fillRef idx="0">
            <a:scrgbClr r="0" g="0" b="0"/>
          </a:fillRef>
          <a:effectRef idx="0">
            <a:scrgbClr r="0" g="0" b="0"/>
          </a:effectRef>
          <a:fontRef idx="minor"/>
        </p:style>
      </p:sp>
      <p:sp>
        <p:nvSpPr>
          <p:cNvPr id="258" name="Shape"/>
          <p:cNvSpPr/>
          <p:nvPr/>
        </p:nvSpPr>
        <p:spPr>
          <a:xfrm>
            <a:off x="9164160" y="5295240"/>
            <a:ext cx="300600" cy="477360"/>
          </a:xfrm>
          <a:custGeom>
            <a:avLst/>
            <a:gdLst/>
            <a:ahLst/>
            <a:cxnLst/>
            <a:rect l="l" t="t" r="r" b="b"/>
            <a:pathLst>
              <a:path w="21600" h="21411">
                <a:moveTo>
                  <a:pt x="21352" y="1101"/>
                </a:moveTo>
                <a:cubicBezTo>
                  <a:pt x="14897" y="6904"/>
                  <a:pt x="8441" y="16575"/>
                  <a:pt x="8441" y="16575"/>
                </a:cubicBezTo>
                <a:cubicBezTo>
                  <a:pt x="8441" y="16575"/>
                  <a:pt x="8193" y="16898"/>
                  <a:pt x="8193" y="16898"/>
                </a:cubicBezTo>
                <a:cubicBezTo>
                  <a:pt x="8193" y="16898"/>
                  <a:pt x="8193" y="16898"/>
                  <a:pt x="8193" y="16898"/>
                </a:cubicBezTo>
                <a:cubicBezTo>
                  <a:pt x="7945" y="16898"/>
                  <a:pt x="7945" y="16898"/>
                  <a:pt x="7697" y="16575"/>
                </a:cubicBezTo>
                <a:lnTo>
                  <a:pt x="3724" y="9483"/>
                </a:lnTo>
                <a:cubicBezTo>
                  <a:pt x="3476" y="9160"/>
                  <a:pt x="3724" y="8838"/>
                  <a:pt x="3724" y="8516"/>
                </a:cubicBezTo>
                <a:cubicBezTo>
                  <a:pt x="3972" y="8193"/>
                  <a:pt x="4221" y="8193"/>
                  <a:pt x="4469" y="8516"/>
                </a:cubicBezTo>
                <a:lnTo>
                  <a:pt x="8193" y="11095"/>
                </a:lnTo>
                <a:cubicBezTo>
                  <a:pt x="12166" y="6581"/>
                  <a:pt x="20359" y="133"/>
                  <a:pt x="20855" y="133"/>
                </a:cubicBezTo>
                <a:cubicBezTo>
                  <a:pt x="21103" y="-189"/>
                  <a:pt x="21352" y="133"/>
                  <a:pt x="21600" y="456"/>
                </a:cubicBezTo>
                <a:cubicBezTo>
                  <a:pt x="21600" y="456"/>
                  <a:pt x="21600" y="778"/>
                  <a:pt x="21352" y="1101"/>
                </a:cubicBezTo>
                <a:close/>
                <a:moveTo>
                  <a:pt x="15393" y="9160"/>
                </a:moveTo>
                <a:cubicBezTo>
                  <a:pt x="15393" y="9805"/>
                  <a:pt x="15393" y="10127"/>
                  <a:pt x="15393" y="10772"/>
                </a:cubicBezTo>
                <a:cubicBezTo>
                  <a:pt x="15393" y="15931"/>
                  <a:pt x="12166" y="20122"/>
                  <a:pt x="8193" y="20122"/>
                </a:cubicBezTo>
                <a:cubicBezTo>
                  <a:pt x="4221" y="20122"/>
                  <a:pt x="993" y="15931"/>
                  <a:pt x="993" y="10772"/>
                </a:cubicBezTo>
                <a:cubicBezTo>
                  <a:pt x="993" y="5614"/>
                  <a:pt x="4221" y="1423"/>
                  <a:pt x="8193" y="1423"/>
                </a:cubicBezTo>
                <a:cubicBezTo>
                  <a:pt x="10179" y="1423"/>
                  <a:pt x="11917" y="2390"/>
                  <a:pt x="13159" y="4002"/>
                </a:cubicBezTo>
                <a:cubicBezTo>
                  <a:pt x="13407" y="3680"/>
                  <a:pt x="13655" y="3357"/>
                  <a:pt x="14152" y="3357"/>
                </a:cubicBezTo>
                <a:cubicBezTo>
                  <a:pt x="12662" y="1423"/>
                  <a:pt x="10676" y="133"/>
                  <a:pt x="8193" y="133"/>
                </a:cubicBezTo>
                <a:cubicBezTo>
                  <a:pt x="3724" y="133"/>
                  <a:pt x="0" y="4969"/>
                  <a:pt x="0" y="10772"/>
                </a:cubicBezTo>
                <a:cubicBezTo>
                  <a:pt x="0" y="16575"/>
                  <a:pt x="3724" y="21411"/>
                  <a:pt x="8193" y="21411"/>
                </a:cubicBezTo>
                <a:cubicBezTo>
                  <a:pt x="12662" y="21411"/>
                  <a:pt x="16386" y="16575"/>
                  <a:pt x="16386" y="10772"/>
                </a:cubicBezTo>
                <a:cubicBezTo>
                  <a:pt x="16386" y="9805"/>
                  <a:pt x="16386" y="8838"/>
                  <a:pt x="16138" y="8193"/>
                </a:cubicBezTo>
                <a:cubicBezTo>
                  <a:pt x="16138" y="8516"/>
                  <a:pt x="15641" y="8838"/>
                  <a:pt x="15393" y="9160"/>
                </a:cubicBezTo>
                <a:close/>
              </a:path>
            </a:pathLst>
          </a:custGeom>
          <a:solidFill>
            <a:schemeClr val="accent6"/>
          </a:solidFill>
          <a:ln w="12700">
            <a:noFill/>
          </a:ln>
        </p:spPr>
        <p:style>
          <a:lnRef idx="0">
            <a:scrgbClr r="0" g="0" b="0"/>
          </a:lnRef>
          <a:fillRef idx="0">
            <a:scrgbClr r="0" g="0" b="0"/>
          </a:fillRef>
          <a:effectRef idx="0">
            <a:scrgbClr r="0" g="0" b="0"/>
          </a:effectRef>
          <a:fontRef idx="minor"/>
        </p:style>
      </p:sp>
      <p:sp>
        <p:nvSpPr>
          <p:cNvPr id="259" name="TextBox 100"/>
          <p:cNvSpPr/>
          <p:nvPr/>
        </p:nvSpPr>
        <p:spPr>
          <a:xfrm>
            <a:off x="2083680" y="2492280"/>
            <a:ext cx="2547000" cy="36360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spAutoFit/>
          </a:bodyPr>
          <a:lstStyle/>
          <a:p>
            <a:pPr>
              <a:lnSpc>
                <a:spcPct val="100000"/>
              </a:lnSpc>
              <a:buNone/>
            </a:pPr>
            <a:r>
              <a:rPr lang="en-US" sz="1800" b="0" strike="noStrike" spc="-1">
                <a:solidFill>
                  <a:srgbClr val="000000"/>
                </a:solidFill>
                <a:latin typeface="Calibri"/>
                <a:ea typeface="DejaVu Sans"/>
              </a:rPr>
              <a:t>Trend Check</a:t>
            </a:r>
            <a:endParaRPr lang="en-US" sz="1800" b="0" strike="noStrike" spc="-1">
              <a:latin typeface="Arial"/>
            </a:endParaRPr>
          </a:p>
        </p:txBody>
      </p:sp>
      <p:sp>
        <p:nvSpPr>
          <p:cNvPr id="260" name="TextBox 101"/>
          <p:cNvSpPr/>
          <p:nvPr/>
        </p:nvSpPr>
        <p:spPr>
          <a:xfrm>
            <a:off x="2083680" y="3010680"/>
            <a:ext cx="2547000" cy="36360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spAutoFit/>
          </a:bodyPr>
          <a:lstStyle/>
          <a:p>
            <a:pPr>
              <a:lnSpc>
                <a:spcPct val="100000"/>
              </a:lnSpc>
              <a:buNone/>
            </a:pPr>
            <a:r>
              <a:rPr lang="en-US" sz="1800" b="0" strike="noStrike" spc="-1">
                <a:solidFill>
                  <a:srgbClr val="000000"/>
                </a:solidFill>
                <a:latin typeface="Calibri"/>
                <a:ea typeface="DejaVu Sans"/>
              </a:rPr>
              <a:t>Account Classification</a:t>
            </a:r>
            <a:endParaRPr lang="en-US" sz="1800" b="0" strike="noStrike" spc="-1">
              <a:latin typeface="Arial"/>
            </a:endParaRPr>
          </a:p>
        </p:txBody>
      </p:sp>
      <p:sp>
        <p:nvSpPr>
          <p:cNvPr id="261" name="TextBox 102"/>
          <p:cNvSpPr/>
          <p:nvPr/>
        </p:nvSpPr>
        <p:spPr>
          <a:xfrm>
            <a:off x="2070720" y="3609360"/>
            <a:ext cx="2547000" cy="36360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spAutoFit/>
          </a:bodyPr>
          <a:lstStyle/>
          <a:p>
            <a:pPr>
              <a:lnSpc>
                <a:spcPct val="100000"/>
              </a:lnSpc>
              <a:buNone/>
            </a:pPr>
            <a:r>
              <a:rPr lang="en-US" sz="1800" b="0" strike="noStrike" spc="-1">
                <a:solidFill>
                  <a:srgbClr val="000000"/>
                </a:solidFill>
                <a:latin typeface="Calibri"/>
                <a:ea typeface="DejaVu Sans"/>
              </a:rPr>
              <a:t>Account Analysis</a:t>
            </a:r>
            <a:endParaRPr lang="en-US" sz="1800" b="0" strike="noStrike" spc="-1">
              <a:latin typeface="Arial"/>
            </a:endParaRPr>
          </a:p>
        </p:txBody>
      </p:sp>
      <p:sp>
        <p:nvSpPr>
          <p:cNvPr id="262" name="TextBox 103"/>
          <p:cNvSpPr/>
          <p:nvPr/>
        </p:nvSpPr>
        <p:spPr>
          <a:xfrm>
            <a:off x="2076840" y="4230360"/>
            <a:ext cx="2833560" cy="36360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spAutoFit/>
          </a:bodyPr>
          <a:lstStyle/>
          <a:p>
            <a:pPr>
              <a:lnSpc>
                <a:spcPct val="100000"/>
              </a:lnSpc>
              <a:buNone/>
            </a:pPr>
            <a:r>
              <a:rPr lang="en-US" sz="1800" b="0" strike="noStrike" spc="-1">
                <a:solidFill>
                  <a:srgbClr val="000000"/>
                </a:solidFill>
                <a:latin typeface="Calibri"/>
                <a:ea typeface="DejaVu Sans"/>
              </a:rPr>
              <a:t>Bot Account Recognition</a:t>
            </a:r>
            <a:endParaRPr lang="en-US" sz="1800" b="0" strike="noStrike" spc="-1">
              <a:latin typeface="Arial"/>
            </a:endParaRPr>
          </a:p>
        </p:txBody>
      </p:sp>
      <p:sp>
        <p:nvSpPr>
          <p:cNvPr id="263" name="TextBox 104"/>
          <p:cNvSpPr/>
          <p:nvPr/>
        </p:nvSpPr>
        <p:spPr>
          <a:xfrm>
            <a:off x="2064240" y="4856040"/>
            <a:ext cx="2547360" cy="36360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spAutoFit/>
          </a:bodyPr>
          <a:lstStyle/>
          <a:p>
            <a:pPr>
              <a:lnSpc>
                <a:spcPct val="100000"/>
              </a:lnSpc>
              <a:buNone/>
            </a:pPr>
            <a:r>
              <a:rPr lang="en-US" sz="1800" b="0" strike="noStrike" spc="-1">
                <a:solidFill>
                  <a:srgbClr val="000000"/>
                </a:solidFill>
                <a:latin typeface="Calibri"/>
                <a:ea typeface="DejaVu Sans"/>
              </a:rPr>
              <a:t>Sentiment Analysis</a:t>
            </a:r>
            <a:endParaRPr lang="en-US" sz="1800" b="0" strike="noStrike" spc="-1">
              <a:latin typeface="Arial"/>
            </a:endParaRPr>
          </a:p>
        </p:txBody>
      </p:sp>
      <p:sp>
        <p:nvSpPr>
          <p:cNvPr id="264" name="TextBox 105"/>
          <p:cNvSpPr/>
          <p:nvPr/>
        </p:nvSpPr>
        <p:spPr>
          <a:xfrm>
            <a:off x="2075760" y="5352120"/>
            <a:ext cx="2547360" cy="36360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spAutoFit/>
          </a:bodyPr>
          <a:lstStyle/>
          <a:p>
            <a:pPr>
              <a:lnSpc>
                <a:spcPct val="100000"/>
              </a:lnSpc>
              <a:buNone/>
            </a:pPr>
            <a:r>
              <a:rPr lang="en-US" sz="1800" b="0" strike="noStrike" spc="-1">
                <a:solidFill>
                  <a:srgbClr val="000000"/>
                </a:solidFill>
                <a:latin typeface="Calibri"/>
                <a:ea typeface="DejaVu Sans"/>
              </a:rPr>
              <a:t>Trend analysis</a:t>
            </a:r>
            <a:endParaRPr lang="en-US" sz="1800" b="0" strike="noStrike" spc="-1">
              <a:latin typeface="Arial"/>
            </a:endParaRPr>
          </a:p>
        </p:txBody>
      </p:sp>
      <p:sp>
        <p:nvSpPr>
          <p:cNvPr id="265" name="Shape"/>
          <p:cNvSpPr/>
          <p:nvPr/>
        </p:nvSpPr>
        <p:spPr>
          <a:xfrm>
            <a:off x="4974840" y="2422440"/>
            <a:ext cx="300960" cy="477360"/>
          </a:xfrm>
          <a:custGeom>
            <a:avLst/>
            <a:gdLst/>
            <a:ahLst/>
            <a:cxnLst/>
            <a:rect l="l" t="t" r="r" b="b"/>
            <a:pathLst>
              <a:path w="21600" h="21411">
                <a:moveTo>
                  <a:pt x="21352" y="1101"/>
                </a:moveTo>
                <a:cubicBezTo>
                  <a:pt x="14897" y="6904"/>
                  <a:pt x="8441" y="16575"/>
                  <a:pt x="8441" y="16575"/>
                </a:cubicBezTo>
                <a:cubicBezTo>
                  <a:pt x="8441" y="16575"/>
                  <a:pt x="8193" y="16898"/>
                  <a:pt x="8193" y="16898"/>
                </a:cubicBezTo>
                <a:cubicBezTo>
                  <a:pt x="8193" y="16898"/>
                  <a:pt x="8193" y="16898"/>
                  <a:pt x="8193" y="16898"/>
                </a:cubicBezTo>
                <a:cubicBezTo>
                  <a:pt x="7945" y="16898"/>
                  <a:pt x="7945" y="16898"/>
                  <a:pt x="7696" y="16575"/>
                </a:cubicBezTo>
                <a:lnTo>
                  <a:pt x="3724" y="9483"/>
                </a:lnTo>
                <a:cubicBezTo>
                  <a:pt x="3476" y="9160"/>
                  <a:pt x="3724" y="8838"/>
                  <a:pt x="3724" y="8515"/>
                </a:cubicBezTo>
                <a:cubicBezTo>
                  <a:pt x="3972" y="8193"/>
                  <a:pt x="4221" y="8193"/>
                  <a:pt x="4469" y="8515"/>
                </a:cubicBezTo>
                <a:lnTo>
                  <a:pt x="8193" y="11095"/>
                </a:lnTo>
                <a:cubicBezTo>
                  <a:pt x="12165" y="6581"/>
                  <a:pt x="20358" y="133"/>
                  <a:pt x="20855" y="133"/>
                </a:cubicBezTo>
                <a:cubicBezTo>
                  <a:pt x="21103" y="-189"/>
                  <a:pt x="21352" y="133"/>
                  <a:pt x="21600" y="456"/>
                </a:cubicBezTo>
                <a:cubicBezTo>
                  <a:pt x="21600" y="456"/>
                  <a:pt x="21352" y="778"/>
                  <a:pt x="21352" y="1101"/>
                </a:cubicBezTo>
                <a:close/>
                <a:moveTo>
                  <a:pt x="15393" y="9160"/>
                </a:moveTo>
                <a:cubicBezTo>
                  <a:pt x="15393" y="9805"/>
                  <a:pt x="15393" y="10127"/>
                  <a:pt x="15393" y="10772"/>
                </a:cubicBezTo>
                <a:cubicBezTo>
                  <a:pt x="15393" y="15930"/>
                  <a:pt x="12166" y="20121"/>
                  <a:pt x="8193" y="20121"/>
                </a:cubicBezTo>
                <a:cubicBezTo>
                  <a:pt x="4221" y="20121"/>
                  <a:pt x="993" y="15930"/>
                  <a:pt x="993" y="10772"/>
                </a:cubicBezTo>
                <a:cubicBezTo>
                  <a:pt x="993" y="5614"/>
                  <a:pt x="4221" y="1423"/>
                  <a:pt x="8193" y="1423"/>
                </a:cubicBezTo>
                <a:cubicBezTo>
                  <a:pt x="10179" y="1423"/>
                  <a:pt x="11917" y="2390"/>
                  <a:pt x="13159" y="4002"/>
                </a:cubicBezTo>
                <a:cubicBezTo>
                  <a:pt x="13407" y="3680"/>
                  <a:pt x="13655" y="3357"/>
                  <a:pt x="14152" y="3357"/>
                </a:cubicBezTo>
                <a:cubicBezTo>
                  <a:pt x="12662" y="1423"/>
                  <a:pt x="10676" y="133"/>
                  <a:pt x="8193" y="133"/>
                </a:cubicBezTo>
                <a:cubicBezTo>
                  <a:pt x="3724" y="133"/>
                  <a:pt x="0" y="4969"/>
                  <a:pt x="0" y="10772"/>
                </a:cubicBezTo>
                <a:cubicBezTo>
                  <a:pt x="0" y="16575"/>
                  <a:pt x="3724" y="21411"/>
                  <a:pt x="8193" y="21411"/>
                </a:cubicBezTo>
                <a:cubicBezTo>
                  <a:pt x="12662" y="21411"/>
                  <a:pt x="16386" y="16575"/>
                  <a:pt x="16386" y="10772"/>
                </a:cubicBezTo>
                <a:cubicBezTo>
                  <a:pt x="16386" y="9805"/>
                  <a:pt x="16386" y="8838"/>
                  <a:pt x="16138" y="8193"/>
                </a:cubicBezTo>
                <a:cubicBezTo>
                  <a:pt x="15890" y="8515"/>
                  <a:pt x="15641" y="8838"/>
                  <a:pt x="15393" y="9160"/>
                </a:cubicBezTo>
                <a:close/>
              </a:path>
            </a:pathLst>
          </a:custGeom>
          <a:solidFill>
            <a:schemeClr val="bg1">
              <a:lumMod val="85000"/>
            </a:schemeClr>
          </a:solidFill>
          <a:ln w="12700">
            <a:noFill/>
          </a:ln>
        </p:spPr>
        <p:style>
          <a:lnRef idx="0">
            <a:scrgbClr r="0" g="0" b="0"/>
          </a:lnRef>
          <a:fillRef idx="0">
            <a:scrgbClr r="0" g="0" b="0"/>
          </a:fillRef>
          <a:effectRef idx="0">
            <a:scrgbClr r="0" g="0" b="0"/>
          </a:effectRef>
          <a:fontRef idx="minor"/>
        </p:style>
      </p:sp>
      <p:sp>
        <p:nvSpPr>
          <p:cNvPr id="266" name="Shape"/>
          <p:cNvSpPr/>
          <p:nvPr/>
        </p:nvSpPr>
        <p:spPr>
          <a:xfrm>
            <a:off x="4953240" y="4652640"/>
            <a:ext cx="300960" cy="477360"/>
          </a:xfrm>
          <a:custGeom>
            <a:avLst/>
            <a:gdLst/>
            <a:ahLst/>
            <a:cxnLst/>
            <a:rect l="l" t="t" r="r" b="b"/>
            <a:pathLst>
              <a:path w="21600" h="21411">
                <a:moveTo>
                  <a:pt x="21352" y="1101"/>
                </a:moveTo>
                <a:cubicBezTo>
                  <a:pt x="14897" y="6904"/>
                  <a:pt x="8441" y="16575"/>
                  <a:pt x="8441" y="16575"/>
                </a:cubicBezTo>
                <a:cubicBezTo>
                  <a:pt x="8441" y="16575"/>
                  <a:pt x="8193" y="16898"/>
                  <a:pt x="8193" y="16898"/>
                </a:cubicBezTo>
                <a:cubicBezTo>
                  <a:pt x="8193" y="16898"/>
                  <a:pt x="8193" y="16898"/>
                  <a:pt x="8193" y="16898"/>
                </a:cubicBezTo>
                <a:cubicBezTo>
                  <a:pt x="7945" y="16898"/>
                  <a:pt x="7945" y="16898"/>
                  <a:pt x="7696" y="16575"/>
                </a:cubicBezTo>
                <a:lnTo>
                  <a:pt x="3724" y="9483"/>
                </a:lnTo>
                <a:cubicBezTo>
                  <a:pt x="3476" y="9160"/>
                  <a:pt x="3724" y="8838"/>
                  <a:pt x="3724" y="8515"/>
                </a:cubicBezTo>
                <a:cubicBezTo>
                  <a:pt x="3972" y="8193"/>
                  <a:pt x="4221" y="8193"/>
                  <a:pt x="4469" y="8515"/>
                </a:cubicBezTo>
                <a:lnTo>
                  <a:pt x="8193" y="11095"/>
                </a:lnTo>
                <a:cubicBezTo>
                  <a:pt x="12165" y="6581"/>
                  <a:pt x="20358" y="133"/>
                  <a:pt x="20855" y="133"/>
                </a:cubicBezTo>
                <a:cubicBezTo>
                  <a:pt x="21103" y="-189"/>
                  <a:pt x="21352" y="133"/>
                  <a:pt x="21600" y="456"/>
                </a:cubicBezTo>
                <a:cubicBezTo>
                  <a:pt x="21600" y="456"/>
                  <a:pt x="21600" y="778"/>
                  <a:pt x="21352" y="1101"/>
                </a:cubicBezTo>
                <a:close/>
                <a:moveTo>
                  <a:pt x="15393" y="9160"/>
                </a:moveTo>
                <a:cubicBezTo>
                  <a:pt x="15393" y="9805"/>
                  <a:pt x="15393" y="10127"/>
                  <a:pt x="15393" y="10772"/>
                </a:cubicBezTo>
                <a:cubicBezTo>
                  <a:pt x="15393" y="15930"/>
                  <a:pt x="12166" y="20121"/>
                  <a:pt x="8193" y="20121"/>
                </a:cubicBezTo>
                <a:cubicBezTo>
                  <a:pt x="4221" y="20121"/>
                  <a:pt x="993" y="15930"/>
                  <a:pt x="993" y="10772"/>
                </a:cubicBezTo>
                <a:cubicBezTo>
                  <a:pt x="993" y="5614"/>
                  <a:pt x="4221" y="1423"/>
                  <a:pt x="8193" y="1423"/>
                </a:cubicBezTo>
                <a:cubicBezTo>
                  <a:pt x="10179" y="1423"/>
                  <a:pt x="11917" y="2390"/>
                  <a:pt x="13159" y="4002"/>
                </a:cubicBezTo>
                <a:cubicBezTo>
                  <a:pt x="13407" y="3680"/>
                  <a:pt x="13655" y="3357"/>
                  <a:pt x="14152" y="3357"/>
                </a:cubicBezTo>
                <a:cubicBezTo>
                  <a:pt x="12662" y="1423"/>
                  <a:pt x="10676" y="133"/>
                  <a:pt x="8193" y="133"/>
                </a:cubicBezTo>
                <a:cubicBezTo>
                  <a:pt x="3724" y="133"/>
                  <a:pt x="0" y="4969"/>
                  <a:pt x="0" y="10772"/>
                </a:cubicBezTo>
                <a:cubicBezTo>
                  <a:pt x="0" y="16575"/>
                  <a:pt x="3724" y="21411"/>
                  <a:pt x="8193" y="21411"/>
                </a:cubicBezTo>
                <a:cubicBezTo>
                  <a:pt x="12662" y="21411"/>
                  <a:pt x="16386" y="16575"/>
                  <a:pt x="16386" y="10772"/>
                </a:cubicBezTo>
                <a:cubicBezTo>
                  <a:pt x="16386" y="9805"/>
                  <a:pt x="16386" y="8838"/>
                  <a:pt x="16138" y="8193"/>
                </a:cubicBezTo>
                <a:cubicBezTo>
                  <a:pt x="16138" y="8515"/>
                  <a:pt x="15890" y="8838"/>
                  <a:pt x="15393" y="9160"/>
                </a:cubicBezTo>
                <a:close/>
              </a:path>
            </a:pathLst>
          </a:custGeom>
          <a:solidFill>
            <a:schemeClr val="accent6"/>
          </a:solidFill>
          <a:ln w="12700">
            <a:noFill/>
          </a:ln>
        </p:spPr>
        <p:style>
          <a:lnRef idx="0">
            <a:scrgbClr r="0" g="0" b="0"/>
          </a:lnRef>
          <a:fillRef idx="0">
            <a:scrgbClr r="0" g="0" b="0"/>
          </a:fillRef>
          <a:effectRef idx="0">
            <a:scrgbClr r="0" g="0" b="0"/>
          </a:effectRef>
          <a:fontRef idx="minor"/>
        </p:style>
      </p:sp>
      <p:sp>
        <p:nvSpPr>
          <p:cNvPr id="267" name="Shape"/>
          <p:cNvSpPr/>
          <p:nvPr/>
        </p:nvSpPr>
        <p:spPr>
          <a:xfrm>
            <a:off x="6097680" y="4656600"/>
            <a:ext cx="300960" cy="484920"/>
          </a:xfrm>
          <a:custGeom>
            <a:avLst/>
            <a:gdLst/>
            <a:ahLst/>
            <a:cxnLst/>
            <a:rect l="l" t="t" r="r" b="b"/>
            <a:pathLst>
              <a:path w="21600" h="21414">
                <a:moveTo>
                  <a:pt x="21352" y="1085"/>
                </a:moveTo>
                <a:cubicBezTo>
                  <a:pt x="14897" y="6802"/>
                  <a:pt x="8441" y="16332"/>
                  <a:pt x="8441" y="16332"/>
                </a:cubicBezTo>
                <a:cubicBezTo>
                  <a:pt x="8441" y="16332"/>
                  <a:pt x="8193" y="16649"/>
                  <a:pt x="8193" y="16649"/>
                </a:cubicBezTo>
                <a:cubicBezTo>
                  <a:pt x="8193" y="16649"/>
                  <a:pt x="8193" y="16649"/>
                  <a:pt x="8193" y="16649"/>
                </a:cubicBezTo>
                <a:cubicBezTo>
                  <a:pt x="7945" y="16649"/>
                  <a:pt x="7945" y="16649"/>
                  <a:pt x="7696" y="16332"/>
                </a:cubicBezTo>
                <a:lnTo>
                  <a:pt x="3724" y="9343"/>
                </a:lnTo>
                <a:cubicBezTo>
                  <a:pt x="3476" y="9026"/>
                  <a:pt x="3724" y="8708"/>
                  <a:pt x="3724" y="8390"/>
                </a:cubicBezTo>
                <a:cubicBezTo>
                  <a:pt x="3972" y="8073"/>
                  <a:pt x="4221" y="8073"/>
                  <a:pt x="4469" y="8390"/>
                </a:cubicBezTo>
                <a:lnTo>
                  <a:pt x="8193" y="10932"/>
                </a:lnTo>
                <a:cubicBezTo>
                  <a:pt x="12165" y="6485"/>
                  <a:pt x="20358" y="132"/>
                  <a:pt x="20855" y="132"/>
                </a:cubicBezTo>
                <a:cubicBezTo>
                  <a:pt x="21103" y="-186"/>
                  <a:pt x="21352" y="132"/>
                  <a:pt x="21600" y="449"/>
                </a:cubicBezTo>
                <a:cubicBezTo>
                  <a:pt x="21600" y="449"/>
                  <a:pt x="21600" y="1085"/>
                  <a:pt x="21352" y="1085"/>
                </a:cubicBezTo>
                <a:close/>
                <a:moveTo>
                  <a:pt x="15393" y="9343"/>
                </a:moveTo>
                <a:cubicBezTo>
                  <a:pt x="15393" y="9979"/>
                  <a:pt x="15393" y="10296"/>
                  <a:pt x="15393" y="10932"/>
                </a:cubicBezTo>
                <a:cubicBezTo>
                  <a:pt x="15393" y="16014"/>
                  <a:pt x="12166" y="20143"/>
                  <a:pt x="8193" y="20143"/>
                </a:cubicBezTo>
                <a:cubicBezTo>
                  <a:pt x="4221" y="20143"/>
                  <a:pt x="993" y="16014"/>
                  <a:pt x="993" y="10932"/>
                </a:cubicBezTo>
                <a:cubicBezTo>
                  <a:pt x="993" y="5849"/>
                  <a:pt x="4221" y="1720"/>
                  <a:pt x="8193" y="1720"/>
                </a:cubicBezTo>
                <a:cubicBezTo>
                  <a:pt x="10179" y="1720"/>
                  <a:pt x="11917" y="2673"/>
                  <a:pt x="13159" y="4261"/>
                </a:cubicBezTo>
                <a:cubicBezTo>
                  <a:pt x="13407" y="3943"/>
                  <a:pt x="13655" y="3626"/>
                  <a:pt x="14152" y="3626"/>
                </a:cubicBezTo>
                <a:cubicBezTo>
                  <a:pt x="12662" y="1720"/>
                  <a:pt x="10676" y="449"/>
                  <a:pt x="8193" y="449"/>
                </a:cubicBezTo>
                <a:cubicBezTo>
                  <a:pt x="3724" y="449"/>
                  <a:pt x="0" y="5214"/>
                  <a:pt x="0" y="10932"/>
                </a:cubicBezTo>
                <a:cubicBezTo>
                  <a:pt x="0" y="16649"/>
                  <a:pt x="3724" y="21414"/>
                  <a:pt x="8193" y="21414"/>
                </a:cubicBezTo>
                <a:cubicBezTo>
                  <a:pt x="12662" y="21414"/>
                  <a:pt x="16386" y="16649"/>
                  <a:pt x="16386" y="10932"/>
                </a:cubicBezTo>
                <a:cubicBezTo>
                  <a:pt x="16386" y="9979"/>
                  <a:pt x="16386" y="9026"/>
                  <a:pt x="16138" y="8390"/>
                </a:cubicBezTo>
                <a:cubicBezTo>
                  <a:pt x="16138" y="8708"/>
                  <a:pt x="15890" y="9026"/>
                  <a:pt x="15393" y="9343"/>
                </a:cubicBezTo>
                <a:close/>
              </a:path>
            </a:pathLst>
          </a:custGeom>
          <a:solidFill>
            <a:schemeClr val="accent6"/>
          </a:solidFill>
          <a:ln w="12700">
            <a:noFill/>
          </a:ln>
        </p:spPr>
        <p:style>
          <a:lnRef idx="0">
            <a:scrgbClr r="0" g="0" b="0"/>
          </a:lnRef>
          <a:fillRef idx="0">
            <a:scrgbClr r="0" g="0" b="0"/>
          </a:fillRef>
          <a:effectRef idx="0">
            <a:scrgbClr r="0" g="0" b="0"/>
          </a:effectRef>
          <a:fontRef idx="minor"/>
        </p:style>
      </p:sp>
      <p:sp>
        <p:nvSpPr>
          <p:cNvPr id="268" name="Shape"/>
          <p:cNvSpPr/>
          <p:nvPr/>
        </p:nvSpPr>
        <p:spPr>
          <a:xfrm>
            <a:off x="6105240" y="4100400"/>
            <a:ext cx="300960" cy="477360"/>
          </a:xfrm>
          <a:custGeom>
            <a:avLst/>
            <a:gdLst/>
            <a:ahLst/>
            <a:cxnLst/>
            <a:rect l="l" t="t" r="r" b="b"/>
            <a:pathLst>
              <a:path w="21600" h="21411">
                <a:moveTo>
                  <a:pt x="21352" y="1101"/>
                </a:moveTo>
                <a:cubicBezTo>
                  <a:pt x="14897" y="6904"/>
                  <a:pt x="8441" y="16575"/>
                  <a:pt x="8441" y="16575"/>
                </a:cubicBezTo>
                <a:cubicBezTo>
                  <a:pt x="8441" y="16575"/>
                  <a:pt x="8193" y="16898"/>
                  <a:pt x="8193" y="16898"/>
                </a:cubicBezTo>
                <a:cubicBezTo>
                  <a:pt x="8193" y="16898"/>
                  <a:pt x="8193" y="16898"/>
                  <a:pt x="8193" y="16898"/>
                </a:cubicBezTo>
                <a:cubicBezTo>
                  <a:pt x="7945" y="16898"/>
                  <a:pt x="7945" y="16898"/>
                  <a:pt x="7696" y="16575"/>
                </a:cubicBezTo>
                <a:lnTo>
                  <a:pt x="3724" y="9483"/>
                </a:lnTo>
                <a:cubicBezTo>
                  <a:pt x="3476" y="9160"/>
                  <a:pt x="3724" y="8838"/>
                  <a:pt x="3724" y="8516"/>
                </a:cubicBezTo>
                <a:cubicBezTo>
                  <a:pt x="3972" y="8193"/>
                  <a:pt x="4221" y="8193"/>
                  <a:pt x="4469" y="8516"/>
                </a:cubicBezTo>
                <a:lnTo>
                  <a:pt x="8193" y="11095"/>
                </a:lnTo>
                <a:cubicBezTo>
                  <a:pt x="12165" y="6581"/>
                  <a:pt x="20358" y="133"/>
                  <a:pt x="20855" y="133"/>
                </a:cubicBezTo>
                <a:cubicBezTo>
                  <a:pt x="21103" y="-189"/>
                  <a:pt x="21352" y="133"/>
                  <a:pt x="21600" y="456"/>
                </a:cubicBezTo>
                <a:cubicBezTo>
                  <a:pt x="21600" y="456"/>
                  <a:pt x="21600" y="778"/>
                  <a:pt x="21352" y="1101"/>
                </a:cubicBezTo>
                <a:close/>
                <a:moveTo>
                  <a:pt x="15393" y="9160"/>
                </a:moveTo>
                <a:cubicBezTo>
                  <a:pt x="15393" y="9805"/>
                  <a:pt x="15393" y="10127"/>
                  <a:pt x="15393" y="10772"/>
                </a:cubicBezTo>
                <a:cubicBezTo>
                  <a:pt x="15393" y="15931"/>
                  <a:pt x="12166" y="20122"/>
                  <a:pt x="8193" y="20122"/>
                </a:cubicBezTo>
                <a:cubicBezTo>
                  <a:pt x="4221" y="20122"/>
                  <a:pt x="993" y="15931"/>
                  <a:pt x="993" y="10772"/>
                </a:cubicBezTo>
                <a:cubicBezTo>
                  <a:pt x="993" y="5614"/>
                  <a:pt x="4221" y="1423"/>
                  <a:pt x="8193" y="1423"/>
                </a:cubicBezTo>
                <a:cubicBezTo>
                  <a:pt x="10179" y="1423"/>
                  <a:pt x="11917" y="2390"/>
                  <a:pt x="13159" y="4002"/>
                </a:cubicBezTo>
                <a:cubicBezTo>
                  <a:pt x="13407" y="3680"/>
                  <a:pt x="13655" y="3357"/>
                  <a:pt x="14152" y="3357"/>
                </a:cubicBezTo>
                <a:cubicBezTo>
                  <a:pt x="12662" y="1423"/>
                  <a:pt x="10676" y="133"/>
                  <a:pt x="8193" y="133"/>
                </a:cubicBezTo>
                <a:cubicBezTo>
                  <a:pt x="3724" y="133"/>
                  <a:pt x="0" y="4969"/>
                  <a:pt x="0" y="10772"/>
                </a:cubicBezTo>
                <a:cubicBezTo>
                  <a:pt x="0" y="16575"/>
                  <a:pt x="3724" y="21411"/>
                  <a:pt x="8193" y="21411"/>
                </a:cubicBezTo>
                <a:cubicBezTo>
                  <a:pt x="12662" y="21411"/>
                  <a:pt x="16386" y="16575"/>
                  <a:pt x="16386" y="10772"/>
                </a:cubicBezTo>
                <a:cubicBezTo>
                  <a:pt x="16386" y="9805"/>
                  <a:pt x="16386" y="8838"/>
                  <a:pt x="16138" y="8193"/>
                </a:cubicBezTo>
                <a:cubicBezTo>
                  <a:pt x="16138" y="8516"/>
                  <a:pt x="15890" y="8838"/>
                  <a:pt x="15393" y="9160"/>
                </a:cubicBezTo>
                <a:close/>
              </a:path>
            </a:pathLst>
          </a:custGeom>
          <a:solidFill>
            <a:schemeClr val="bg1">
              <a:lumMod val="85000"/>
            </a:schemeClr>
          </a:solidFill>
          <a:ln w="12700">
            <a:noFill/>
          </a:ln>
        </p:spPr>
        <p:style>
          <a:lnRef idx="0">
            <a:scrgbClr r="0" g="0" b="0"/>
          </a:lnRef>
          <a:fillRef idx="0">
            <a:scrgbClr r="0" g="0" b="0"/>
          </a:fillRef>
          <a:effectRef idx="0">
            <a:scrgbClr r="0" g="0" b="0"/>
          </a:effectRef>
          <a:fontRef idx="minor"/>
        </p:style>
      </p:sp>
      <p:sp>
        <p:nvSpPr>
          <p:cNvPr id="269" name="Shape"/>
          <p:cNvSpPr/>
          <p:nvPr/>
        </p:nvSpPr>
        <p:spPr>
          <a:xfrm>
            <a:off x="6104880" y="2422440"/>
            <a:ext cx="300960" cy="477360"/>
          </a:xfrm>
          <a:custGeom>
            <a:avLst/>
            <a:gdLst/>
            <a:ahLst/>
            <a:cxnLst/>
            <a:rect l="l" t="t" r="r" b="b"/>
            <a:pathLst>
              <a:path w="21600" h="21411">
                <a:moveTo>
                  <a:pt x="21352" y="1101"/>
                </a:moveTo>
                <a:cubicBezTo>
                  <a:pt x="14897" y="6904"/>
                  <a:pt x="8441" y="16575"/>
                  <a:pt x="8441" y="16575"/>
                </a:cubicBezTo>
                <a:cubicBezTo>
                  <a:pt x="8441" y="16575"/>
                  <a:pt x="8193" y="16898"/>
                  <a:pt x="8193" y="16898"/>
                </a:cubicBezTo>
                <a:cubicBezTo>
                  <a:pt x="8193" y="16898"/>
                  <a:pt x="8193" y="16898"/>
                  <a:pt x="8193" y="16898"/>
                </a:cubicBezTo>
                <a:cubicBezTo>
                  <a:pt x="7945" y="16898"/>
                  <a:pt x="7945" y="16898"/>
                  <a:pt x="7696" y="16575"/>
                </a:cubicBezTo>
                <a:lnTo>
                  <a:pt x="3724" y="9483"/>
                </a:lnTo>
                <a:cubicBezTo>
                  <a:pt x="3476" y="9160"/>
                  <a:pt x="3724" y="8838"/>
                  <a:pt x="3724" y="8516"/>
                </a:cubicBezTo>
                <a:cubicBezTo>
                  <a:pt x="3972" y="8193"/>
                  <a:pt x="4221" y="8193"/>
                  <a:pt x="4469" y="8516"/>
                </a:cubicBezTo>
                <a:lnTo>
                  <a:pt x="8193" y="11095"/>
                </a:lnTo>
                <a:cubicBezTo>
                  <a:pt x="12165" y="6581"/>
                  <a:pt x="20358" y="133"/>
                  <a:pt x="20855" y="133"/>
                </a:cubicBezTo>
                <a:cubicBezTo>
                  <a:pt x="21103" y="-189"/>
                  <a:pt x="21352" y="133"/>
                  <a:pt x="21600" y="456"/>
                </a:cubicBezTo>
                <a:cubicBezTo>
                  <a:pt x="21600" y="456"/>
                  <a:pt x="21600" y="778"/>
                  <a:pt x="21352" y="1101"/>
                </a:cubicBezTo>
                <a:close/>
                <a:moveTo>
                  <a:pt x="15393" y="9160"/>
                </a:moveTo>
                <a:cubicBezTo>
                  <a:pt x="15393" y="9805"/>
                  <a:pt x="15393" y="10127"/>
                  <a:pt x="15393" y="10772"/>
                </a:cubicBezTo>
                <a:cubicBezTo>
                  <a:pt x="15393" y="15931"/>
                  <a:pt x="12166" y="20122"/>
                  <a:pt x="8193" y="20122"/>
                </a:cubicBezTo>
                <a:cubicBezTo>
                  <a:pt x="4221" y="20122"/>
                  <a:pt x="993" y="15931"/>
                  <a:pt x="993" y="10772"/>
                </a:cubicBezTo>
                <a:cubicBezTo>
                  <a:pt x="993" y="5614"/>
                  <a:pt x="4221" y="1423"/>
                  <a:pt x="8193" y="1423"/>
                </a:cubicBezTo>
                <a:cubicBezTo>
                  <a:pt x="10179" y="1423"/>
                  <a:pt x="11917" y="2390"/>
                  <a:pt x="13159" y="4002"/>
                </a:cubicBezTo>
                <a:cubicBezTo>
                  <a:pt x="13407" y="3680"/>
                  <a:pt x="13655" y="3357"/>
                  <a:pt x="14152" y="3357"/>
                </a:cubicBezTo>
                <a:cubicBezTo>
                  <a:pt x="12662" y="1423"/>
                  <a:pt x="10676" y="133"/>
                  <a:pt x="8193" y="133"/>
                </a:cubicBezTo>
                <a:cubicBezTo>
                  <a:pt x="3724" y="133"/>
                  <a:pt x="0" y="4969"/>
                  <a:pt x="0" y="10772"/>
                </a:cubicBezTo>
                <a:cubicBezTo>
                  <a:pt x="0" y="16575"/>
                  <a:pt x="3724" y="21411"/>
                  <a:pt x="8193" y="21411"/>
                </a:cubicBezTo>
                <a:cubicBezTo>
                  <a:pt x="12662" y="21411"/>
                  <a:pt x="16386" y="16575"/>
                  <a:pt x="16386" y="10772"/>
                </a:cubicBezTo>
                <a:cubicBezTo>
                  <a:pt x="16386" y="9805"/>
                  <a:pt x="16386" y="8838"/>
                  <a:pt x="16138" y="8193"/>
                </a:cubicBezTo>
                <a:cubicBezTo>
                  <a:pt x="16138" y="8516"/>
                  <a:pt x="15890" y="8838"/>
                  <a:pt x="15393" y="9160"/>
                </a:cubicBezTo>
                <a:close/>
              </a:path>
            </a:pathLst>
          </a:custGeom>
          <a:solidFill>
            <a:schemeClr val="bg1">
              <a:lumMod val="85000"/>
            </a:schemeClr>
          </a:solidFill>
          <a:ln w="12700">
            <a:noFill/>
          </a:ln>
        </p:spPr>
        <p:style>
          <a:lnRef idx="0">
            <a:scrgbClr r="0" g="0" b="0"/>
          </a:lnRef>
          <a:fillRef idx="0">
            <a:scrgbClr r="0" g="0" b="0"/>
          </a:fillRef>
          <a:effectRef idx="0">
            <a:scrgbClr r="0" g="0" b="0"/>
          </a:effectRef>
          <a:fontRef idx="minor"/>
        </p:style>
      </p:sp>
      <p:sp>
        <p:nvSpPr>
          <p:cNvPr id="270" name="Shape"/>
          <p:cNvSpPr/>
          <p:nvPr/>
        </p:nvSpPr>
        <p:spPr>
          <a:xfrm>
            <a:off x="6111360" y="2987280"/>
            <a:ext cx="300600" cy="477360"/>
          </a:xfrm>
          <a:custGeom>
            <a:avLst/>
            <a:gdLst/>
            <a:ahLst/>
            <a:cxnLst/>
            <a:rect l="l" t="t" r="r" b="b"/>
            <a:pathLst>
              <a:path w="21600" h="21411">
                <a:moveTo>
                  <a:pt x="21352" y="1101"/>
                </a:moveTo>
                <a:cubicBezTo>
                  <a:pt x="14897" y="6904"/>
                  <a:pt x="8441" y="16575"/>
                  <a:pt x="8441" y="16575"/>
                </a:cubicBezTo>
                <a:cubicBezTo>
                  <a:pt x="8441" y="16575"/>
                  <a:pt x="8193" y="16898"/>
                  <a:pt x="8193" y="16898"/>
                </a:cubicBezTo>
                <a:cubicBezTo>
                  <a:pt x="8193" y="16898"/>
                  <a:pt x="8193" y="16898"/>
                  <a:pt x="8193" y="16898"/>
                </a:cubicBezTo>
                <a:cubicBezTo>
                  <a:pt x="7945" y="16898"/>
                  <a:pt x="7945" y="16898"/>
                  <a:pt x="7696" y="16575"/>
                </a:cubicBezTo>
                <a:lnTo>
                  <a:pt x="3724" y="9483"/>
                </a:lnTo>
                <a:cubicBezTo>
                  <a:pt x="3476" y="9160"/>
                  <a:pt x="3724" y="8838"/>
                  <a:pt x="3724" y="8516"/>
                </a:cubicBezTo>
                <a:cubicBezTo>
                  <a:pt x="3972" y="8193"/>
                  <a:pt x="4221" y="8193"/>
                  <a:pt x="4469" y="8516"/>
                </a:cubicBezTo>
                <a:lnTo>
                  <a:pt x="8193" y="11095"/>
                </a:lnTo>
                <a:cubicBezTo>
                  <a:pt x="12165" y="6581"/>
                  <a:pt x="20358" y="133"/>
                  <a:pt x="20855" y="133"/>
                </a:cubicBezTo>
                <a:cubicBezTo>
                  <a:pt x="21103" y="-189"/>
                  <a:pt x="21352" y="133"/>
                  <a:pt x="21600" y="456"/>
                </a:cubicBezTo>
                <a:cubicBezTo>
                  <a:pt x="21600" y="456"/>
                  <a:pt x="21600" y="778"/>
                  <a:pt x="21352" y="1101"/>
                </a:cubicBezTo>
                <a:close/>
                <a:moveTo>
                  <a:pt x="15393" y="9160"/>
                </a:moveTo>
                <a:cubicBezTo>
                  <a:pt x="15393" y="9805"/>
                  <a:pt x="15393" y="10127"/>
                  <a:pt x="15393" y="10772"/>
                </a:cubicBezTo>
                <a:cubicBezTo>
                  <a:pt x="15393" y="15931"/>
                  <a:pt x="12166" y="20122"/>
                  <a:pt x="8193" y="20122"/>
                </a:cubicBezTo>
                <a:cubicBezTo>
                  <a:pt x="4221" y="20122"/>
                  <a:pt x="993" y="15931"/>
                  <a:pt x="993" y="10772"/>
                </a:cubicBezTo>
                <a:cubicBezTo>
                  <a:pt x="993" y="5614"/>
                  <a:pt x="4221" y="1423"/>
                  <a:pt x="8193" y="1423"/>
                </a:cubicBezTo>
                <a:cubicBezTo>
                  <a:pt x="10179" y="1423"/>
                  <a:pt x="11917" y="2390"/>
                  <a:pt x="13159" y="4002"/>
                </a:cubicBezTo>
                <a:cubicBezTo>
                  <a:pt x="13407" y="3680"/>
                  <a:pt x="13655" y="3357"/>
                  <a:pt x="14152" y="3357"/>
                </a:cubicBezTo>
                <a:cubicBezTo>
                  <a:pt x="12662" y="1423"/>
                  <a:pt x="10676" y="133"/>
                  <a:pt x="8193" y="133"/>
                </a:cubicBezTo>
                <a:cubicBezTo>
                  <a:pt x="3724" y="133"/>
                  <a:pt x="0" y="4969"/>
                  <a:pt x="0" y="10772"/>
                </a:cubicBezTo>
                <a:cubicBezTo>
                  <a:pt x="0" y="16575"/>
                  <a:pt x="3724" y="21411"/>
                  <a:pt x="8193" y="21411"/>
                </a:cubicBezTo>
                <a:cubicBezTo>
                  <a:pt x="12662" y="21411"/>
                  <a:pt x="16386" y="16575"/>
                  <a:pt x="16386" y="10772"/>
                </a:cubicBezTo>
                <a:cubicBezTo>
                  <a:pt x="16386" y="9805"/>
                  <a:pt x="16386" y="8838"/>
                  <a:pt x="16138" y="8193"/>
                </a:cubicBezTo>
                <a:cubicBezTo>
                  <a:pt x="16138" y="8516"/>
                  <a:pt x="15890" y="8838"/>
                  <a:pt x="15393" y="9160"/>
                </a:cubicBezTo>
                <a:close/>
              </a:path>
            </a:pathLst>
          </a:custGeom>
          <a:solidFill>
            <a:schemeClr val="bg1">
              <a:lumMod val="85000"/>
            </a:schemeClr>
          </a:solidFill>
          <a:ln w="12700">
            <a:noFill/>
          </a:ln>
        </p:spPr>
        <p:style>
          <a:lnRef idx="0">
            <a:scrgbClr r="0" g="0" b="0"/>
          </a:lnRef>
          <a:fillRef idx="0">
            <a:scrgbClr r="0" g="0" b="0"/>
          </a:fillRef>
          <a:effectRef idx="0">
            <a:scrgbClr r="0" g="0" b="0"/>
          </a:effectRef>
          <a:fontRef idx="minor"/>
        </p:style>
      </p:sp>
      <p:sp>
        <p:nvSpPr>
          <p:cNvPr id="271" name="Shape"/>
          <p:cNvSpPr/>
          <p:nvPr/>
        </p:nvSpPr>
        <p:spPr>
          <a:xfrm>
            <a:off x="7452720" y="4716720"/>
            <a:ext cx="300960" cy="484920"/>
          </a:xfrm>
          <a:custGeom>
            <a:avLst/>
            <a:gdLst/>
            <a:ahLst/>
            <a:cxnLst/>
            <a:rect l="l" t="t" r="r" b="b"/>
            <a:pathLst>
              <a:path w="21600" h="21414">
                <a:moveTo>
                  <a:pt x="21352" y="1085"/>
                </a:moveTo>
                <a:cubicBezTo>
                  <a:pt x="14897" y="6802"/>
                  <a:pt x="8441" y="16332"/>
                  <a:pt x="8441" y="16332"/>
                </a:cubicBezTo>
                <a:cubicBezTo>
                  <a:pt x="8441" y="16332"/>
                  <a:pt x="8193" y="16649"/>
                  <a:pt x="8193" y="16649"/>
                </a:cubicBezTo>
                <a:cubicBezTo>
                  <a:pt x="8193" y="16649"/>
                  <a:pt x="8193" y="16649"/>
                  <a:pt x="8193" y="16649"/>
                </a:cubicBezTo>
                <a:cubicBezTo>
                  <a:pt x="7945" y="16649"/>
                  <a:pt x="7945" y="16649"/>
                  <a:pt x="7696" y="16332"/>
                </a:cubicBezTo>
                <a:lnTo>
                  <a:pt x="3724" y="9343"/>
                </a:lnTo>
                <a:cubicBezTo>
                  <a:pt x="3476" y="9026"/>
                  <a:pt x="3724" y="8708"/>
                  <a:pt x="3724" y="8391"/>
                </a:cubicBezTo>
                <a:cubicBezTo>
                  <a:pt x="3972" y="8073"/>
                  <a:pt x="4221" y="8073"/>
                  <a:pt x="4469" y="8391"/>
                </a:cubicBezTo>
                <a:lnTo>
                  <a:pt x="8193" y="10932"/>
                </a:lnTo>
                <a:cubicBezTo>
                  <a:pt x="12165" y="6485"/>
                  <a:pt x="20358" y="132"/>
                  <a:pt x="20855" y="132"/>
                </a:cubicBezTo>
                <a:cubicBezTo>
                  <a:pt x="21103" y="-186"/>
                  <a:pt x="21352" y="132"/>
                  <a:pt x="21600" y="449"/>
                </a:cubicBezTo>
                <a:cubicBezTo>
                  <a:pt x="21600" y="449"/>
                  <a:pt x="21600" y="1085"/>
                  <a:pt x="21352" y="1085"/>
                </a:cubicBezTo>
                <a:close/>
                <a:moveTo>
                  <a:pt x="15393" y="9344"/>
                </a:moveTo>
                <a:cubicBezTo>
                  <a:pt x="15393" y="9979"/>
                  <a:pt x="15393" y="10296"/>
                  <a:pt x="15393" y="10932"/>
                </a:cubicBezTo>
                <a:cubicBezTo>
                  <a:pt x="15393" y="16014"/>
                  <a:pt x="12166" y="20144"/>
                  <a:pt x="8193" y="20144"/>
                </a:cubicBezTo>
                <a:cubicBezTo>
                  <a:pt x="4221" y="20144"/>
                  <a:pt x="993" y="16014"/>
                  <a:pt x="993" y="10932"/>
                </a:cubicBezTo>
                <a:cubicBezTo>
                  <a:pt x="993" y="5849"/>
                  <a:pt x="4221" y="1720"/>
                  <a:pt x="8193" y="1720"/>
                </a:cubicBezTo>
                <a:cubicBezTo>
                  <a:pt x="10179" y="1720"/>
                  <a:pt x="11917" y="2673"/>
                  <a:pt x="13159" y="4261"/>
                </a:cubicBezTo>
                <a:cubicBezTo>
                  <a:pt x="13407" y="3943"/>
                  <a:pt x="13655" y="3626"/>
                  <a:pt x="14152" y="3626"/>
                </a:cubicBezTo>
                <a:cubicBezTo>
                  <a:pt x="12662" y="1720"/>
                  <a:pt x="10676" y="449"/>
                  <a:pt x="8193" y="449"/>
                </a:cubicBezTo>
                <a:cubicBezTo>
                  <a:pt x="3724" y="449"/>
                  <a:pt x="0" y="5214"/>
                  <a:pt x="0" y="10932"/>
                </a:cubicBezTo>
                <a:cubicBezTo>
                  <a:pt x="0" y="16649"/>
                  <a:pt x="3724" y="21414"/>
                  <a:pt x="8193" y="21414"/>
                </a:cubicBezTo>
                <a:cubicBezTo>
                  <a:pt x="12662" y="21414"/>
                  <a:pt x="16386" y="16649"/>
                  <a:pt x="16386" y="10932"/>
                </a:cubicBezTo>
                <a:cubicBezTo>
                  <a:pt x="16386" y="9979"/>
                  <a:pt x="16386" y="9026"/>
                  <a:pt x="16138" y="8391"/>
                </a:cubicBezTo>
                <a:cubicBezTo>
                  <a:pt x="15890" y="8391"/>
                  <a:pt x="15641" y="9026"/>
                  <a:pt x="15393" y="9344"/>
                </a:cubicBezTo>
                <a:close/>
              </a:path>
            </a:pathLst>
          </a:custGeom>
          <a:solidFill>
            <a:schemeClr val="bg1">
              <a:lumMod val="85000"/>
            </a:schemeClr>
          </a:solidFill>
          <a:ln w="12700">
            <a:noFill/>
          </a:ln>
        </p:spPr>
        <p:style>
          <a:lnRef idx="0">
            <a:scrgbClr r="0" g="0" b="0"/>
          </a:lnRef>
          <a:fillRef idx="0">
            <a:scrgbClr r="0" g="0" b="0"/>
          </a:fillRef>
          <a:effectRef idx="0">
            <a:scrgbClr r="0" g="0" b="0"/>
          </a:effectRef>
          <a:fontRef idx="minor"/>
        </p:style>
      </p:sp>
      <p:sp>
        <p:nvSpPr>
          <p:cNvPr id="272" name="Shape"/>
          <p:cNvSpPr/>
          <p:nvPr/>
        </p:nvSpPr>
        <p:spPr>
          <a:xfrm>
            <a:off x="7457040" y="2430720"/>
            <a:ext cx="300600" cy="477720"/>
          </a:xfrm>
          <a:custGeom>
            <a:avLst/>
            <a:gdLst/>
            <a:ahLst/>
            <a:cxnLst/>
            <a:rect l="l" t="t" r="r" b="b"/>
            <a:pathLst>
              <a:path w="21600" h="21411">
                <a:moveTo>
                  <a:pt x="21352" y="1101"/>
                </a:moveTo>
                <a:cubicBezTo>
                  <a:pt x="14897" y="6904"/>
                  <a:pt x="8441" y="16575"/>
                  <a:pt x="8441" y="16575"/>
                </a:cubicBezTo>
                <a:cubicBezTo>
                  <a:pt x="8441" y="16575"/>
                  <a:pt x="8193" y="16898"/>
                  <a:pt x="8193" y="16898"/>
                </a:cubicBezTo>
                <a:cubicBezTo>
                  <a:pt x="8193" y="16898"/>
                  <a:pt x="8193" y="16898"/>
                  <a:pt x="8193" y="16898"/>
                </a:cubicBezTo>
                <a:cubicBezTo>
                  <a:pt x="7945" y="16898"/>
                  <a:pt x="7945" y="16898"/>
                  <a:pt x="7696" y="16575"/>
                </a:cubicBezTo>
                <a:lnTo>
                  <a:pt x="3724" y="9483"/>
                </a:lnTo>
                <a:cubicBezTo>
                  <a:pt x="3476" y="9160"/>
                  <a:pt x="3724" y="8838"/>
                  <a:pt x="3724" y="8516"/>
                </a:cubicBezTo>
                <a:cubicBezTo>
                  <a:pt x="3972" y="8193"/>
                  <a:pt x="4221" y="8193"/>
                  <a:pt x="4469" y="8516"/>
                </a:cubicBezTo>
                <a:lnTo>
                  <a:pt x="8193" y="11095"/>
                </a:lnTo>
                <a:cubicBezTo>
                  <a:pt x="12165" y="6581"/>
                  <a:pt x="20358" y="133"/>
                  <a:pt x="20855" y="133"/>
                </a:cubicBezTo>
                <a:cubicBezTo>
                  <a:pt x="21103" y="-189"/>
                  <a:pt x="21352" y="133"/>
                  <a:pt x="21600" y="456"/>
                </a:cubicBezTo>
                <a:cubicBezTo>
                  <a:pt x="21600" y="456"/>
                  <a:pt x="21600" y="778"/>
                  <a:pt x="21352" y="1101"/>
                </a:cubicBezTo>
                <a:close/>
                <a:moveTo>
                  <a:pt x="15393" y="9160"/>
                </a:moveTo>
                <a:cubicBezTo>
                  <a:pt x="15393" y="9805"/>
                  <a:pt x="15393" y="10127"/>
                  <a:pt x="15393" y="10772"/>
                </a:cubicBezTo>
                <a:cubicBezTo>
                  <a:pt x="15393" y="15931"/>
                  <a:pt x="12166" y="20122"/>
                  <a:pt x="8193" y="20122"/>
                </a:cubicBezTo>
                <a:cubicBezTo>
                  <a:pt x="4221" y="20122"/>
                  <a:pt x="993" y="15931"/>
                  <a:pt x="993" y="10772"/>
                </a:cubicBezTo>
                <a:cubicBezTo>
                  <a:pt x="993" y="5614"/>
                  <a:pt x="4221" y="1423"/>
                  <a:pt x="8193" y="1423"/>
                </a:cubicBezTo>
                <a:cubicBezTo>
                  <a:pt x="10179" y="1423"/>
                  <a:pt x="11917" y="2390"/>
                  <a:pt x="13159" y="4002"/>
                </a:cubicBezTo>
                <a:cubicBezTo>
                  <a:pt x="13407" y="3680"/>
                  <a:pt x="13655" y="3357"/>
                  <a:pt x="14152" y="3357"/>
                </a:cubicBezTo>
                <a:cubicBezTo>
                  <a:pt x="12662" y="1423"/>
                  <a:pt x="10676" y="133"/>
                  <a:pt x="8193" y="133"/>
                </a:cubicBezTo>
                <a:cubicBezTo>
                  <a:pt x="3724" y="133"/>
                  <a:pt x="0" y="4969"/>
                  <a:pt x="0" y="10772"/>
                </a:cubicBezTo>
                <a:cubicBezTo>
                  <a:pt x="0" y="16575"/>
                  <a:pt x="3724" y="21411"/>
                  <a:pt x="8193" y="21411"/>
                </a:cubicBezTo>
                <a:cubicBezTo>
                  <a:pt x="12662" y="21411"/>
                  <a:pt x="16386" y="16575"/>
                  <a:pt x="16386" y="10772"/>
                </a:cubicBezTo>
                <a:cubicBezTo>
                  <a:pt x="16386" y="9805"/>
                  <a:pt x="16386" y="8838"/>
                  <a:pt x="16138" y="8193"/>
                </a:cubicBezTo>
                <a:cubicBezTo>
                  <a:pt x="16138" y="8516"/>
                  <a:pt x="15890" y="8838"/>
                  <a:pt x="15393" y="9160"/>
                </a:cubicBezTo>
                <a:close/>
              </a:path>
            </a:pathLst>
          </a:custGeom>
          <a:solidFill>
            <a:schemeClr val="bg1">
              <a:lumMod val="85000"/>
            </a:schemeClr>
          </a:solidFill>
          <a:ln w="12700">
            <a:noFill/>
          </a:ln>
        </p:spPr>
        <p:style>
          <a:lnRef idx="0">
            <a:scrgbClr r="0" g="0" b="0"/>
          </a:lnRef>
          <a:fillRef idx="0">
            <a:scrgbClr r="0" g="0" b="0"/>
          </a:fillRef>
          <a:effectRef idx="0">
            <a:scrgbClr r="0" g="0" b="0"/>
          </a:effectRef>
          <a:fontRef idx="minor"/>
        </p:style>
      </p:sp>
      <p:sp>
        <p:nvSpPr>
          <p:cNvPr id="273" name="Shape"/>
          <p:cNvSpPr/>
          <p:nvPr/>
        </p:nvSpPr>
        <p:spPr>
          <a:xfrm>
            <a:off x="9202680" y="2961000"/>
            <a:ext cx="300960" cy="477360"/>
          </a:xfrm>
          <a:custGeom>
            <a:avLst/>
            <a:gdLst/>
            <a:ahLst/>
            <a:cxnLst/>
            <a:rect l="l" t="t" r="r" b="b"/>
            <a:pathLst>
              <a:path w="21600" h="21411">
                <a:moveTo>
                  <a:pt x="21352" y="1101"/>
                </a:moveTo>
                <a:cubicBezTo>
                  <a:pt x="14897" y="6904"/>
                  <a:pt x="8441" y="16575"/>
                  <a:pt x="8441" y="16575"/>
                </a:cubicBezTo>
                <a:cubicBezTo>
                  <a:pt x="8441" y="16575"/>
                  <a:pt x="8193" y="16898"/>
                  <a:pt x="8193" y="16898"/>
                </a:cubicBezTo>
                <a:cubicBezTo>
                  <a:pt x="8193" y="16898"/>
                  <a:pt x="8193" y="16898"/>
                  <a:pt x="8193" y="16898"/>
                </a:cubicBezTo>
                <a:cubicBezTo>
                  <a:pt x="7945" y="16898"/>
                  <a:pt x="7945" y="16898"/>
                  <a:pt x="7696" y="16575"/>
                </a:cubicBezTo>
                <a:lnTo>
                  <a:pt x="3724" y="9483"/>
                </a:lnTo>
                <a:cubicBezTo>
                  <a:pt x="3476" y="9160"/>
                  <a:pt x="3724" y="8838"/>
                  <a:pt x="3724" y="8516"/>
                </a:cubicBezTo>
                <a:cubicBezTo>
                  <a:pt x="3972" y="8193"/>
                  <a:pt x="4221" y="8193"/>
                  <a:pt x="4469" y="8516"/>
                </a:cubicBezTo>
                <a:lnTo>
                  <a:pt x="8193" y="11095"/>
                </a:lnTo>
                <a:cubicBezTo>
                  <a:pt x="12165" y="6581"/>
                  <a:pt x="20358" y="133"/>
                  <a:pt x="20855" y="133"/>
                </a:cubicBezTo>
                <a:cubicBezTo>
                  <a:pt x="21103" y="-189"/>
                  <a:pt x="21352" y="133"/>
                  <a:pt x="21600" y="456"/>
                </a:cubicBezTo>
                <a:cubicBezTo>
                  <a:pt x="21600" y="456"/>
                  <a:pt x="21600" y="778"/>
                  <a:pt x="21352" y="1101"/>
                </a:cubicBezTo>
                <a:close/>
                <a:moveTo>
                  <a:pt x="15393" y="9160"/>
                </a:moveTo>
                <a:cubicBezTo>
                  <a:pt x="15393" y="9805"/>
                  <a:pt x="15393" y="10127"/>
                  <a:pt x="15393" y="10772"/>
                </a:cubicBezTo>
                <a:cubicBezTo>
                  <a:pt x="15393" y="15931"/>
                  <a:pt x="12166" y="20122"/>
                  <a:pt x="8193" y="20122"/>
                </a:cubicBezTo>
                <a:cubicBezTo>
                  <a:pt x="4221" y="20122"/>
                  <a:pt x="993" y="15931"/>
                  <a:pt x="993" y="10772"/>
                </a:cubicBezTo>
                <a:cubicBezTo>
                  <a:pt x="993" y="5614"/>
                  <a:pt x="4221" y="1423"/>
                  <a:pt x="8193" y="1423"/>
                </a:cubicBezTo>
                <a:cubicBezTo>
                  <a:pt x="10179" y="1423"/>
                  <a:pt x="11917" y="2390"/>
                  <a:pt x="13159" y="4002"/>
                </a:cubicBezTo>
                <a:cubicBezTo>
                  <a:pt x="13407" y="3680"/>
                  <a:pt x="13655" y="3357"/>
                  <a:pt x="14152" y="3357"/>
                </a:cubicBezTo>
                <a:cubicBezTo>
                  <a:pt x="12662" y="1423"/>
                  <a:pt x="10676" y="133"/>
                  <a:pt x="8193" y="133"/>
                </a:cubicBezTo>
                <a:cubicBezTo>
                  <a:pt x="3724" y="133"/>
                  <a:pt x="0" y="4969"/>
                  <a:pt x="0" y="10772"/>
                </a:cubicBezTo>
                <a:cubicBezTo>
                  <a:pt x="0" y="16575"/>
                  <a:pt x="3724" y="21411"/>
                  <a:pt x="8193" y="21411"/>
                </a:cubicBezTo>
                <a:cubicBezTo>
                  <a:pt x="12662" y="21411"/>
                  <a:pt x="16386" y="16575"/>
                  <a:pt x="16386" y="10772"/>
                </a:cubicBezTo>
                <a:cubicBezTo>
                  <a:pt x="16386" y="9805"/>
                  <a:pt x="16386" y="8838"/>
                  <a:pt x="16138" y="8193"/>
                </a:cubicBezTo>
                <a:cubicBezTo>
                  <a:pt x="16138" y="8516"/>
                  <a:pt x="15890" y="8838"/>
                  <a:pt x="15393" y="9160"/>
                </a:cubicBezTo>
                <a:close/>
              </a:path>
            </a:pathLst>
          </a:custGeom>
          <a:solidFill>
            <a:schemeClr val="bg1">
              <a:lumMod val="85000"/>
            </a:schemeClr>
          </a:solidFill>
          <a:ln w="12700">
            <a:noFill/>
          </a:ln>
        </p:spPr>
        <p:style>
          <a:lnRef idx="0">
            <a:scrgbClr r="0" g="0" b="0"/>
          </a:lnRef>
          <a:fillRef idx="0">
            <a:scrgbClr r="0" g="0" b="0"/>
          </a:fillRef>
          <a:effectRef idx="0">
            <a:scrgbClr r="0" g="0" b="0"/>
          </a:effectRef>
          <a:fontRef idx="minor"/>
        </p:style>
      </p:sp>
      <p:sp>
        <p:nvSpPr>
          <p:cNvPr id="274" name="Shape"/>
          <p:cNvSpPr/>
          <p:nvPr/>
        </p:nvSpPr>
        <p:spPr>
          <a:xfrm>
            <a:off x="6104880" y="3515040"/>
            <a:ext cx="300960" cy="477360"/>
          </a:xfrm>
          <a:custGeom>
            <a:avLst/>
            <a:gdLst/>
            <a:ahLst/>
            <a:cxnLst/>
            <a:rect l="l" t="t" r="r" b="b"/>
            <a:pathLst>
              <a:path w="21600" h="21411">
                <a:moveTo>
                  <a:pt x="21352" y="1101"/>
                </a:moveTo>
                <a:cubicBezTo>
                  <a:pt x="14897" y="6904"/>
                  <a:pt x="8441" y="16575"/>
                  <a:pt x="8441" y="16575"/>
                </a:cubicBezTo>
                <a:cubicBezTo>
                  <a:pt x="8441" y="16575"/>
                  <a:pt x="8193" y="16898"/>
                  <a:pt x="8193" y="16898"/>
                </a:cubicBezTo>
                <a:cubicBezTo>
                  <a:pt x="8193" y="16898"/>
                  <a:pt x="8193" y="16898"/>
                  <a:pt x="8193" y="16898"/>
                </a:cubicBezTo>
                <a:cubicBezTo>
                  <a:pt x="7945" y="16898"/>
                  <a:pt x="7945" y="16898"/>
                  <a:pt x="7697" y="16575"/>
                </a:cubicBezTo>
                <a:lnTo>
                  <a:pt x="3724" y="9483"/>
                </a:lnTo>
                <a:cubicBezTo>
                  <a:pt x="3476" y="9160"/>
                  <a:pt x="3724" y="8838"/>
                  <a:pt x="3724" y="8516"/>
                </a:cubicBezTo>
                <a:cubicBezTo>
                  <a:pt x="3972" y="8193"/>
                  <a:pt x="4221" y="8193"/>
                  <a:pt x="4469" y="8516"/>
                </a:cubicBezTo>
                <a:lnTo>
                  <a:pt x="8193" y="11095"/>
                </a:lnTo>
                <a:cubicBezTo>
                  <a:pt x="12166" y="6581"/>
                  <a:pt x="20359" y="133"/>
                  <a:pt x="20855" y="133"/>
                </a:cubicBezTo>
                <a:cubicBezTo>
                  <a:pt x="21103" y="-189"/>
                  <a:pt x="21352" y="133"/>
                  <a:pt x="21600" y="456"/>
                </a:cubicBezTo>
                <a:cubicBezTo>
                  <a:pt x="21600" y="456"/>
                  <a:pt x="21600" y="778"/>
                  <a:pt x="21352" y="1101"/>
                </a:cubicBezTo>
                <a:close/>
                <a:moveTo>
                  <a:pt x="15393" y="9160"/>
                </a:moveTo>
                <a:cubicBezTo>
                  <a:pt x="15393" y="9805"/>
                  <a:pt x="15393" y="10127"/>
                  <a:pt x="15393" y="10772"/>
                </a:cubicBezTo>
                <a:cubicBezTo>
                  <a:pt x="15393" y="15931"/>
                  <a:pt x="12166" y="20122"/>
                  <a:pt x="8193" y="20122"/>
                </a:cubicBezTo>
                <a:cubicBezTo>
                  <a:pt x="4221" y="20122"/>
                  <a:pt x="993" y="15931"/>
                  <a:pt x="993" y="10772"/>
                </a:cubicBezTo>
                <a:cubicBezTo>
                  <a:pt x="993" y="5614"/>
                  <a:pt x="4221" y="1423"/>
                  <a:pt x="8193" y="1423"/>
                </a:cubicBezTo>
                <a:cubicBezTo>
                  <a:pt x="10179" y="1423"/>
                  <a:pt x="11917" y="2390"/>
                  <a:pt x="13159" y="4002"/>
                </a:cubicBezTo>
                <a:cubicBezTo>
                  <a:pt x="13407" y="3680"/>
                  <a:pt x="13655" y="3357"/>
                  <a:pt x="14152" y="3357"/>
                </a:cubicBezTo>
                <a:cubicBezTo>
                  <a:pt x="12662" y="1423"/>
                  <a:pt x="10676" y="133"/>
                  <a:pt x="8193" y="133"/>
                </a:cubicBezTo>
                <a:cubicBezTo>
                  <a:pt x="3724" y="133"/>
                  <a:pt x="0" y="4969"/>
                  <a:pt x="0" y="10772"/>
                </a:cubicBezTo>
                <a:cubicBezTo>
                  <a:pt x="0" y="16575"/>
                  <a:pt x="3724" y="21411"/>
                  <a:pt x="8193" y="21411"/>
                </a:cubicBezTo>
                <a:cubicBezTo>
                  <a:pt x="12662" y="21411"/>
                  <a:pt x="16386" y="16575"/>
                  <a:pt x="16386" y="10772"/>
                </a:cubicBezTo>
                <a:cubicBezTo>
                  <a:pt x="16386" y="9805"/>
                  <a:pt x="16386" y="8838"/>
                  <a:pt x="16138" y="8193"/>
                </a:cubicBezTo>
                <a:cubicBezTo>
                  <a:pt x="16138" y="8516"/>
                  <a:pt x="15641" y="8838"/>
                  <a:pt x="15393" y="9160"/>
                </a:cubicBezTo>
                <a:close/>
              </a:path>
            </a:pathLst>
          </a:custGeom>
          <a:solidFill>
            <a:schemeClr val="accent6"/>
          </a:solidFill>
          <a:ln w="12700">
            <a:noFill/>
          </a:ln>
        </p:spPr>
        <p:style>
          <a:lnRef idx="0">
            <a:scrgbClr r="0" g="0" b="0"/>
          </a:lnRef>
          <a:fillRef idx="0">
            <a:scrgbClr r="0" g="0" b="0"/>
          </a:fillRef>
          <a:effectRef idx="0">
            <a:scrgbClr r="0" g="0" b="0"/>
          </a:effectRef>
          <a:fontRef idx="minor"/>
        </p:style>
      </p:sp>
      <p:sp>
        <p:nvSpPr>
          <p:cNvPr id="275" name="Shape"/>
          <p:cNvSpPr/>
          <p:nvPr/>
        </p:nvSpPr>
        <p:spPr>
          <a:xfrm>
            <a:off x="7454520" y="5274000"/>
            <a:ext cx="300600" cy="484920"/>
          </a:xfrm>
          <a:custGeom>
            <a:avLst/>
            <a:gdLst/>
            <a:ahLst/>
            <a:cxnLst/>
            <a:rect l="l" t="t" r="r" b="b"/>
            <a:pathLst>
              <a:path w="21600" h="21414">
                <a:moveTo>
                  <a:pt x="21352" y="1085"/>
                </a:moveTo>
                <a:cubicBezTo>
                  <a:pt x="14897" y="6802"/>
                  <a:pt x="8441" y="16332"/>
                  <a:pt x="8441" y="16332"/>
                </a:cubicBezTo>
                <a:cubicBezTo>
                  <a:pt x="8441" y="16332"/>
                  <a:pt x="8193" y="16649"/>
                  <a:pt x="8193" y="16649"/>
                </a:cubicBezTo>
                <a:cubicBezTo>
                  <a:pt x="8193" y="16649"/>
                  <a:pt x="8193" y="16649"/>
                  <a:pt x="8193" y="16649"/>
                </a:cubicBezTo>
                <a:cubicBezTo>
                  <a:pt x="7945" y="16649"/>
                  <a:pt x="7945" y="16649"/>
                  <a:pt x="7696" y="16332"/>
                </a:cubicBezTo>
                <a:lnTo>
                  <a:pt x="3724" y="9343"/>
                </a:lnTo>
                <a:cubicBezTo>
                  <a:pt x="3476" y="9026"/>
                  <a:pt x="3724" y="8708"/>
                  <a:pt x="3724" y="8391"/>
                </a:cubicBezTo>
                <a:cubicBezTo>
                  <a:pt x="3972" y="8073"/>
                  <a:pt x="4221" y="8073"/>
                  <a:pt x="4469" y="8391"/>
                </a:cubicBezTo>
                <a:lnTo>
                  <a:pt x="8193" y="10932"/>
                </a:lnTo>
                <a:cubicBezTo>
                  <a:pt x="12165" y="6485"/>
                  <a:pt x="20358" y="132"/>
                  <a:pt x="20855" y="132"/>
                </a:cubicBezTo>
                <a:cubicBezTo>
                  <a:pt x="21103" y="-186"/>
                  <a:pt x="21352" y="132"/>
                  <a:pt x="21600" y="449"/>
                </a:cubicBezTo>
                <a:cubicBezTo>
                  <a:pt x="21600" y="449"/>
                  <a:pt x="21600" y="1085"/>
                  <a:pt x="21352" y="1085"/>
                </a:cubicBezTo>
                <a:close/>
                <a:moveTo>
                  <a:pt x="15393" y="9344"/>
                </a:moveTo>
                <a:cubicBezTo>
                  <a:pt x="15393" y="9979"/>
                  <a:pt x="15393" y="10296"/>
                  <a:pt x="15393" y="10932"/>
                </a:cubicBezTo>
                <a:cubicBezTo>
                  <a:pt x="15393" y="16014"/>
                  <a:pt x="12166" y="20144"/>
                  <a:pt x="8193" y="20144"/>
                </a:cubicBezTo>
                <a:cubicBezTo>
                  <a:pt x="4221" y="20144"/>
                  <a:pt x="993" y="16014"/>
                  <a:pt x="993" y="10932"/>
                </a:cubicBezTo>
                <a:cubicBezTo>
                  <a:pt x="993" y="5849"/>
                  <a:pt x="4221" y="1720"/>
                  <a:pt x="8193" y="1720"/>
                </a:cubicBezTo>
                <a:cubicBezTo>
                  <a:pt x="10179" y="1720"/>
                  <a:pt x="11917" y="2673"/>
                  <a:pt x="13159" y="4261"/>
                </a:cubicBezTo>
                <a:cubicBezTo>
                  <a:pt x="13407" y="3943"/>
                  <a:pt x="13655" y="3626"/>
                  <a:pt x="14152" y="3626"/>
                </a:cubicBezTo>
                <a:cubicBezTo>
                  <a:pt x="12662" y="1720"/>
                  <a:pt x="10676" y="449"/>
                  <a:pt x="8193" y="449"/>
                </a:cubicBezTo>
                <a:cubicBezTo>
                  <a:pt x="3724" y="449"/>
                  <a:pt x="0" y="5214"/>
                  <a:pt x="0" y="10932"/>
                </a:cubicBezTo>
                <a:cubicBezTo>
                  <a:pt x="0" y="16649"/>
                  <a:pt x="3724" y="21414"/>
                  <a:pt x="8193" y="21414"/>
                </a:cubicBezTo>
                <a:cubicBezTo>
                  <a:pt x="12662" y="21414"/>
                  <a:pt x="16386" y="16649"/>
                  <a:pt x="16386" y="10932"/>
                </a:cubicBezTo>
                <a:cubicBezTo>
                  <a:pt x="16386" y="9979"/>
                  <a:pt x="16386" y="9026"/>
                  <a:pt x="16138" y="8391"/>
                </a:cubicBezTo>
                <a:cubicBezTo>
                  <a:pt x="15890" y="8391"/>
                  <a:pt x="15641" y="9026"/>
                  <a:pt x="15393" y="9344"/>
                </a:cubicBezTo>
                <a:close/>
              </a:path>
            </a:pathLst>
          </a:custGeom>
          <a:solidFill>
            <a:schemeClr val="bg1">
              <a:lumMod val="85000"/>
            </a:schemeClr>
          </a:solidFill>
          <a:ln w="12700">
            <a:noFill/>
          </a:ln>
        </p:spPr>
        <p:style>
          <a:lnRef idx="0">
            <a:scrgbClr r="0" g="0" b="0"/>
          </a:lnRef>
          <a:fillRef idx="0">
            <a:scrgbClr r="0" g="0" b="0"/>
          </a:fillRef>
          <a:effectRef idx="0">
            <a:scrgbClr r="0" g="0" b="0"/>
          </a:effectRef>
          <a:fontRef idx="minor"/>
        </p:style>
      </p:sp>
      <p:sp>
        <p:nvSpPr>
          <p:cNvPr id="4" name="PlaceHolder 3"/>
          <p:cNvSpPr>
            <a:spLocks noGrp="1"/>
          </p:cNvSpPr>
          <p:nvPr>
            <p:ph type="sldNum" idx="11"/>
          </p:nvPr>
        </p:nvSpPr>
        <p:spPr/>
        <p:txBody>
          <a:bodyPr/>
          <a:lstStyle/>
          <a:p>
            <a:fld id="{C6A239B4-78FD-4AF2-BD62-6A3C4117BD4F}" type="slidenum">
              <a:r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PlaceHolder 1"/>
          <p:cNvSpPr>
            <a:spLocks noGrp="1"/>
          </p:cNvSpPr>
          <p:nvPr>
            <p:ph type="title"/>
          </p:nvPr>
        </p:nvSpPr>
        <p:spPr>
          <a:xfrm>
            <a:off x="0" y="312480"/>
            <a:ext cx="12191760" cy="866160"/>
          </a:xfrm>
          <a:prstGeom prst="rect">
            <a:avLst/>
          </a:prstGeom>
          <a:noFill/>
          <a:ln w="0">
            <a:noFill/>
          </a:ln>
        </p:spPr>
        <p:txBody>
          <a:bodyPr lIns="90000" tIns="45000" rIns="90000" bIns="45000" anchor="ctr">
            <a:noAutofit/>
          </a:bodyPr>
          <a:lstStyle/>
          <a:p>
            <a:pPr algn="ctr">
              <a:lnSpc>
                <a:spcPct val="90000"/>
              </a:lnSpc>
              <a:buNone/>
            </a:pPr>
            <a:r>
              <a:rPr lang="en-US" sz="4400" b="1" u="sng" strike="noStrike" spc="-1" dirty="0">
                <a:solidFill>
                  <a:srgbClr val="5B9BD5"/>
                </a:solidFill>
                <a:uFillTx/>
                <a:latin typeface="Calibri Light"/>
                <a:ea typeface="DejaVu Sans"/>
              </a:rPr>
              <a:t>Tools/Technologies</a:t>
            </a:r>
            <a:endParaRPr lang="en-US" sz="4400" b="0" strike="noStrike" spc="-1" dirty="0">
              <a:latin typeface="Arial"/>
            </a:endParaRPr>
          </a:p>
        </p:txBody>
      </p:sp>
      <p:pic>
        <p:nvPicPr>
          <p:cNvPr id="277" name="Content Placeholder 9"/>
          <p:cNvPicPr/>
          <p:nvPr/>
        </p:nvPicPr>
        <p:blipFill>
          <a:blip r:embed="rId3"/>
          <a:stretch/>
        </p:blipFill>
        <p:spPr>
          <a:xfrm>
            <a:off x="10093680" y="331920"/>
            <a:ext cx="1383480" cy="1383480"/>
          </a:xfrm>
          <a:prstGeom prst="rect">
            <a:avLst/>
          </a:prstGeom>
          <a:ln w="0">
            <a:noFill/>
          </a:ln>
        </p:spPr>
      </p:pic>
      <p:sp>
        <p:nvSpPr>
          <p:cNvPr id="278" name="PlaceHolder 2"/>
          <p:cNvSpPr>
            <a:spLocks noGrp="1"/>
          </p:cNvSpPr>
          <p:nvPr>
            <p:ph type="ftr" idx="23"/>
          </p:nvPr>
        </p:nvSpPr>
        <p:spPr>
          <a:xfrm>
            <a:off x="4038480" y="6356520"/>
            <a:ext cx="4112640" cy="362880"/>
          </a:xfrm>
          <a:prstGeom prst="rect">
            <a:avLst/>
          </a:prstGeom>
          <a:noFill/>
          <a:ln w="0">
            <a:noFill/>
          </a:ln>
        </p:spPr>
        <p:txBody>
          <a:bodyPr lIns="90000" tIns="45000" rIns="90000" bIns="45000" anchor="ctr">
            <a:noAutofit/>
          </a:bodyPr>
          <a:lstStyle>
            <a:lvl1pPr algn="ctr">
              <a:lnSpc>
                <a:spcPct val="100000"/>
              </a:lnSpc>
              <a:buNone/>
              <a:defRPr lang="en-US" sz="1200" b="1" strike="noStrike" spc="-1">
                <a:solidFill>
                  <a:srgbClr val="0D0D0D"/>
                </a:solidFill>
                <a:latin typeface="Calibri"/>
                <a:ea typeface="DejaVu Sans"/>
              </a:defRPr>
            </a:lvl1pPr>
          </a:lstStyle>
          <a:p>
            <a:pPr algn="ctr">
              <a:lnSpc>
                <a:spcPct val="100000"/>
              </a:lnSpc>
              <a:buNone/>
            </a:pPr>
            <a:r>
              <a:rPr lang="en-US" dirty="0"/>
              <a:t>W</a:t>
            </a:r>
            <a:r>
              <a:rPr lang="en-US" sz="1200" b="1" strike="noStrike" spc="-1" dirty="0">
                <a:solidFill>
                  <a:srgbClr val="0D0D0D"/>
                </a:solidFill>
                <a:latin typeface="Calibri"/>
                <a:ea typeface="DejaVu Sans"/>
              </a:rPr>
              <a:t>hat’s </a:t>
            </a:r>
            <a:r>
              <a:rPr lang="en-US" dirty="0"/>
              <a:t>T</a:t>
            </a:r>
            <a:r>
              <a:rPr lang="en-US" sz="1200" b="1" strike="noStrike" spc="-1" dirty="0">
                <a:solidFill>
                  <a:srgbClr val="0D0D0D"/>
                </a:solidFill>
                <a:latin typeface="Calibri"/>
                <a:ea typeface="DejaVu Sans"/>
              </a:rPr>
              <a:t>rending?</a:t>
            </a:r>
            <a:endParaRPr lang="en-US" sz="1200" b="0" strike="noStrike" spc="-1" dirty="0">
              <a:latin typeface="Times New Roman"/>
            </a:endParaRPr>
          </a:p>
        </p:txBody>
      </p:sp>
      <p:sp>
        <p:nvSpPr>
          <p:cNvPr id="279" name="Rectangle 5"/>
          <p:cNvSpPr/>
          <p:nvPr/>
        </p:nvSpPr>
        <p:spPr>
          <a:xfrm>
            <a:off x="0" y="0"/>
            <a:ext cx="12189960" cy="6855840"/>
          </a:xfrm>
          <a:prstGeom prst="rect">
            <a:avLst/>
          </a:prstGeom>
          <a:noFill/>
          <a:ln w="25560">
            <a:solidFill>
              <a:srgbClr val="43729D"/>
            </a:solidFill>
            <a:miter/>
          </a:ln>
        </p:spPr>
        <p:style>
          <a:lnRef idx="0">
            <a:scrgbClr r="0" g="0" b="0"/>
          </a:lnRef>
          <a:fillRef idx="0">
            <a:scrgbClr r="0" g="0" b="0"/>
          </a:fillRef>
          <a:effectRef idx="0">
            <a:scrgbClr r="0" g="0" b="0"/>
          </a:effectRef>
          <a:fontRef idx="minor"/>
        </p:style>
      </p:sp>
      <p:sp>
        <p:nvSpPr>
          <p:cNvPr id="280" name="Rounded Rectangle 7"/>
          <p:cNvSpPr/>
          <p:nvPr/>
        </p:nvSpPr>
        <p:spPr>
          <a:xfrm>
            <a:off x="126720" y="112680"/>
            <a:ext cx="11913120" cy="6606720"/>
          </a:xfrm>
          <a:prstGeom prst="roundRect">
            <a:avLst>
              <a:gd name="adj" fmla="val 16667"/>
            </a:avLst>
          </a:prstGeom>
          <a:noFill/>
          <a:ln w="25560">
            <a:solidFill>
              <a:srgbClr val="43729D">
                <a:alpha val="79000"/>
              </a:srgbClr>
            </a:solidFill>
            <a:miter/>
          </a:ln>
        </p:spPr>
        <p:style>
          <a:lnRef idx="0">
            <a:scrgbClr r="0" g="0" b="0"/>
          </a:lnRef>
          <a:fillRef idx="0">
            <a:scrgbClr r="0" g="0" b="0"/>
          </a:fillRef>
          <a:effectRef idx="0">
            <a:scrgbClr r="0" g="0" b="0"/>
          </a:effectRef>
          <a:fontRef idx="minor"/>
        </p:style>
      </p:sp>
      <p:sp>
        <p:nvSpPr>
          <p:cNvPr id="281" name="Rectangle 2"/>
          <p:cNvSpPr/>
          <p:nvPr/>
        </p:nvSpPr>
        <p:spPr>
          <a:xfrm>
            <a:off x="811080" y="1828440"/>
            <a:ext cx="1066572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buNone/>
            </a:pPr>
            <a:r>
              <a:rPr lang="en-US" sz="1800" b="0" strike="noStrike" spc="-1">
                <a:solidFill>
                  <a:srgbClr val="000000"/>
                </a:solidFill>
                <a:latin typeface="Times New Roman"/>
                <a:ea typeface="DejaVu Sans"/>
              </a:rPr>
              <a:t>	</a:t>
            </a:r>
            <a:endParaRPr lang="en-US" sz="1800" b="0" strike="noStrike" spc="-1">
              <a:latin typeface="Arial"/>
            </a:endParaRPr>
          </a:p>
        </p:txBody>
      </p:sp>
      <p:pic>
        <p:nvPicPr>
          <p:cNvPr id="282" name="Picture 240"/>
          <p:cNvPicPr/>
          <p:nvPr/>
        </p:nvPicPr>
        <p:blipFill>
          <a:blip r:embed="rId4"/>
          <a:stretch/>
        </p:blipFill>
        <p:spPr>
          <a:xfrm>
            <a:off x="1371600" y="2160360"/>
            <a:ext cx="1915560" cy="1724040"/>
          </a:xfrm>
          <a:prstGeom prst="rect">
            <a:avLst/>
          </a:prstGeom>
          <a:ln w="0">
            <a:noFill/>
          </a:ln>
        </p:spPr>
      </p:pic>
      <p:pic>
        <p:nvPicPr>
          <p:cNvPr id="283" name="Picture 241"/>
          <p:cNvPicPr/>
          <p:nvPr/>
        </p:nvPicPr>
        <p:blipFill>
          <a:blip r:embed="rId5"/>
          <a:stretch/>
        </p:blipFill>
        <p:spPr>
          <a:xfrm>
            <a:off x="7744320" y="2286000"/>
            <a:ext cx="3226680" cy="912600"/>
          </a:xfrm>
          <a:prstGeom prst="rect">
            <a:avLst/>
          </a:prstGeom>
          <a:ln w="0">
            <a:noFill/>
          </a:ln>
        </p:spPr>
      </p:pic>
      <p:pic>
        <p:nvPicPr>
          <p:cNvPr id="284" name="Picture 242"/>
          <p:cNvPicPr/>
          <p:nvPr/>
        </p:nvPicPr>
        <p:blipFill>
          <a:blip r:embed="rId6"/>
          <a:stretch/>
        </p:blipFill>
        <p:spPr>
          <a:xfrm>
            <a:off x="4572000" y="2191320"/>
            <a:ext cx="2389320" cy="1464480"/>
          </a:xfrm>
          <a:prstGeom prst="rect">
            <a:avLst/>
          </a:prstGeom>
          <a:ln w="0">
            <a:noFill/>
          </a:ln>
        </p:spPr>
      </p:pic>
      <p:pic>
        <p:nvPicPr>
          <p:cNvPr id="285" name="Picture 243"/>
          <p:cNvPicPr/>
          <p:nvPr/>
        </p:nvPicPr>
        <p:blipFill>
          <a:blip r:embed="rId7"/>
          <a:stretch/>
        </p:blipFill>
        <p:spPr>
          <a:xfrm>
            <a:off x="914400" y="4114800"/>
            <a:ext cx="2386080" cy="1598400"/>
          </a:xfrm>
          <a:prstGeom prst="rect">
            <a:avLst/>
          </a:prstGeom>
          <a:ln w="0">
            <a:noFill/>
          </a:ln>
        </p:spPr>
      </p:pic>
      <p:pic>
        <p:nvPicPr>
          <p:cNvPr id="286" name="Picture 244"/>
          <p:cNvPicPr/>
          <p:nvPr/>
        </p:nvPicPr>
        <p:blipFill>
          <a:blip r:embed="rId8"/>
          <a:stretch/>
        </p:blipFill>
        <p:spPr>
          <a:xfrm>
            <a:off x="8686800" y="3924720"/>
            <a:ext cx="1643760" cy="1788480"/>
          </a:xfrm>
          <a:prstGeom prst="rect">
            <a:avLst/>
          </a:prstGeom>
          <a:ln w="0">
            <a:noFill/>
          </a:ln>
        </p:spPr>
      </p:pic>
      <p:pic>
        <p:nvPicPr>
          <p:cNvPr id="287" name="Picture 245"/>
          <p:cNvPicPr/>
          <p:nvPr/>
        </p:nvPicPr>
        <p:blipFill>
          <a:blip r:embed="rId9"/>
          <a:stretch/>
        </p:blipFill>
        <p:spPr>
          <a:xfrm>
            <a:off x="3933720" y="4617360"/>
            <a:ext cx="3836880" cy="867240"/>
          </a:xfrm>
          <a:prstGeom prst="rect">
            <a:avLst/>
          </a:prstGeom>
          <a:ln w="0">
            <a:noFill/>
          </a:ln>
        </p:spPr>
      </p:pic>
      <p:sp>
        <p:nvSpPr>
          <p:cNvPr id="4" name="PlaceHolder 3"/>
          <p:cNvSpPr>
            <a:spLocks noGrp="1"/>
          </p:cNvSpPr>
          <p:nvPr>
            <p:ph type="sldNum" idx="11"/>
          </p:nvPr>
        </p:nvSpPr>
        <p:spPr/>
        <p:txBody>
          <a:bodyPr/>
          <a:lstStyle/>
          <a:p>
            <a:fld id="{12493A09-BE2E-4D06-8B8D-04B391F06392}" type="slidenum">
              <a:rPr/>
              <a:t>12</a:t>
            </a:fld>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fill="hold">
                                          <p:stCondLst>
                                            <p:cond delay="0"/>
                                          </p:stCondLst>
                                        </p:cTn>
                                        <p:tgtEl>
                                          <p:spTgt spid="281"/>
                                        </p:tgtEl>
                                        <p:attrNameLst>
                                          <p:attrName>style.visibility</p:attrName>
                                        </p:attrNameLst>
                                      </p:cBhvr>
                                      <p:to>
                                        <p:strVal val="visible"/>
                                      </p:to>
                                    </p:set>
                                    <p:animEffect transition="in" filter="fade">
                                      <p:cBhvr additive="repl">
                                        <p:cTn id="7" dur="1000"/>
                                        <p:tgtEl>
                                          <p:spTgt spid="281"/>
                                        </p:tgtEl>
                                      </p:cBhvr>
                                    </p:animEffect>
                                  </p:childTnLst>
                                </p:cTn>
                              </p:par>
                              <p:par>
                                <p:cTn id="8" presetID="10" presetClass="entr" fill="hold" nodeType="withEffect">
                                  <p:stCondLst>
                                    <p:cond delay="0"/>
                                  </p:stCondLst>
                                  <p:childTnLst>
                                    <p:set>
                                      <p:cBhvr>
                                        <p:cTn id="9" fill="hold">
                                          <p:stCondLst>
                                            <p:cond delay="0"/>
                                          </p:stCondLst>
                                        </p:cTn>
                                        <p:tgtEl>
                                          <p:spTgt spid="282"/>
                                        </p:tgtEl>
                                        <p:attrNameLst>
                                          <p:attrName>style.visibility</p:attrName>
                                        </p:attrNameLst>
                                      </p:cBhvr>
                                      <p:to>
                                        <p:strVal val="visible"/>
                                      </p:to>
                                    </p:set>
                                    <p:animEffect transition="in" filter="fade">
                                      <p:cBhvr additive="repl">
                                        <p:cTn id="10" dur="1000"/>
                                        <p:tgtEl>
                                          <p:spTgt spid="282"/>
                                        </p:tgtEl>
                                      </p:cBhvr>
                                    </p:animEffect>
                                  </p:childTnLst>
                                </p:cTn>
                              </p:par>
                              <p:par>
                                <p:cTn id="11" presetID="10" presetClass="entr" fill="hold" nodeType="withEffect">
                                  <p:stCondLst>
                                    <p:cond delay="0"/>
                                  </p:stCondLst>
                                  <p:childTnLst>
                                    <p:set>
                                      <p:cBhvr>
                                        <p:cTn id="12" fill="hold">
                                          <p:stCondLst>
                                            <p:cond delay="0"/>
                                          </p:stCondLst>
                                        </p:cTn>
                                        <p:tgtEl>
                                          <p:spTgt spid="283"/>
                                        </p:tgtEl>
                                        <p:attrNameLst>
                                          <p:attrName>style.visibility</p:attrName>
                                        </p:attrNameLst>
                                      </p:cBhvr>
                                      <p:to>
                                        <p:strVal val="visible"/>
                                      </p:to>
                                    </p:set>
                                    <p:animEffect transition="in" filter="fade">
                                      <p:cBhvr additive="repl">
                                        <p:cTn id="13" dur="1000"/>
                                        <p:tgtEl>
                                          <p:spTgt spid="283"/>
                                        </p:tgtEl>
                                      </p:cBhvr>
                                    </p:animEffect>
                                  </p:childTnLst>
                                </p:cTn>
                              </p:par>
                              <p:par>
                                <p:cTn id="14" presetID="10" presetClass="entr" fill="hold" nodeType="withEffect">
                                  <p:stCondLst>
                                    <p:cond delay="0"/>
                                  </p:stCondLst>
                                  <p:childTnLst>
                                    <p:set>
                                      <p:cBhvr>
                                        <p:cTn id="15" fill="hold">
                                          <p:stCondLst>
                                            <p:cond delay="0"/>
                                          </p:stCondLst>
                                        </p:cTn>
                                        <p:tgtEl>
                                          <p:spTgt spid="284"/>
                                        </p:tgtEl>
                                        <p:attrNameLst>
                                          <p:attrName>style.visibility</p:attrName>
                                        </p:attrNameLst>
                                      </p:cBhvr>
                                      <p:to>
                                        <p:strVal val="visible"/>
                                      </p:to>
                                    </p:set>
                                    <p:animEffect transition="in" filter="fade">
                                      <p:cBhvr additive="repl">
                                        <p:cTn id="16" dur="1000"/>
                                        <p:tgtEl>
                                          <p:spTgt spid="284"/>
                                        </p:tgtEl>
                                      </p:cBhvr>
                                    </p:animEffect>
                                  </p:childTnLst>
                                </p:cTn>
                              </p:par>
                              <p:par>
                                <p:cTn id="17" presetID="10" presetClass="entr" fill="hold" nodeType="withEffect">
                                  <p:stCondLst>
                                    <p:cond delay="0"/>
                                  </p:stCondLst>
                                  <p:childTnLst>
                                    <p:set>
                                      <p:cBhvr>
                                        <p:cTn id="18" fill="hold">
                                          <p:stCondLst>
                                            <p:cond delay="0"/>
                                          </p:stCondLst>
                                        </p:cTn>
                                        <p:tgtEl>
                                          <p:spTgt spid="285"/>
                                        </p:tgtEl>
                                        <p:attrNameLst>
                                          <p:attrName>style.visibility</p:attrName>
                                        </p:attrNameLst>
                                      </p:cBhvr>
                                      <p:to>
                                        <p:strVal val="visible"/>
                                      </p:to>
                                    </p:set>
                                    <p:animEffect transition="in" filter="fade">
                                      <p:cBhvr additive="repl">
                                        <p:cTn id="19" dur="1000"/>
                                        <p:tgtEl>
                                          <p:spTgt spid="285"/>
                                        </p:tgtEl>
                                      </p:cBhvr>
                                    </p:animEffect>
                                  </p:childTnLst>
                                </p:cTn>
                              </p:par>
                              <p:par>
                                <p:cTn id="20" presetID="10" presetClass="entr" fill="hold" nodeType="withEffect">
                                  <p:stCondLst>
                                    <p:cond delay="0"/>
                                  </p:stCondLst>
                                  <p:childTnLst>
                                    <p:set>
                                      <p:cBhvr>
                                        <p:cTn id="21" fill="hold">
                                          <p:stCondLst>
                                            <p:cond delay="0"/>
                                          </p:stCondLst>
                                        </p:cTn>
                                        <p:tgtEl>
                                          <p:spTgt spid="286"/>
                                        </p:tgtEl>
                                        <p:attrNameLst>
                                          <p:attrName>style.visibility</p:attrName>
                                        </p:attrNameLst>
                                      </p:cBhvr>
                                      <p:to>
                                        <p:strVal val="visible"/>
                                      </p:to>
                                    </p:set>
                                    <p:animEffect transition="in" filter="fade">
                                      <p:cBhvr additive="repl">
                                        <p:cTn id="22" dur="1000"/>
                                        <p:tgtEl>
                                          <p:spTgt spid="286"/>
                                        </p:tgtEl>
                                      </p:cBhvr>
                                    </p:animEffect>
                                  </p:childTnLst>
                                </p:cTn>
                              </p:par>
                              <p:par>
                                <p:cTn id="23" presetID="10" presetClass="entr" fill="hold" nodeType="withEffect">
                                  <p:stCondLst>
                                    <p:cond delay="0"/>
                                  </p:stCondLst>
                                  <p:childTnLst>
                                    <p:set>
                                      <p:cBhvr>
                                        <p:cTn id="24" fill="hold">
                                          <p:stCondLst>
                                            <p:cond delay="0"/>
                                          </p:stCondLst>
                                        </p:cTn>
                                        <p:tgtEl>
                                          <p:spTgt spid="287"/>
                                        </p:tgtEl>
                                        <p:attrNameLst>
                                          <p:attrName>style.visibility</p:attrName>
                                        </p:attrNameLst>
                                      </p:cBhvr>
                                      <p:to>
                                        <p:strVal val="visible"/>
                                      </p:to>
                                    </p:set>
                                    <p:animEffect transition="in" filter="fade">
                                      <p:cBhvr additive="repl">
                                        <p:cTn id="25" dur="1000"/>
                                        <p:tgtEl>
                                          <p:spTgt spid="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PlaceHolder 1"/>
          <p:cNvSpPr>
            <a:spLocks noGrp="1"/>
          </p:cNvSpPr>
          <p:nvPr>
            <p:ph type="title"/>
          </p:nvPr>
        </p:nvSpPr>
        <p:spPr>
          <a:xfrm>
            <a:off x="0" y="181080"/>
            <a:ext cx="12191760" cy="1323360"/>
          </a:xfrm>
          <a:prstGeom prst="rect">
            <a:avLst/>
          </a:prstGeom>
          <a:noFill/>
          <a:ln w="0">
            <a:noFill/>
          </a:ln>
        </p:spPr>
        <p:txBody>
          <a:bodyPr lIns="90000" tIns="45000" rIns="90000" bIns="45000" anchor="ctr">
            <a:noAutofit/>
          </a:bodyPr>
          <a:lstStyle/>
          <a:p>
            <a:pPr algn="ctr">
              <a:lnSpc>
                <a:spcPct val="90000"/>
              </a:lnSpc>
              <a:buNone/>
            </a:pPr>
            <a:r>
              <a:rPr lang="en-US" sz="4400" b="1" u="sng" strike="noStrike" spc="-1" dirty="0">
                <a:solidFill>
                  <a:srgbClr val="5B9BD5"/>
                </a:solidFill>
                <a:uFillTx/>
                <a:latin typeface="Calibri Light"/>
                <a:ea typeface="DejaVu Sans"/>
              </a:rPr>
              <a:t>High Level</a:t>
            </a:r>
            <a:br>
              <a:rPr sz="4400" dirty="0"/>
            </a:br>
            <a:r>
              <a:rPr lang="en-US" sz="4400" b="1" u="sng" strike="noStrike" spc="-1" dirty="0">
                <a:solidFill>
                  <a:srgbClr val="5B9BD5"/>
                </a:solidFill>
                <a:uFillTx/>
                <a:latin typeface="Calibri Light"/>
                <a:ea typeface="DejaVu Sans"/>
              </a:rPr>
              <a:t>System Diagram</a:t>
            </a:r>
            <a:endParaRPr lang="en-US" sz="4400" b="0" strike="noStrike" spc="-1" dirty="0">
              <a:latin typeface="Arial"/>
            </a:endParaRPr>
          </a:p>
        </p:txBody>
      </p:sp>
      <p:pic>
        <p:nvPicPr>
          <p:cNvPr id="289" name="Content Placeholder 9"/>
          <p:cNvPicPr/>
          <p:nvPr/>
        </p:nvPicPr>
        <p:blipFill>
          <a:blip r:embed="rId3"/>
          <a:stretch/>
        </p:blipFill>
        <p:spPr>
          <a:xfrm>
            <a:off x="10093680" y="331920"/>
            <a:ext cx="1383480" cy="1383480"/>
          </a:xfrm>
          <a:prstGeom prst="rect">
            <a:avLst/>
          </a:prstGeom>
          <a:ln w="0">
            <a:noFill/>
          </a:ln>
        </p:spPr>
      </p:pic>
      <p:sp>
        <p:nvSpPr>
          <p:cNvPr id="290" name="PlaceHolder 2"/>
          <p:cNvSpPr>
            <a:spLocks noGrp="1"/>
          </p:cNvSpPr>
          <p:nvPr>
            <p:ph type="ftr" idx="24"/>
          </p:nvPr>
        </p:nvSpPr>
        <p:spPr>
          <a:xfrm>
            <a:off x="4038480" y="6356520"/>
            <a:ext cx="4112640" cy="362880"/>
          </a:xfrm>
          <a:prstGeom prst="rect">
            <a:avLst/>
          </a:prstGeom>
          <a:noFill/>
          <a:ln w="0">
            <a:noFill/>
          </a:ln>
        </p:spPr>
        <p:txBody>
          <a:bodyPr lIns="90000" tIns="45000" rIns="90000" bIns="45000" anchor="ctr">
            <a:noAutofit/>
          </a:bodyPr>
          <a:lstStyle>
            <a:lvl1pPr algn="ctr">
              <a:lnSpc>
                <a:spcPct val="100000"/>
              </a:lnSpc>
              <a:buNone/>
              <a:defRPr lang="en-US" sz="1200" b="1" strike="noStrike" spc="-1">
                <a:solidFill>
                  <a:srgbClr val="0D0D0D"/>
                </a:solidFill>
                <a:latin typeface="Calibri"/>
                <a:ea typeface="DejaVu Sans"/>
              </a:defRPr>
            </a:lvl1pPr>
          </a:lstStyle>
          <a:p>
            <a:pPr algn="ctr">
              <a:lnSpc>
                <a:spcPct val="100000"/>
              </a:lnSpc>
              <a:buNone/>
            </a:pPr>
            <a:r>
              <a:rPr lang="en-US" dirty="0"/>
              <a:t>W</a:t>
            </a:r>
            <a:r>
              <a:rPr lang="en-US" sz="1200" b="1" strike="noStrike" spc="-1" dirty="0">
                <a:solidFill>
                  <a:srgbClr val="0D0D0D"/>
                </a:solidFill>
                <a:latin typeface="Calibri"/>
                <a:ea typeface="DejaVu Sans"/>
              </a:rPr>
              <a:t>hat’s </a:t>
            </a:r>
            <a:r>
              <a:rPr lang="en-US" dirty="0"/>
              <a:t>T</a:t>
            </a:r>
            <a:r>
              <a:rPr lang="en-US" sz="1200" b="1" strike="noStrike" spc="-1" dirty="0">
                <a:solidFill>
                  <a:srgbClr val="0D0D0D"/>
                </a:solidFill>
                <a:latin typeface="Calibri"/>
                <a:ea typeface="DejaVu Sans"/>
              </a:rPr>
              <a:t>rending?</a:t>
            </a:r>
            <a:endParaRPr lang="en-US" sz="1200" b="0" strike="noStrike" spc="-1" dirty="0">
              <a:latin typeface="Times New Roman"/>
            </a:endParaRPr>
          </a:p>
        </p:txBody>
      </p:sp>
      <p:sp>
        <p:nvSpPr>
          <p:cNvPr id="291" name="Rectangle 5"/>
          <p:cNvSpPr/>
          <p:nvPr/>
        </p:nvSpPr>
        <p:spPr>
          <a:xfrm>
            <a:off x="0" y="0"/>
            <a:ext cx="12189960" cy="6855840"/>
          </a:xfrm>
          <a:prstGeom prst="rect">
            <a:avLst/>
          </a:prstGeom>
          <a:noFill/>
          <a:ln w="25560">
            <a:solidFill>
              <a:srgbClr val="43729D"/>
            </a:solidFill>
            <a:miter/>
          </a:ln>
        </p:spPr>
        <p:style>
          <a:lnRef idx="0">
            <a:scrgbClr r="0" g="0" b="0"/>
          </a:lnRef>
          <a:fillRef idx="0">
            <a:scrgbClr r="0" g="0" b="0"/>
          </a:fillRef>
          <a:effectRef idx="0">
            <a:scrgbClr r="0" g="0" b="0"/>
          </a:effectRef>
          <a:fontRef idx="minor"/>
        </p:style>
      </p:sp>
      <p:sp>
        <p:nvSpPr>
          <p:cNvPr id="292" name="Rounded Rectangle 7"/>
          <p:cNvSpPr/>
          <p:nvPr/>
        </p:nvSpPr>
        <p:spPr>
          <a:xfrm>
            <a:off x="126720" y="112680"/>
            <a:ext cx="11913120" cy="6606720"/>
          </a:xfrm>
          <a:prstGeom prst="roundRect">
            <a:avLst>
              <a:gd name="adj" fmla="val 16667"/>
            </a:avLst>
          </a:prstGeom>
          <a:noFill/>
          <a:ln w="25560">
            <a:solidFill>
              <a:srgbClr val="43729D">
                <a:alpha val="79000"/>
              </a:srgbClr>
            </a:solidFill>
            <a:miter/>
          </a:ln>
        </p:spPr>
        <p:style>
          <a:lnRef idx="0">
            <a:scrgbClr r="0" g="0" b="0"/>
          </a:lnRef>
          <a:fillRef idx="0">
            <a:scrgbClr r="0" g="0" b="0"/>
          </a:fillRef>
          <a:effectRef idx="0">
            <a:scrgbClr r="0" g="0" b="0"/>
          </a:effectRef>
          <a:fontRef idx="minor"/>
        </p:style>
      </p:sp>
      <p:sp>
        <p:nvSpPr>
          <p:cNvPr id="293" name="Rectangle 2"/>
          <p:cNvSpPr/>
          <p:nvPr/>
        </p:nvSpPr>
        <p:spPr>
          <a:xfrm>
            <a:off x="811080" y="1828440"/>
            <a:ext cx="1066572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buNone/>
            </a:pPr>
            <a:r>
              <a:rPr lang="en-US" sz="1800" b="0" strike="noStrike" spc="-1">
                <a:solidFill>
                  <a:srgbClr val="000000"/>
                </a:solidFill>
                <a:latin typeface="Times New Roman"/>
                <a:ea typeface="DejaVu Sans"/>
              </a:rPr>
              <a:t>	</a:t>
            </a:r>
            <a:endParaRPr lang="en-US" sz="1800" b="0" strike="noStrike" spc="-1">
              <a:latin typeface="Arial"/>
            </a:endParaRPr>
          </a:p>
        </p:txBody>
      </p:sp>
      <p:pic>
        <p:nvPicPr>
          <p:cNvPr id="294" name="Picture 10" descr="Graphical user interface, application, Word&#10;&#10;Description automatically generated"/>
          <p:cNvPicPr/>
          <p:nvPr/>
        </p:nvPicPr>
        <p:blipFill>
          <a:blip r:embed="rId4"/>
          <a:stretch/>
        </p:blipFill>
        <p:spPr>
          <a:xfrm>
            <a:off x="1600200" y="1828440"/>
            <a:ext cx="8642880" cy="4358160"/>
          </a:xfrm>
          <a:prstGeom prst="rect">
            <a:avLst/>
          </a:prstGeom>
          <a:ln w="0">
            <a:noFill/>
          </a:ln>
        </p:spPr>
      </p:pic>
      <p:sp>
        <p:nvSpPr>
          <p:cNvPr id="4" name="PlaceHolder 3"/>
          <p:cNvSpPr>
            <a:spLocks noGrp="1"/>
          </p:cNvSpPr>
          <p:nvPr>
            <p:ph type="sldNum" idx="11"/>
          </p:nvPr>
        </p:nvSpPr>
        <p:spPr/>
        <p:txBody>
          <a:bodyPr/>
          <a:lstStyle/>
          <a:p>
            <a:fld id="{B4418586-8C68-4E48-902F-AD86F8BF8F34}" type="slidenum">
              <a:rPr/>
              <a:t>13</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0" y="365040"/>
            <a:ext cx="12189960" cy="1323360"/>
          </a:xfrm>
          <a:prstGeom prst="rect">
            <a:avLst/>
          </a:prstGeom>
          <a:noFill/>
          <a:ln w="0">
            <a:noFill/>
          </a:ln>
        </p:spPr>
        <p:txBody>
          <a:bodyPr lIns="0" tIns="0" rIns="0" bIns="0" anchor="ctr">
            <a:noAutofit/>
          </a:bodyPr>
          <a:lstStyle/>
          <a:p>
            <a:pPr algn="ctr">
              <a:lnSpc>
                <a:spcPct val="90000"/>
              </a:lnSpc>
              <a:buNone/>
            </a:pPr>
            <a:r>
              <a:rPr lang="en-US" sz="4400" b="1" u="sng" strike="noStrike" spc="-1" dirty="0">
                <a:solidFill>
                  <a:srgbClr val="5B9BD5"/>
                </a:solidFill>
                <a:uFillTx/>
                <a:latin typeface="Calibri Light"/>
                <a:ea typeface="DejaVu Sans"/>
              </a:rPr>
              <a:t>LOGO</a:t>
            </a:r>
            <a:endParaRPr lang="en-US" sz="4400" b="0" strike="noStrike" spc="-1" dirty="0">
              <a:latin typeface="Arial"/>
            </a:endParaRPr>
          </a:p>
        </p:txBody>
      </p:sp>
      <p:sp>
        <p:nvSpPr>
          <p:cNvPr id="177" name="PlaceHolder 2"/>
          <p:cNvSpPr>
            <a:spLocks noGrp="1"/>
          </p:cNvSpPr>
          <p:nvPr>
            <p:ph type="ftr" idx="16"/>
          </p:nvPr>
        </p:nvSpPr>
        <p:spPr>
          <a:xfrm>
            <a:off x="4038480" y="6356520"/>
            <a:ext cx="4112640" cy="362880"/>
          </a:xfrm>
          <a:prstGeom prst="rect">
            <a:avLst/>
          </a:prstGeom>
          <a:noFill/>
          <a:ln w="0">
            <a:noFill/>
          </a:ln>
        </p:spPr>
        <p:txBody>
          <a:bodyPr lIns="90000" tIns="45000" rIns="90000" bIns="45000" anchor="ctr">
            <a:noAutofit/>
          </a:bodyPr>
          <a:lstStyle>
            <a:lvl1pPr algn="ctr">
              <a:lnSpc>
                <a:spcPct val="100000"/>
              </a:lnSpc>
              <a:buNone/>
              <a:defRPr lang="en-US" sz="1200" b="1" strike="noStrike" spc="-1">
                <a:solidFill>
                  <a:srgbClr val="0D0D0D"/>
                </a:solidFill>
                <a:latin typeface="Calibri"/>
                <a:ea typeface="DejaVu Sans"/>
              </a:defRPr>
            </a:lvl1pPr>
          </a:lstStyle>
          <a:p>
            <a:pPr algn="ctr">
              <a:lnSpc>
                <a:spcPct val="100000"/>
              </a:lnSpc>
              <a:buNone/>
            </a:pPr>
            <a:r>
              <a:rPr lang="en-US" dirty="0"/>
              <a:t>W</a:t>
            </a:r>
            <a:r>
              <a:rPr lang="en-US" sz="1200" b="1" strike="noStrike" spc="-1" dirty="0">
                <a:solidFill>
                  <a:srgbClr val="0D0D0D"/>
                </a:solidFill>
                <a:latin typeface="Calibri"/>
                <a:ea typeface="DejaVu Sans"/>
              </a:rPr>
              <a:t>hat’s Trending?</a:t>
            </a:r>
            <a:endParaRPr lang="en-US" sz="1200" b="0" strike="noStrike" spc="-1" dirty="0">
              <a:latin typeface="Times New Roman"/>
            </a:endParaRPr>
          </a:p>
        </p:txBody>
      </p:sp>
      <p:pic>
        <p:nvPicPr>
          <p:cNvPr id="178" name="Content Placeholder 9"/>
          <p:cNvPicPr/>
          <p:nvPr/>
        </p:nvPicPr>
        <p:blipFill>
          <a:blip r:embed="rId3"/>
          <a:stretch/>
        </p:blipFill>
        <p:spPr>
          <a:xfrm>
            <a:off x="10094400" y="331200"/>
            <a:ext cx="1383840" cy="1383840"/>
          </a:xfrm>
          <a:prstGeom prst="rect">
            <a:avLst/>
          </a:prstGeom>
          <a:ln w="0">
            <a:noFill/>
          </a:ln>
        </p:spPr>
      </p:pic>
      <p:sp>
        <p:nvSpPr>
          <p:cNvPr id="179" name="Rectangle 5"/>
          <p:cNvSpPr/>
          <p:nvPr/>
        </p:nvSpPr>
        <p:spPr>
          <a:xfrm>
            <a:off x="0" y="0"/>
            <a:ext cx="12189960" cy="6855840"/>
          </a:xfrm>
          <a:prstGeom prst="rect">
            <a:avLst/>
          </a:prstGeom>
          <a:noFill/>
          <a:ln w="25560">
            <a:solidFill>
              <a:srgbClr val="43729D"/>
            </a:solidFill>
            <a:miter/>
          </a:ln>
        </p:spPr>
        <p:style>
          <a:lnRef idx="0">
            <a:scrgbClr r="0" g="0" b="0"/>
          </a:lnRef>
          <a:fillRef idx="0">
            <a:scrgbClr r="0" g="0" b="0"/>
          </a:fillRef>
          <a:effectRef idx="0">
            <a:scrgbClr r="0" g="0" b="0"/>
          </a:effectRef>
          <a:fontRef idx="minor"/>
        </p:style>
      </p:sp>
      <p:sp>
        <p:nvSpPr>
          <p:cNvPr id="180" name="Rounded Rectangle 7"/>
          <p:cNvSpPr/>
          <p:nvPr/>
        </p:nvSpPr>
        <p:spPr>
          <a:xfrm>
            <a:off x="126720" y="75240"/>
            <a:ext cx="11913120" cy="6606720"/>
          </a:xfrm>
          <a:prstGeom prst="roundRect">
            <a:avLst>
              <a:gd name="adj" fmla="val 16667"/>
            </a:avLst>
          </a:prstGeom>
          <a:noFill/>
          <a:ln w="25560">
            <a:solidFill>
              <a:srgbClr val="43729D">
                <a:alpha val="79000"/>
              </a:srgbClr>
            </a:solidFill>
            <a:miter/>
          </a:ln>
        </p:spPr>
        <p:style>
          <a:lnRef idx="0">
            <a:scrgbClr r="0" g="0" b="0"/>
          </a:lnRef>
          <a:fillRef idx="0">
            <a:scrgbClr r="0" g="0" b="0"/>
          </a:fillRef>
          <a:effectRef idx="0">
            <a:scrgbClr r="0" g="0" b="0"/>
          </a:effectRef>
          <a:fontRef idx="minor"/>
        </p:style>
      </p:sp>
      <p:pic>
        <p:nvPicPr>
          <p:cNvPr id="181" name="Picture 8"/>
          <p:cNvPicPr/>
          <p:nvPr/>
        </p:nvPicPr>
        <p:blipFill>
          <a:blip r:embed="rId4"/>
          <a:stretch/>
        </p:blipFill>
        <p:spPr>
          <a:xfrm>
            <a:off x="3828960" y="2307600"/>
            <a:ext cx="4532040" cy="2520360"/>
          </a:xfrm>
          <a:prstGeom prst="rect">
            <a:avLst/>
          </a:prstGeom>
          <a:ln w="0">
            <a:noFill/>
          </a:ln>
        </p:spPr>
      </p:pic>
      <p:sp>
        <p:nvSpPr>
          <p:cNvPr id="4" name="PlaceHolder 3"/>
          <p:cNvSpPr>
            <a:spLocks noGrp="1"/>
          </p:cNvSpPr>
          <p:nvPr>
            <p:ph type="sldNum" idx="5"/>
          </p:nvPr>
        </p:nvSpPr>
        <p:spPr/>
        <p:txBody>
          <a:bodyPr/>
          <a:lstStyle/>
          <a:p>
            <a:fld id="{CB124C4D-2DD5-475A-95DA-D1B9398213E0}" type="slidenum">
              <a:rPr/>
              <a:t>2</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42" presetClass="entr" fill="hold" nodeType="clickEffect">
                                  <p:stCondLst>
                                    <p:cond delay="0"/>
                                  </p:stCondLst>
                                  <p:childTnLst>
                                    <p:set>
                                      <p:cBhvr>
                                        <p:cTn id="6" dur="1" fill="hold">
                                          <p:stCondLst>
                                            <p:cond delay="0"/>
                                          </p:stCondLst>
                                        </p:cTn>
                                        <p:tgtEl>
                                          <p:spTgt spid="181"/>
                                        </p:tgtEl>
                                        <p:attrNameLst>
                                          <p:attrName>style.visibility</p:attrName>
                                        </p:attrNameLst>
                                      </p:cBhvr>
                                      <p:to>
                                        <p:strVal val="visible"/>
                                      </p:to>
                                    </p:set>
                                    <p:animEffect transition="in" filter="fade">
                                      <p:cBhvr additive="repl">
                                        <p:cTn id="7" dur="1000"/>
                                        <p:tgtEl>
                                          <p:spTgt spid="181"/>
                                        </p:tgtEl>
                                      </p:cBhvr>
                                    </p:animEffect>
                                    <p:anim calcmode="lin" valueType="num">
                                      <p:cBhvr additive="repl">
                                        <p:cTn id="8" dur="1000" fill="hold"/>
                                        <p:tgtEl>
                                          <p:spTgt spid="181"/>
                                        </p:tgtEl>
                                        <p:attrNameLst>
                                          <p:attrName>ppt_x</p:attrName>
                                        </p:attrNameLst>
                                      </p:cBhvr>
                                      <p:tavLst>
                                        <p:tav tm="0">
                                          <p:val>
                                            <p:strVal val="#ppt_x"/>
                                          </p:val>
                                        </p:tav>
                                        <p:tav tm="100000">
                                          <p:val>
                                            <p:strVal val="#ppt_x"/>
                                          </p:val>
                                        </p:tav>
                                      </p:tavLst>
                                    </p:anim>
                                    <p:anim calcmode="lin" valueType="num">
                                      <p:cBhvr additive="repl">
                                        <p:cTn id="9" dur="1000" fill="hold"/>
                                        <p:tgtEl>
                                          <p:spTgt spid="1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2" name="Content Placeholder 9"/>
          <p:cNvPicPr/>
          <p:nvPr/>
        </p:nvPicPr>
        <p:blipFill>
          <a:blip r:embed="rId2"/>
          <a:stretch/>
        </p:blipFill>
        <p:spPr>
          <a:xfrm>
            <a:off x="10094400" y="331200"/>
            <a:ext cx="1383840" cy="1383840"/>
          </a:xfrm>
          <a:prstGeom prst="rect">
            <a:avLst/>
          </a:prstGeom>
          <a:ln w="0">
            <a:noFill/>
          </a:ln>
        </p:spPr>
      </p:pic>
      <p:sp>
        <p:nvSpPr>
          <p:cNvPr id="183" name="PlaceHolder 1"/>
          <p:cNvSpPr>
            <a:spLocks noGrp="1"/>
          </p:cNvSpPr>
          <p:nvPr>
            <p:ph/>
          </p:nvPr>
        </p:nvSpPr>
        <p:spPr>
          <a:xfrm>
            <a:off x="0" y="576360"/>
            <a:ext cx="12191760" cy="5598720"/>
          </a:xfrm>
          <a:prstGeom prst="rect">
            <a:avLst/>
          </a:prstGeom>
          <a:noFill/>
          <a:ln w="0">
            <a:noFill/>
          </a:ln>
        </p:spPr>
        <p:txBody>
          <a:bodyPr lIns="0" tIns="0" rIns="0" bIns="0" anchor="t">
            <a:normAutofit/>
          </a:bodyPr>
          <a:lstStyle/>
          <a:p>
            <a:pPr marL="228600" indent="-228600" algn="ctr">
              <a:lnSpc>
                <a:spcPct val="90000"/>
              </a:lnSpc>
              <a:spcBef>
                <a:spcPts val="1295"/>
              </a:spcBef>
              <a:buNone/>
              <a:tabLst>
                <a:tab pos="0" algn="l"/>
              </a:tabLst>
            </a:pPr>
            <a:endParaRPr lang="en-US" sz="3200" b="0" strike="noStrike" spc="-1" dirty="0">
              <a:latin typeface="Arial"/>
            </a:endParaRPr>
          </a:p>
          <a:p>
            <a:pPr marL="228600" indent="-228600" algn="ctr">
              <a:lnSpc>
                <a:spcPct val="90000"/>
              </a:lnSpc>
              <a:spcBef>
                <a:spcPts val="1295"/>
              </a:spcBef>
              <a:buNone/>
              <a:tabLst>
                <a:tab pos="0" algn="l"/>
              </a:tabLst>
            </a:pPr>
            <a:r>
              <a:rPr lang="en-US" sz="3200" b="1" u="sng" strike="noStrike" spc="-1" dirty="0">
                <a:solidFill>
                  <a:srgbClr val="5B9BD5"/>
                </a:solidFill>
                <a:uFillTx/>
                <a:latin typeface="Calibri"/>
                <a:ea typeface="DejaVu Sans"/>
              </a:rPr>
              <a:t>Team/Company Name:</a:t>
            </a:r>
            <a:endParaRPr lang="en-US" sz="3200" b="0" strike="noStrike" spc="-1" dirty="0">
              <a:latin typeface="Arial"/>
            </a:endParaRPr>
          </a:p>
          <a:p>
            <a:pPr marL="228600" indent="-228600" algn="ctr">
              <a:lnSpc>
                <a:spcPct val="90000"/>
              </a:lnSpc>
              <a:spcBef>
                <a:spcPts val="1295"/>
              </a:spcBef>
              <a:buNone/>
              <a:tabLst>
                <a:tab pos="0" algn="l"/>
              </a:tabLst>
            </a:pPr>
            <a:r>
              <a:rPr lang="en-US" sz="3200" b="0" strike="noStrike" spc="-1" dirty="0">
                <a:solidFill>
                  <a:srgbClr val="000000"/>
                </a:solidFill>
                <a:latin typeface="Calibri"/>
                <a:ea typeface="DejaVu Sans"/>
              </a:rPr>
              <a:t>What’s trending</a:t>
            </a:r>
            <a:endParaRPr lang="en-US" sz="3200" b="0" strike="noStrike" spc="-1" dirty="0">
              <a:latin typeface="Arial"/>
            </a:endParaRPr>
          </a:p>
          <a:p>
            <a:pPr marL="228600" indent="-228600" algn="ctr">
              <a:lnSpc>
                <a:spcPct val="90000"/>
              </a:lnSpc>
              <a:spcBef>
                <a:spcPts val="1295"/>
              </a:spcBef>
              <a:buNone/>
              <a:tabLst>
                <a:tab pos="0" algn="l"/>
              </a:tabLst>
            </a:pPr>
            <a:r>
              <a:rPr lang="en-US" sz="3200" b="1" u="sng" strike="noStrike" spc="-1" dirty="0">
                <a:solidFill>
                  <a:srgbClr val="5B9BD5"/>
                </a:solidFill>
                <a:uFillTx/>
                <a:latin typeface="Calibri"/>
                <a:ea typeface="DejaVu Sans"/>
              </a:rPr>
              <a:t>Supervisor(s):</a:t>
            </a:r>
            <a:endParaRPr lang="en-US" sz="3200" b="0" strike="noStrike" spc="-1" dirty="0">
              <a:latin typeface="Arial"/>
            </a:endParaRPr>
          </a:p>
          <a:p>
            <a:pPr marL="228600" indent="-228600" algn="ctr">
              <a:lnSpc>
                <a:spcPct val="90000"/>
              </a:lnSpc>
              <a:spcBef>
                <a:spcPts val="1295"/>
              </a:spcBef>
              <a:buNone/>
              <a:tabLst>
                <a:tab pos="0" algn="l"/>
              </a:tabLst>
            </a:pPr>
            <a:r>
              <a:rPr lang="en-US" sz="3200" b="0" strike="noStrike" spc="-1" dirty="0">
                <a:solidFill>
                  <a:srgbClr val="000000"/>
                </a:solidFill>
                <a:latin typeface="Calibri"/>
                <a:ea typeface="DejaVu Sans"/>
              </a:rPr>
              <a:t>Mr. Rizwan </a:t>
            </a:r>
            <a:r>
              <a:rPr lang="en-US" sz="3200" b="0" strike="noStrike" spc="-1" dirty="0" err="1">
                <a:solidFill>
                  <a:srgbClr val="000000"/>
                </a:solidFill>
                <a:latin typeface="Calibri"/>
                <a:ea typeface="DejaVu Sans"/>
              </a:rPr>
              <a:t>ul</a:t>
            </a:r>
            <a:r>
              <a:rPr lang="en-US" sz="3200" b="0" strike="noStrike" spc="-1" dirty="0">
                <a:solidFill>
                  <a:srgbClr val="000000"/>
                </a:solidFill>
                <a:latin typeface="Calibri"/>
                <a:ea typeface="DejaVu Sans"/>
              </a:rPr>
              <a:t> </a:t>
            </a:r>
            <a:r>
              <a:rPr lang="en-US" sz="3200" b="0" strike="noStrike" spc="-1" dirty="0" err="1">
                <a:solidFill>
                  <a:srgbClr val="000000"/>
                </a:solidFill>
                <a:latin typeface="Calibri"/>
                <a:ea typeface="DejaVu Sans"/>
              </a:rPr>
              <a:t>Haq</a:t>
            </a:r>
            <a:endParaRPr lang="en-US" sz="3200" b="0" strike="noStrike" spc="-1" dirty="0">
              <a:latin typeface="Arial"/>
            </a:endParaRPr>
          </a:p>
          <a:p>
            <a:pPr marL="228600" indent="-228600" algn="ctr">
              <a:lnSpc>
                <a:spcPct val="90000"/>
              </a:lnSpc>
              <a:spcBef>
                <a:spcPts val="1295"/>
              </a:spcBef>
              <a:buNone/>
              <a:tabLst>
                <a:tab pos="0" algn="l"/>
              </a:tabLst>
            </a:pPr>
            <a:r>
              <a:rPr lang="en-US" sz="3200" b="1" u="sng" strike="noStrike" spc="-1" dirty="0">
                <a:solidFill>
                  <a:srgbClr val="5B9BD5"/>
                </a:solidFill>
                <a:uFillTx/>
                <a:latin typeface="Calibri"/>
                <a:ea typeface="DejaVu Sans"/>
              </a:rPr>
              <a:t>Co-Supervisor(s):</a:t>
            </a:r>
            <a:endParaRPr lang="en-US" sz="3200" b="0" strike="noStrike" spc="-1" dirty="0">
              <a:latin typeface="Arial"/>
            </a:endParaRPr>
          </a:p>
          <a:p>
            <a:pPr marL="228600" indent="-228600" algn="ctr">
              <a:lnSpc>
                <a:spcPct val="90000"/>
              </a:lnSpc>
              <a:spcBef>
                <a:spcPts val="1295"/>
              </a:spcBef>
              <a:buNone/>
              <a:tabLst>
                <a:tab pos="0" algn="l"/>
              </a:tabLst>
            </a:pPr>
            <a:r>
              <a:rPr lang="en-US" sz="3200" b="0" strike="noStrike" spc="-1" dirty="0">
                <a:solidFill>
                  <a:srgbClr val="000000"/>
                </a:solidFill>
                <a:latin typeface="Calibri"/>
                <a:ea typeface="DejaVu Sans"/>
              </a:rPr>
              <a:t>Mr. Sajid </a:t>
            </a:r>
            <a:r>
              <a:rPr lang="en-US" sz="3200" b="0" strike="noStrike" spc="-1" dirty="0" err="1">
                <a:solidFill>
                  <a:srgbClr val="000000"/>
                </a:solidFill>
                <a:latin typeface="Calibri"/>
                <a:ea typeface="DejaVu Sans"/>
              </a:rPr>
              <a:t>Anwer</a:t>
            </a:r>
            <a:endParaRPr lang="en-US" sz="3200" b="0" strike="noStrike" spc="-1" dirty="0">
              <a:latin typeface="Arial"/>
            </a:endParaRPr>
          </a:p>
          <a:p>
            <a:pPr marL="228600" indent="-228600" algn="ctr">
              <a:lnSpc>
                <a:spcPct val="90000"/>
              </a:lnSpc>
              <a:spcBef>
                <a:spcPts val="1295"/>
              </a:spcBef>
              <a:buNone/>
              <a:tabLst>
                <a:tab pos="0" algn="l"/>
              </a:tabLst>
            </a:pPr>
            <a:r>
              <a:rPr lang="en-US" sz="3200" b="1" u="sng" strike="noStrike" spc="-1" dirty="0">
                <a:solidFill>
                  <a:srgbClr val="5B9BD5"/>
                </a:solidFill>
                <a:uFillTx/>
                <a:latin typeface="Calibri"/>
                <a:ea typeface="DejaVu Sans"/>
              </a:rPr>
              <a:t>Project Name/Title:</a:t>
            </a:r>
            <a:endParaRPr lang="en-US" sz="3200" b="0" strike="noStrike" spc="-1" dirty="0">
              <a:latin typeface="Arial"/>
            </a:endParaRPr>
          </a:p>
          <a:p>
            <a:pPr marL="228600" indent="-228600" algn="ctr">
              <a:lnSpc>
                <a:spcPct val="90000"/>
              </a:lnSpc>
              <a:spcBef>
                <a:spcPts val="1295"/>
              </a:spcBef>
              <a:buNone/>
              <a:tabLst>
                <a:tab pos="0" algn="l"/>
              </a:tabLst>
            </a:pPr>
            <a:r>
              <a:rPr lang="en-US" sz="3200" b="0" strike="noStrike" spc="-1" dirty="0">
                <a:solidFill>
                  <a:srgbClr val="000000"/>
                </a:solidFill>
                <a:latin typeface="Calibri"/>
                <a:ea typeface="DejaVu Sans"/>
              </a:rPr>
              <a:t>What’s trending (A Twitter Analysis Site)</a:t>
            </a:r>
            <a:endParaRPr lang="en-US" sz="3200" b="0" strike="noStrike" spc="-1" dirty="0">
              <a:latin typeface="Arial"/>
            </a:endParaRPr>
          </a:p>
        </p:txBody>
      </p:sp>
      <p:sp>
        <p:nvSpPr>
          <p:cNvPr id="184" name="Rounded Rectangle 7"/>
          <p:cNvSpPr/>
          <p:nvPr/>
        </p:nvSpPr>
        <p:spPr>
          <a:xfrm>
            <a:off x="126720" y="112680"/>
            <a:ext cx="11913120" cy="6606720"/>
          </a:xfrm>
          <a:prstGeom prst="roundRect">
            <a:avLst>
              <a:gd name="adj" fmla="val 16667"/>
            </a:avLst>
          </a:prstGeom>
          <a:noFill/>
          <a:ln w="25560">
            <a:solidFill>
              <a:srgbClr val="43729D">
                <a:alpha val="79000"/>
              </a:srgbClr>
            </a:solidFill>
            <a:miter/>
          </a:ln>
        </p:spPr>
        <p:style>
          <a:lnRef idx="0">
            <a:scrgbClr r="0" g="0" b="0"/>
          </a:lnRef>
          <a:fillRef idx="0">
            <a:scrgbClr r="0" g="0" b="0"/>
          </a:fillRef>
          <a:effectRef idx="0">
            <a:scrgbClr r="0" g="0" b="0"/>
          </a:effectRef>
          <a:fontRef idx="minor"/>
        </p:style>
      </p:sp>
      <p:sp>
        <p:nvSpPr>
          <p:cNvPr id="185" name="PlaceHolder 9"/>
          <p:cNvSpPr/>
          <p:nvPr/>
        </p:nvSpPr>
        <p:spPr>
          <a:xfrm>
            <a:off x="4038480" y="6356520"/>
            <a:ext cx="4112640" cy="36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buNone/>
            </a:pPr>
            <a:r>
              <a:rPr lang="en-US" sz="1200" b="1" spc="-1" dirty="0">
                <a:solidFill>
                  <a:srgbClr val="0D0D0D"/>
                </a:solidFill>
                <a:latin typeface="Calibri"/>
                <a:ea typeface="DejaVu Sans"/>
              </a:rPr>
              <a:t>W</a:t>
            </a:r>
            <a:r>
              <a:rPr lang="en-US" sz="1200" b="1" strike="noStrike" spc="-1" dirty="0">
                <a:solidFill>
                  <a:srgbClr val="0D0D0D"/>
                </a:solidFill>
                <a:latin typeface="Calibri"/>
                <a:ea typeface="DejaVu Sans"/>
              </a:rPr>
              <a:t>hat’s Trending?</a:t>
            </a:r>
            <a:endParaRPr lang="en-US" sz="1200" b="0" strike="noStrike" spc="-1" dirty="0">
              <a:latin typeface="Arial"/>
            </a:endParaRPr>
          </a:p>
        </p:txBody>
      </p:sp>
      <p:sp>
        <p:nvSpPr>
          <p:cNvPr id="3" name="PlaceHolder 2"/>
          <p:cNvSpPr>
            <a:spLocks noGrp="1"/>
          </p:cNvSpPr>
          <p:nvPr>
            <p:ph type="sldNum" idx="8"/>
          </p:nvPr>
        </p:nvSpPr>
        <p:spPr/>
        <p:txBody>
          <a:bodyPr/>
          <a:lstStyle/>
          <a:p>
            <a:fld id="{2266F7C3-9660-4DDC-A93A-9A09CC3899B5}" type="slidenum">
              <a:rPr/>
              <a:t>3</a:t>
            </a:fld>
            <a:endParaRPr/>
          </a:p>
        </p:txBody>
      </p:sp>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 presetClass="entr" fill="hold" nodeType="withEffect">
                                  <p:stCondLst>
                                    <p:cond delay="0"/>
                                  </p:stCondLst>
                                  <p:childTnLst>
                                    <p:set>
                                      <p:cBhvr>
                                        <p:cTn id="6" dur="1" fill="hold">
                                          <p:stCondLst>
                                            <p:cond delay="0"/>
                                          </p:stCondLst>
                                        </p:cTn>
                                        <p:tgtEl>
                                          <p:spTgt spid="18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83">
                                            <p:txEl>
                                              <p:pRg st="3" end="3"/>
                                            </p:txEl>
                                          </p:spTgt>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18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fill="hold" nodeType="clickEffect">
                                  <p:stCondLst>
                                    <p:cond delay="0"/>
                                  </p:stCondLst>
                                  <p:childTnLst>
                                    <p:set>
                                      <p:cBhvr>
                                        <p:cTn id="16" dur="1" fill="hold">
                                          <p:stCondLst>
                                            <p:cond delay="0"/>
                                          </p:stCondLst>
                                        </p:cTn>
                                        <p:tgtEl>
                                          <p:spTgt spid="183">
                                            <p:txEl>
                                              <p:pRg st="5" end="5"/>
                                            </p:txEl>
                                          </p:spTgt>
                                        </p:tgtEl>
                                        <p:attrNameLst>
                                          <p:attrName>style.visibility</p:attrName>
                                        </p:attrNameLst>
                                      </p:cBhvr>
                                      <p:to>
                                        <p:strVal val="visible"/>
                                      </p:to>
                                    </p:set>
                                  </p:childTnLst>
                                </p:cTn>
                              </p:par>
                              <p:par>
                                <p:cTn id="17" presetID="1" presetClass="entr" fill="hold" nodeType="withEffect">
                                  <p:stCondLst>
                                    <p:cond delay="0"/>
                                  </p:stCondLst>
                                  <p:childTnLst>
                                    <p:set>
                                      <p:cBhvr>
                                        <p:cTn id="18" dur="1" fill="hold">
                                          <p:stCondLst>
                                            <p:cond delay="0"/>
                                          </p:stCondLst>
                                        </p:cTn>
                                        <p:tgtEl>
                                          <p:spTgt spid="18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183">
                                            <p:txEl>
                                              <p:pRg st="7" end="7"/>
                                            </p:txEl>
                                          </p:spTgt>
                                        </p:tgtEl>
                                        <p:attrNameLst>
                                          <p:attrName>style.visibility</p:attrName>
                                        </p:attrNameLst>
                                      </p:cBhvr>
                                      <p:to>
                                        <p:strVal val="visible"/>
                                      </p:to>
                                    </p:set>
                                  </p:childTnLst>
                                </p:cTn>
                              </p:par>
                              <p:par>
                                <p:cTn id="23" presetID="1" presetClass="entr" fill="hold" nodeType="withEffect">
                                  <p:stCondLst>
                                    <p:cond delay="0"/>
                                  </p:stCondLst>
                                  <p:childTnLst>
                                    <p:set>
                                      <p:cBhvr>
                                        <p:cTn id="24" dur="1" fill="hold">
                                          <p:stCondLst>
                                            <p:cond delay="0"/>
                                          </p:stCondLst>
                                        </p:cTn>
                                        <p:tgtEl>
                                          <p:spTgt spid="18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75960" y="264600"/>
            <a:ext cx="12191760" cy="740880"/>
          </a:xfrm>
          <a:prstGeom prst="rect">
            <a:avLst/>
          </a:prstGeom>
          <a:noFill/>
          <a:ln w="0">
            <a:noFill/>
          </a:ln>
        </p:spPr>
        <p:txBody>
          <a:bodyPr lIns="90000" tIns="45000" rIns="90000" bIns="45000" anchor="ctr">
            <a:noAutofit/>
          </a:bodyPr>
          <a:lstStyle/>
          <a:p>
            <a:pPr algn="ctr">
              <a:lnSpc>
                <a:spcPct val="90000"/>
              </a:lnSpc>
              <a:buNone/>
            </a:pPr>
            <a:r>
              <a:rPr lang="en-US" sz="4400" b="1" u="sng" strike="noStrike" spc="-1" dirty="0">
                <a:solidFill>
                  <a:srgbClr val="5B9BD5"/>
                </a:solidFill>
                <a:uFillTx/>
                <a:latin typeface="Calibri Light"/>
                <a:ea typeface="DejaVu Sans"/>
              </a:rPr>
              <a:t>Outline</a:t>
            </a:r>
            <a:endParaRPr lang="en-US" sz="4400" b="0" strike="noStrike" spc="-1" dirty="0">
              <a:latin typeface="Arial"/>
            </a:endParaRPr>
          </a:p>
        </p:txBody>
      </p:sp>
      <p:pic>
        <p:nvPicPr>
          <p:cNvPr id="187" name="Content Placeholder 9"/>
          <p:cNvPicPr/>
          <p:nvPr/>
        </p:nvPicPr>
        <p:blipFill>
          <a:blip r:embed="rId3"/>
          <a:stretch/>
        </p:blipFill>
        <p:spPr>
          <a:xfrm>
            <a:off x="10093680" y="331920"/>
            <a:ext cx="1383480" cy="1383480"/>
          </a:xfrm>
          <a:prstGeom prst="rect">
            <a:avLst/>
          </a:prstGeom>
          <a:ln w="0">
            <a:noFill/>
          </a:ln>
        </p:spPr>
      </p:pic>
      <p:sp>
        <p:nvSpPr>
          <p:cNvPr id="188" name="Rectangle 5"/>
          <p:cNvSpPr/>
          <p:nvPr/>
        </p:nvSpPr>
        <p:spPr>
          <a:xfrm>
            <a:off x="0" y="0"/>
            <a:ext cx="12189960" cy="6855840"/>
          </a:xfrm>
          <a:prstGeom prst="rect">
            <a:avLst/>
          </a:prstGeom>
          <a:noFill/>
          <a:ln w="25560">
            <a:solidFill>
              <a:srgbClr val="43729D"/>
            </a:solidFill>
            <a:miter/>
          </a:ln>
        </p:spPr>
        <p:style>
          <a:lnRef idx="0">
            <a:scrgbClr r="0" g="0" b="0"/>
          </a:lnRef>
          <a:fillRef idx="0">
            <a:scrgbClr r="0" g="0" b="0"/>
          </a:fillRef>
          <a:effectRef idx="0">
            <a:scrgbClr r="0" g="0" b="0"/>
          </a:effectRef>
          <a:fontRef idx="minor"/>
        </p:style>
      </p:sp>
      <p:sp>
        <p:nvSpPr>
          <p:cNvPr id="189" name="Rounded Rectangle 7"/>
          <p:cNvSpPr/>
          <p:nvPr/>
        </p:nvSpPr>
        <p:spPr>
          <a:xfrm>
            <a:off x="126720" y="112680"/>
            <a:ext cx="11913120" cy="6606720"/>
          </a:xfrm>
          <a:prstGeom prst="roundRect">
            <a:avLst>
              <a:gd name="adj" fmla="val 16667"/>
            </a:avLst>
          </a:prstGeom>
          <a:noFill/>
          <a:ln w="25560">
            <a:solidFill>
              <a:srgbClr val="43729D">
                <a:alpha val="79000"/>
              </a:srgbClr>
            </a:solidFill>
            <a:miter/>
          </a:ln>
        </p:spPr>
        <p:style>
          <a:lnRef idx="0">
            <a:scrgbClr r="0" g="0" b="0"/>
          </a:lnRef>
          <a:fillRef idx="0">
            <a:scrgbClr r="0" g="0" b="0"/>
          </a:fillRef>
          <a:effectRef idx="0">
            <a:scrgbClr r="0" g="0" b="0"/>
          </a:effectRef>
          <a:fontRef idx="minor"/>
        </p:style>
      </p:sp>
      <p:sp>
        <p:nvSpPr>
          <p:cNvPr id="190" name="Rectangle 6"/>
          <p:cNvSpPr/>
          <p:nvPr/>
        </p:nvSpPr>
        <p:spPr>
          <a:xfrm>
            <a:off x="583560" y="1647720"/>
            <a:ext cx="7158600" cy="4179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00000"/>
              </a:lnSpc>
              <a:spcBef>
                <a:spcPts val="1723"/>
              </a:spcBef>
              <a:spcAft>
                <a:spcPts val="283"/>
              </a:spcAft>
              <a:buClr>
                <a:srgbClr val="000000"/>
              </a:buClr>
              <a:buFont typeface="StarSymbol"/>
              <a:buAutoNum type="arabicPeriod"/>
            </a:pPr>
            <a:r>
              <a:rPr lang="en-US" sz="2400" b="0" strike="noStrike" spc="-1" dirty="0">
                <a:solidFill>
                  <a:srgbClr val="000000"/>
                </a:solidFill>
                <a:latin typeface="Calibri" panose="020F0502020204030204" pitchFamily="34" charset="0"/>
                <a:ea typeface="DejaVu Sans"/>
                <a:cs typeface="Calibri" panose="020F0502020204030204" pitchFamily="34" charset="0"/>
              </a:rPr>
              <a:t>Problem Statement</a:t>
            </a:r>
            <a:endParaRPr lang="en-US" sz="2400" b="0" strike="noStrike" spc="-1" dirty="0">
              <a:latin typeface="Calibri" panose="020F0502020204030204" pitchFamily="34" charset="0"/>
              <a:cs typeface="Calibri" panose="020F0502020204030204" pitchFamily="34" charset="0"/>
            </a:endParaRPr>
          </a:p>
          <a:p>
            <a:pPr marL="343080" indent="-343080">
              <a:lnSpc>
                <a:spcPct val="100000"/>
              </a:lnSpc>
              <a:spcBef>
                <a:spcPts val="1723"/>
              </a:spcBef>
              <a:spcAft>
                <a:spcPts val="283"/>
              </a:spcAft>
              <a:buClr>
                <a:srgbClr val="000000"/>
              </a:buClr>
              <a:buFont typeface="StarSymbol"/>
              <a:buAutoNum type="arabicPeriod"/>
            </a:pPr>
            <a:r>
              <a:rPr lang="en-US" sz="2400" b="0" strike="noStrike" spc="-1" dirty="0">
                <a:solidFill>
                  <a:srgbClr val="000000"/>
                </a:solidFill>
                <a:latin typeface="Calibri" panose="020F0502020204030204" pitchFamily="34" charset="0"/>
                <a:ea typeface="DejaVu Sans"/>
                <a:cs typeface="Calibri" panose="020F0502020204030204" pitchFamily="34" charset="0"/>
              </a:rPr>
              <a:t>Project Introduction</a:t>
            </a:r>
            <a:endParaRPr lang="en-US" sz="2400" b="0" strike="noStrike" spc="-1" dirty="0">
              <a:latin typeface="Calibri" panose="020F0502020204030204" pitchFamily="34" charset="0"/>
              <a:cs typeface="Calibri" panose="020F0502020204030204" pitchFamily="34" charset="0"/>
            </a:endParaRPr>
          </a:p>
          <a:p>
            <a:pPr marL="343080" indent="-343080">
              <a:lnSpc>
                <a:spcPct val="100000"/>
              </a:lnSpc>
              <a:spcBef>
                <a:spcPts val="1723"/>
              </a:spcBef>
              <a:spcAft>
                <a:spcPts val="283"/>
              </a:spcAft>
              <a:buClr>
                <a:srgbClr val="000000"/>
              </a:buClr>
              <a:buFont typeface="StarSymbol"/>
              <a:buAutoNum type="arabicPeriod"/>
            </a:pPr>
            <a:r>
              <a:rPr lang="en-US" sz="2400" b="0" strike="noStrike" spc="-1" dirty="0">
                <a:solidFill>
                  <a:srgbClr val="000000"/>
                </a:solidFill>
                <a:latin typeface="Calibri" panose="020F0502020204030204" pitchFamily="34" charset="0"/>
                <a:ea typeface="DejaVu Sans"/>
                <a:cs typeface="Calibri" panose="020F0502020204030204" pitchFamily="34" charset="0"/>
              </a:rPr>
              <a:t>Need for Project</a:t>
            </a:r>
            <a:endParaRPr lang="en-US" sz="2400" b="0" strike="noStrike" spc="-1" dirty="0">
              <a:latin typeface="Calibri" panose="020F0502020204030204" pitchFamily="34" charset="0"/>
              <a:cs typeface="Calibri" panose="020F0502020204030204" pitchFamily="34" charset="0"/>
            </a:endParaRPr>
          </a:p>
          <a:p>
            <a:pPr marL="343080" indent="-343080">
              <a:lnSpc>
                <a:spcPct val="100000"/>
              </a:lnSpc>
              <a:spcBef>
                <a:spcPts val="1723"/>
              </a:spcBef>
              <a:spcAft>
                <a:spcPts val="283"/>
              </a:spcAft>
              <a:buClr>
                <a:srgbClr val="000000"/>
              </a:buClr>
              <a:buFont typeface="StarSymbol"/>
              <a:buAutoNum type="arabicPeriod"/>
            </a:pPr>
            <a:r>
              <a:rPr lang="en-US" sz="2400" b="0" strike="noStrike" spc="-1" dirty="0">
                <a:solidFill>
                  <a:srgbClr val="000000"/>
                </a:solidFill>
                <a:latin typeface="Calibri" panose="020F0502020204030204" pitchFamily="34" charset="0"/>
                <a:ea typeface="DejaVu Sans"/>
                <a:cs typeface="Calibri" panose="020F0502020204030204" pitchFamily="34" charset="0"/>
              </a:rPr>
              <a:t>Modules detail </a:t>
            </a:r>
            <a:endParaRPr lang="en-US" sz="2400" b="0" strike="noStrike" spc="-1" dirty="0">
              <a:latin typeface="Calibri" panose="020F0502020204030204" pitchFamily="34" charset="0"/>
              <a:cs typeface="Calibri" panose="020F0502020204030204" pitchFamily="34" charset="0"/>
            </a:endParaRPr>
          </a:p>
          <a:p>
            <a:pPr marL="343080" indent="-343080">
              <a:lnSpc>
                <a:spcPct val="100000"/>
              </a:lnSpc>
              <a:spcBef>
                <a:spcPts val="1723"/>
              </a:spcBef>
              <a:spcAft>
                <a:spcPts val="283"/>
              </a:spcAft>
              <a:buClr>
                <a:srgbClr val="000000"/>
              </a:buClr>
              <a:buFont typeface="StarSymbol"/>
              <a:buAutoNum type="arabicPeriod"/>
            </a:pPr>
            <a:r>
              <a:rPr lang="en-US" sz="2400" b="0" strike="noStrike" spc="-1" dirty="0">
                <a:solidFill>
                  <a:srgbClr val="000000"/>
                </a:solidFill>
                <a:latin typeface="Calibri" panose="020F0502020204030204" pitchFamily="34" charset="0"/>
                <a:ea typeface="DejaVu Sans"/>
                <a:cs typeface="Calibri" panose="020F0502020204030204" pitchFamily="34" charset="0"/>
              </a:rPr>
              <a:t>Comparison </a:t>
            </a:r>
            <a:endParaRPr lang="en-US" sz="2400" b="0" strike="noStrike" spc="-1" dirty="0">
              <a:latin typeface="Calibri" panose="020F0502020204030204" pitchFamily="34" charset="0"/>
              <a:cs typeface="Calibri" panose="020F0502020204030204" pitchFamily="34" charset="0"/>
            </a:endParaRPr>
          </a:p>
          <a:p>
            <a:pPr marL="343080" indent="-343080">
              <a:lnSpc>
                <a:spcPct val="100000"/>
              </a:lnSpc>
              <a:spcBef>
                <a:spcPts val="1723"/>
              </a:spcBef>
              <a:spcAft>
                <a:spcPts val="283"/>
              </a:spcAft>
              <a:buClr>
                <a:srgbClr val="000000"/>
              </a:buClr>
              <a:buFont typeface="StarSymbol"/>
              <a:buAutoNum type="arabicPeriod"/>
            </a:pPr>
            <a:r>
              <a:rPr lang="en-US" sz="2400" b="0" strike="noStrike" spc="-1" dirty="0">
                <a:solidFill>
                  <a:srgbClr val="000000"/>
                </a:solidFill>
                <a:latin typeface="Calibri" panose="020F0502020204030204" pitchFamily="34" charset="0"/>
                <a:ea typeface="DejaVu Sans"/>
                <a:cs typeface="Calibri" panose="020F0502020204030204" pitchFamily="34" charset="0"/>
              </a:rPr>
              <a:t>Architecture Diagram</a:t>
            </a:r>
            <a:endParaRPr lang="en-US" sz="2400" b="0" strike="noStrike" spc="-1" dirty="0">
              <a:latin typeface="Calibri" panose="020F0502020204030204" pitchFamily="34" charset="0"/>
              <a:cs typeface="Calibri" panose="020F0502020204030204" pitchFamily="34" charset="0"/>
            </a:endParaRPr>
          </a:p>
          <a:p>
            <a:pPr marL="343080" indent="-343080">
              <a:lnSpc>
                <a:spcPct val="100000"/>
              </a:lnSpc>
              <a:spcBef>
                <a:spcPts val="1723"/>
              </a:spcBef>
              <a:spcAft>
                <a:spcPts val="283"/>
              </a:spcAft>
              <a:buClr>
                <a:srgbClr val="000000"/>
              </a:buClr>
              <a:buFont typeface="StarSymbol"/>
              <a:buAutoNum type="arabicPeriod"/>
            </a:pPr>
            <a:r>
              <a:rPr lang="en-US" sz="2400" b="0" strike="noStrike" spc="-1" dirty="0">
                <a:solidFill>
                  <a:srgbClr val="000000"/>
                </a:solidFill>
                <a:latin typeface="Calibri" panose="020F0502020204030204" pitchFamily="34" charset="0"/>
                <a:ea typeface="DejaVu Sans"/>
                <a:cs typeface="Calibri" panose="020F0502020204030204" pitchFamily="34" charset="0"/>
              </a:rPr>
              <a:t>Tools and Technologies</a:t>
            </a:r>
            <a:endParaRPr lang="en-US" sz="2400" b="0" strike="noStrike" spc="-1" dirty="0">
              <a:latin typeface="Calibri" panose="020F0502020204030204" pitchFamily="34" charset="0"/>
              <a:cs typeface="Calibri" panose="020F0502020204030204" pitchFamily="34" charset="0"/>
            </a:endParaRPr>
          </a:p>
        </p:txBody>
      </p:sp>
      <p:sp>
        <p:nvSpPr>
          <p:cNvPr id="191" name="PlaceHolder 10"/>
          <p:cNvSpPr/>
          <p:nvPr/>
        </p:nvSpPr>
        <p:spPr>
          <a:xfrm>
            <a:off x="4038480" y="6356520"/>
            <a:ext cx="4112640" cy="36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buNone/>
            </a:pPr>
            <a:r>
              <a:rPr lang="en-US" sz="1200" b="1" spc="-1" dirty="0">
                <a:solidFill>
                  <a:srgbClr val="0D0D0D"/>
                </a:solidFill>
                <a:latin typeface="Calibri"/>
                <a:ea typeface="DejaVu Sans"/>
              </a:rPr>
              <a:t>W</a:t>
            </a:r>
            <a:r>
              <a:rPr lang="en-US" sz="1200" b="1" strike="noStrike" spc="-1" dirty="0">
                <a:solidFill>
                  <a:srgbClr val="0D0D0D"/>
                </a:solidFill>
                <a:latin typeface="Calibri"/>
                <a:ea typeface="DejaVu Sans"/>
              </a:rPr>
              <a:t>hat’s </a:t>
            </a:r>
            <a:r>
              <a:rPr lang="en-US" sz="1200" b="1" spc="-1" dirty="0">
                <a:solidFill>
                  <a:srgbClr val="0D0D0D"/>
                </a:solidFill>
                <a:latin typeface="Calibri"/>
                <a:ea typeface="DejaVu Sans"/>
              </a:rPr>
              <a:t>T</a:t>
            </a:r>
            <a:r>
              <a:rPr lang="en-US" sz="1200" b="1" strike="noStrike" spc="-1" dirty="0">
                <a:solidFill>
                  <a:srgbClr val="0D0D0D"/>
                </a:solidFill>
                <a:latin typeface="Calibri"/>
                <a:ea typeface="DejaVu Sans"/>
              </a:rPr>
              <a:t>rending?</a:t>
            </a:r>
            <a:endParaRPr lang="en-US" sz="1200" b="0" strike="noStrike" spc="-1" dirty="0">
              <a:latin typeface="Arial"/>
            </a:endParaRPr>
          </a:p>
        </p:txBody>
      </p:sp>
      <p:sp>
        <p:nvSpPr>
          <p:cNvPr id="3" name="PlaceHolder 2"/>
          <p:cNvSpPr>
            <a:spLocks noGrp="1"/>
          </p:cNvSpPr>
          <p:nvPr>
            <p:ph type="sldNum" idx="11"/>
          </p:nvPr>
        </p:nvSpPr>
        <p:spPr/>
        <p:txBody>
          <a:bodyPr/>
          <a:lstStyle/>
          <a:p>
            <a:fld id="{4BEEDBAF-63F5-4DB0-AA1D-A4F4580CB543}" type="slidenum">
              <a:rPr/>
              <a:t>4</a:t>
            </a:fld>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42" presetClass="entr" fill="hold" nodeType="click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fade">
                                      <p:cBhvr additive="repl">
                                        <p:cTn id="7" dur="1000"/>
                                        <p:tgtEl>
                                          <p:spTgt spid="190"/>
                                        </p:tgtEl>
                                      </p:cBhvr>
                                    </p:animEffect>
                                    <p:anim calcmode="lin" valueType="num">
                                      <p:cBhvr additive="repl">
                                        <p:cTn id="8" dur="1000" fill="hold"/>
                                        <p:tgtEl>
                                          <p:spTgt spid="190"/>
                                        </p:tgtEl>
                                        <p:attrNameLst>
                                          <p:attrName>ppt_x</p:attrName>
                                        </p:attrNameLst>
                                      </p:cBhvr>
                                      <p:tavLst>
                                        <p:tav tm="0">
                                          <p:val>
                                            <p:strVal val="#ppt_x"/>
                                          </p:val>
                                        </p:tav>
                                        <p:tav tm="100000">
                                          <p:val>
                                            <p:strVal val="#ppt_x"/>
                                          </p:val>
                                        </p:tav>
                                      </p:tavLst>
                                    </p:anim>
                                    <p:anim calcmode="lin" valueType="num">
                                      <p:cBhvr additive="repl">
                                        <p:cTn id="9" dur="1000" fill="hold"/>
                                        <p:tgtEl>
                                          <p:spTgt spid="19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0" y="228600"/>
            <a:ext cx="12191760" cy="914040"/>
          </a:xfrm>
          <a:prstGeom prst="rect">
            <a:avLst/>
          </a:prstGeom>
          <a:noFill/>
          <a:ln w="0">
            <a:noFill/>
          </a:ln>
        </p:spPr>
        <p:txBody>
          <a:bodyPr lIns="90000" tIns="45000" rIns="90000" bIns="45000" anchor="ctr">
            <a:noAutofit/>
          </a:bodyPr>
          <a:lstStyle/>
          <a:p>
            <a:pPr algn="ctr">
              <a:lnSpc>
                <a:spcPct val="90000"/>
              </a:lnSpc>
              <a:buNone/>
            </a:pPr>
            <a:r>
              <a:rPr lang="en-US" sz="4400" b="1" u="sng" strike="noStrike" spc="-1" dirty="0">
                <a:solidFill>
                  <a:srgbClr val="5B9BD5"/>
                </a:solidFill>
                <a:uFillTx/>
                <a:latin typeface="Calibri Light"/>
                <a:ea typeface="DejaVu Sans"/>
              </a:rPr>
              <a:t>Problem Statement</a:t>
            </a:r>
            <a:endParaRPr lang="en-US" sz="4400" b="0" strike="noStrike" spc="-1" dirty="0">
              <a:latin typeface="Arial"/>
            </a:endParaRPr>
          </a:p>
        </p:txBody>
      </p:sp>
      <p:pic>
        <p:nvPicPr>
          <p:cNvPr id="193" name="Content Placeholder 9"/>
          <p:cNvPicPr/>
          <p:nvPr/>
        </p:nvPicPr>
        <p:blipFill>
          <a:blip r:embed="rId3"/>
          <a:stretch/>
        </p:blipFill>
        <p:spPr>
          <a:xfrm>
            <a:off x="10093680" y="331920"/>
            <a:ext cx="1383480" cy="1383480"/>
          </a:xfrm>
          <a:prstGeom prst="rect">
            <a:avLst/>
          </a:prstGeom>
          <a:ln w="0">
            <a:noFill/>
          </a:ln>
        </p:spPr>
      </p:pic>
      <p:sp>
        <p:nvSpPr>
          <p:cNvPr id="194" name="PlaceHolder 2"/>
          <p:cNvSpPr>
            <a:spLocks noGrp="1"/>
          </p:cNvSpPr>
          <p:nvPr>
            <p:ph type="ftr" idx="17"/>
          </p:nvPr>
        </p:nvSpPr>
        <p:spPr>
          <a:xfrm>
            <a:off x="4038480" y="6356520"/>
            <a:ext cx="4112640" cy="362880"/>
          </a:xfrm>
          <a:prstGeom prst="rect">
            <a:avLst/>
          </a:prstGeom>
          <a:noFill/>
          <a:ln w="0">
            <a:noFill/>
          </a:ln>
        </p:spPr>
        <p:txBody>
          <a:bodyPr lIns="90000" tIns="45000" rIns="90000" bIns="45000" anchor="ctr">
            <a:noAutofit/>
          </a:bodyPr>
          <a:lstStyle>
            <a:lvl1pPr algn="ctr">
              <a:lnSpc>
                <a:spcPct val="100000"/>
              </a:lnSpc>
              <a:buNone/>
              <a:defRPr lang="en-US" sz="1200" b="1" strike="noStrike" spc="-1">
                <a:solidFill>
                  <a:srgbClr val="0D0D0D"/>
                </a:solidFill>
                <a:latin typeface="Calibri"/>
                <a:ea typeface="DejaVu Sans"/>
              </a:defRPr>
            </a:lvl1pPr>
          </a:lstStyle>
          <a:p>
            <a:pPr algn="ctr">
              <a:lnSpc>
                <a:spcPct val="100000"/>
              </a:lnSpc>
              <a:buNone/>
            </a:pPr>
            <a:r>
              <a:rPr lang="en-US" dirty="0"/>
              <a:t>W</a:t>
            </a:r>
            <a:r>
              <a:rPr lang="en-US" sz="1200" b="1" strike="noStrike" spc="-1" dirty="0">
                <a:solidFill>
                  <a:srgbClr val="0D0D0D"/>
                </a:solidFill>
                <a:latin typeface="Calibri"/>
                <a:ea typeface="DejaVu Sans"/>
              </a:rPr>
              <a:t>hat’s </a:t>
            </a:r>
            <a:r>
              <a:rPr lang="en-US" dirty="0"/>
              <a:t>T</a:t>
            </a:r>
            <a:r>
              <a:rPr lang="en-US" sz="1200" b="1" strike="noStrike" spc="-1" dirty="0">
                <a:solidFill>
                  <a:srgbClr val="0D0D0D"/>
                </a:solidFill>
                <a:latin typeface="Calibri"/>
                <a:ea typeface="DejaVu Sans"/>
              </a:rPr>
              <a:t>rending?</a:t>
            </a:r>
            <a:endParaRPr lang="en-US" sz="1200" b="0" strike="noStrike" spc="-1" dirty="0">
              <a:latin typeface="Times New Roman"/>
            </a:endParaRPr>
          </a:p>
        </p:txBody>
      </p:sp>
      <p:sp>
        <p:nvSpPr>
          <p:cNvPr id="195" name="Rectangle 5"/>
          <p:cNvSpPr/>
          <p:nvPr/>
        </p:nvSpPr>
        <p:spPr>
          <a:xfrm>
            <a:off x="0" y="0"/>
            <a:ext cx="12189960" cy="6855840"/>
          </a:xfrm>
          <a:prstGeom prst="rect">
            <a:avLst/>
          </a:prstGeom>
          <a:noFill/>
          <a:ln w="25560">
            <a:solidFill>
              <a:srgbClr val="43729D"/>
            </a:solidFill>
            <a:miter/>
          </a:ln>
        </p:spPr>
        <p:style>
          <a:lnRef idx="0">
            <a:scrgbClr r="0" g="0" b="0"/>
          </a:lnRef>
          <a:fillRef idx="0">
            <a:scrgbClr r="0" g="0" b="0"/>
          </a:fillRef>
          <a:effectRef idx="0">
            <a:scrgbClr r="0" g="0" b="0"/>
          </a:effectRef>
          <a:fontRef idx="minor"/>
        </p:style>
      </p:sp>
      <p:sp>
        <p:nvSpPr>
          <p:cNvPr id="196" name="Rounded Rectangle 7"/>
          <p:cNvSpPr/>
          <p:nvPr/>
        </p:nvSpPr>
        <p:spPr>
          <a:xfrm>
            <a:off x="126720" y="112680"/>
            <a:ext cx="11913120" cy="6606720"/>
          </a:xfrm>
          <a:prstGeom prst="roundRect">
            <a:avLst>
              <a:gd name="adj" fmla="val 16667"/>
            </a:avLst>
          </a:prstGeom>
          <a:noFill/>
          <a:ln w="25560">
            <a:solidFill>
              <a:srgbClr val="43729D">
                <a:alpha val="79000"/>
              </a:srgbClr>
            </a:solidFill>
            <a:miter/>
          </a:ln>
        </p:spPr>
        <p:style>
          <a:lnRef idx="0">
            <a:scrgbClr r="0" g="0" b="0"/>
          </a:lnRef>
          <a:fillRef idx="0">
            <a:scrgbClr r="0" g="0" b="0"/>
          </a:fillRef>
          <a:effectRef idx="0">
            <a:scrgbClr r="0" g="0" b="0"/>
          </a:effectRef>
          <a:fontRef idx="minor"/>
        </p:style>
      </p:sp>
      <p:sp>
        <p:nvSpPr>
          <p:cNvPr id="197" name="Rectangle 2"/>
          <p:cNvSpPr/>
          <p:nvPr/>
        </p:nvSpPr>
        <p:spPr>
          <a:xfrm>
            <a:off x="1372680" y="1828800"/>
            <a:ext cx="7770960" cy="2832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50000"/>
              </a:lnSpc>
              <a:buNone/>
            </a:pPr>
            <a:r>
              <a:rPr lang="en-US" sz="2400" b="0" i="1" strike="noStrike" spc="-1" dirty="0">
                <a:solidFill>
                  <a:srgbClr val="000000"/>
                </a:solidFill>
                <a:latin typeface="Calibri"/>
                <a:ea typeface="DejaVu Sans"/>
              </a:rPr>
              <a:t>“ Most of twitter trends are not authentic, generated by bot/fake accounts. These fake trends are main source of miss-information and results fake actions that are supported by millions of people causing unrest in society. “</a:t>
            </a:r>
            <a:endParaRPr lang="en-US" sz="2400" b="0" strike="noStrike" spc="-1" dirty="0">
              <a:latin typeface="Arial"/>
            </a:endParaRPr>
          </a:p>
        </p:txBody>
      </p:sp>
      <p:pic>
        <p:nvPicPr>
          <p:cNvPr id="198" name="Picture 196"/>
          <p:cNvPicPr/>
          <p:nvPr/>
        </p:nvPicPr>
        <p:blipFill>
          <a:blip r:embed="rId4"/>
          <a:stretch/>
        </p:blipFill>
        <p:spPr>
          <a:xfrm>
            <a:off x="9372600" y="2562480"/>
            <a:ext cx="2232000" cy="1551240"/>
          </a:xfrm>
          <a:prstGeom prst="rect">
            <a:avLst/>
          </a:prstGeom>
          <a:ln w="0">
            <a:noFill/>
          </a:ln>
        </p:spPr>
      </p:pic>
      <p:sp>
        <p:nvSpPr>
          <p:cNvPr id="4" name="PlaceHolder 3"/>
          <p:cNvSpPr>
            <a:spLocks noGrp="1"/>
          </p:cNvSpPr>
          <p:nvPr>
            <p:ph type="sldNum" idx="11"/>
          </p:nvPr>
        </p:nvSpPr>
        <p:spPr/>
        <p:txBody>
          <a:bodyPr/>
          <a:lstStyle/>
          <a:p>
            <a:fld id="{7309F1B0-BCDA-47EE-AE1A-C3F409EAD4E9}" type="slidenum">
              <a:rPr/>
              <a:t>5</a:t>
            </a:fld>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42" presetClass="entr" fill="hold" nodeType="clickEffect">
                                  <p:stCondLst>
                                    <p:cond delay="0"/>
                                  </p:stCondLst>
                                  <p:childTnLst>
                                    <p:set>
                                      <p:cBhvr>
                                        <p:cTn id="6" dur="1" fill="hold">
                                          <p:stCondLst>
                                            <p:cond delay="0"/>
                                          </p:stCondLst>
                                        </p:cTn>
                                        <p:tgtEl>
                                          <p:spTgt spid="197"/>
                                        </p:tgtEl>
                                        <p:attrNameLst>
                                          <p:attrName>style.visibility</p:attrName>
                                        </p:attrNameLst>
                                      </p:cBhvr>
                                      <p:to>
                                        <p:strVal val="visible"/>
                                      </p:to>
                                    </p:set>
                                    <p:animEffect transition="in" filter="fade">
                                      <p:cBhvr additive="repl">
                                        <p:cTn id="7" dur="1000"/>
                                        <p:tgtEl>
                                          <p:spTgt spid="197"/>
                                        </p:tgtEl>
                                      </p:cBhvr>
                                    </p:animEffect>
                                    <p:anim calcmode="lin" valueType="num">
                                      <p:cBhvr additive="repl">
                                        <p:cTn id="8" dur="1000" fill="hold"/>
                                        <p:tgtEl>
                                          <p:spTgt spid="197"/>
                                        </p:tgtEl>
                                        <p:attrNameLst>
                                          <p:attrName>ppt_x</p:attrName>
                                        </p:attrNameLst>
                                      </p:cBhvr>
                                      <p:tavLst>
                                        <p:tav tm="0">
                                          <p:val>
                                            <p:strVal val="#ppt_x"/>
                                          </p:val>
                                        </p:tav>
                                        <p:tav tm="100000">
                                          <p:val>
                                            <p:strVal val="#ppt_x"/>
                                          </p:val>
                                        </p:tav>
                                      </p:tavLst>
                                    </p:anim>
                                    <p:anim calcmode="lin" valueType="num">
                                      <p:cBhvr additive="repl">
                                        <p:cTn id="9" dur="1000" fill="hold"/>
                                        <p:tgtEl>
                                          <p:spTgt spid="1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0" y="155880"/>
            <a:ext cx="12189960" cy="1094760"/>
          </a:xfrm>
          <a:prstGeom prst="rect">
            <a:avLst/>
          </a:prstGeom>
          <a:noFill/>
          <a:ln w="0">
            <a:noFill/>
          </a:ln>
        </p:spPr>
        <p:txBody>
          <a:bodyPr lIns="90000" tIns="45000" rIns="90000" bIns="45000" anchor="ctr">
            <a:noAutofit/>
          </a:bodyPr>
          <a:lstStyle/>
          <a:p>
            <a:pPr algn="ctr">
              <a:lnSpc>
                <a:spcPct val="90000"/>
              </a:lnSpc>
              <a:buNone/>
            </a:pPr>
            <a:r>
              <a:rPr lang="en-US" sz="4400" b="1" u="sng" strike="noStrike" spc="-1" dirty="0">
                <a:solidFill>
                  <a:srgbClr val="5B9BD5"/>
                </a:solidFill>
                <a:uFillTx/>
                <a:latin typeface="Calibri Light"/>
                <a:ea typeface="DejaVu Sans"/>
              </a:rPr>
              <a:t>Project introduction</a:t>
            </a:r>
            <a:endParaRPr lang="en-US" sz="4400" b="0" strike="noStrike" spc="-1" dirty="0">
              <a:latin typeface="Arial"/>
            </a:endParaRPr>
          </a:p>
        </p:txBody>
      </p:sp>
      <p:pic>
        <p:nvPicPr>
          <p:cNvPr id="200" name="Content Placeholder 9"/>
          <p:cNvPicPr/>
          <p:nvPr/>
        </p:nvPicPr>
        <p:blipFill>
          <a:blip r:embed="rId3"/>
          <a:stretch/>
        </p:blipFill>
        <p:spPr>
          <a:xfrm>
            <a:off x="10093680" y="331920"/>
            <a:ext cx="1383480" cy="1383480"/>
          </a:xfrm>
          <a:prstGeom prst="rect">
            <a:avLst/>
          </a:prstGeom>
          <a:ln w="0">
            <a:noFill/>
          </a:ln>
        </p:spPr>
      </p:pic>
      <p:sp>
        <p:nvSpPr>
          <p:cNvPr id="201" name="PlaceHolder 2"/>
          <p:cNvSpPr>
            <a:spLocks noGrp="1"/>
          </p:cNvSpPr>
          <p:nvPr>
            <p:ph type="ftr" idx="18"/>
          </p:nvPr>
        </p:nvSpPr>
        <p:spPr>
          <a:xfrm>
            <a:off x="4038480" y="6356520"/>
            <a:ext cx="4112640" cy="362880"/>
          </a:xfrm>
          <a:prstGeom prst="rect">
            <a:avLst/>
          </a:prstGeom>
          <a:noFill/>
          <a:ln w="0">
            <a:noFill/>
          </a:ln>
        </p:spPr>
        <p:txBody>
          <a:bodyPr lIns="90000" tIns="45000" rIns="90000" bIns="45000" anchor="ctr">
            <a:noAutofit/>
          </a:bodyPr>
          <a:lstStyle>
            <a:lvl1pPr algn="ctr">
              <a:lnSpc>
                <a:spcPct val="100000"/>
              </a:lnSpc>
              <a:buNone/>
              <a:defRPr lang="en-US" sz="1200" b="0" strike="noStrike" spc="-1">
                <a:solidFill>
                  <a:srgbClr val="0D0D0D"/>
                </a:solidFill>
                <a:latin typeface="Times New Roman"/>
                <a:ea typeface="DejaVu Sans"/>
              </a:defRPr>
            </a:lvl1pPr>
          </a:lstStyle>
          <a:p>
            <a:pPr algn="ctr">
              <a:lnSpc>
                <a:spcPct val="100000"/>
              </a:lnSpc>
              <a:buNone/>
            </a:pPr>
            <a:endParaRPr lang="en-US" sz="1200" b="0" strike="noStrike" spc="-1" dirty="0">
              <a:latin typeface="Times New Roman"/>
            </a:endParaRPr>
          </a:p>
          <a:p>
            <a:pPr algn="ctr">
              <a:lnSpc>
                <a:spcPct val="100000"/>
              </a:lnSpc>
              <a:buNone/>
            </a:pPr>
            <a:r>
              <a:rPr lang="en-US" b="1" dirty="0">
                <a:latin typeface="Calibri"/>
              </a:rPr>
              <a:t>W</a:t>
            </a:r>
            <a:r>
              <a:rPr lang="en-US" sz="1200" b="1" strike="noStrike" spc="-1" dirty="0">
                <a:solidFill>
                  <a:srgbClr val="0D0D0D"/>
                </a:solidFill>
                <a:latin typeface="Calibri"/>
                <a:ea typeface="DejaVu Sans"/>
              </a:rPr>
              <a:t>hat’s </a:t>
            </a:r>
            <a:r>
              <a:rPr lang="en-US" b="1" dirty="0">
                <a:latin typeface="Calibri"/>
              </a:rPr>
              <a:t>T</a:t>
            </a:r>
            <a:r>
              <a:rPr lang="en-US" sz="1200" b="1" strike="noStrike" spc="-1" dirty="0">
                <a:solidFill>
                  <a:srgbClr val="0D0D0D"/>
                </a:solidFill>
                <a:latin typeface="Calibri"/>
                <a:ea typeface="DejaVu Sans"/>
              </a:rPr>
              <a:t>rending?</a:t>
            </a:r>
            <a:endParaRPr lang="en-US" sz="1200" b="0" strike="noStrike" spc="-1" dirty="0">
              <a:latin typeface="Times New Roman"/>
            </a:endParaRPr>
          </a:p>
          <a:p>
            <a:pPr algn="ctr">
              <a:lnSpc>
                <a:spcPct val="100000"/>
              </a:lnSpc>
              <a:buNone/>
            </a:pPr>
            <a:endParaRPr lang="en-US" sz="1200" b="0" strike="noStrike" spc="-1" dirty="0">
              <a:latin typeface="Times New Roman"/>
            </a:endParaRPr>
          </a:p>
        </p:txBody>
      </p:sp>
      <p:sp>
        <p:nvSpPr>
          <p:cNvPr id="202" name="Rectangle 5"/>
          <p:cNvSpPr/>
          <p:nvPr/>
        </p:nvSpPr>
        <p:spPr>
          <a:xfrm>
            <a:off x="0" y="0"/>
            <a:ext cx="12189960" cy="6855840"/>
          </a:xfrm>
          <a:prstGeom prst="rect">
            <a:avLst/>
          </a:prstGeom>
          <a:noFill/>
          <a:ln w="25560">
            <a:solidFill>
              <a:srgbClr val="43729D"/>
            </a:solidFill>
            <a:miter/>
          </a:ln>
        </p:spPr>
        <p:style>
          <a:lnRef idx="0">
            <a:scrgbClr r="0" g="0" b="0"/>
          </a:lnRef>
          <a:fillRef idx="0">
            <a:scrgbClr r="0" g="0" b="0"/>
          </a:fillRef>
          <a:effectRef idx="0">
            <a:scrgbClr r="0" g="0" b="0"/>
          </a:effectRef>
          <a:fontRef idx="minor"/>
        </p:style>
      </p:sp>
      <p:sp>
        <p:nvSpPr>
          <p:cNvPr id="203" name="Rounded Rectangle 7"/>
          <p:cNvSpPr/>
          <p:nvPr/>
        </p:nvSpPr>
        <p:spPr>
          <a:xfrm>
            <a:off x="126720" y="125640"/>
            <a:ext cx="11913120" cy="6606720"/>
          </a:xfrm>
          <a:prstGeom prst="roundRect">
            <a:avLst>
              <a:gd name="adj" fmla="val 16667"/>
            </a:avLst>
          </a:prstGeom>
          <a:noFill/>
          <a:ln w="25560">
            <a:solidFill>
              <a:srgbClr val="43729D">
                <a:alpha val="79000"/>
              </a:srgbClr>
            </a:solidFill>
            <a:miter/>
          </a:ln>
        </p:spPr>
        <p:style>
          <a:lnRef idx="0">
            <a:scrgbClr r="0" g="0" b="0"/>
          </a:lnRef>
          <a:fillRef idx="0">
            <a:scrgbClr r="0" g="0" b="0"/>
          </a:fillRef>
          <a:effectRef idx="0">
            <a:scrgbClr r="0" g="0" b="0"/>
          </a:effectRef>
          <a:fontRef idx="minor"/>
        </p:style>
      </p:sp>
      <p:sp>
        <p:nvSpPr>
          <p:cNvPr id="204" name="Rectangle 2"/>
          <p:cNvSpPr/>
          <p:nvPr/>
        </p:nvSpPr>
        <p:spPr>
          <a:xfrm>
            <a:off x="811080" y="1828440"/>
            <a:ext cx="10665720" cy="3930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gn="just">
              <a:lnSpc>
                <a:spcPct val="150000"/>
              </a:lnSpc>
              <a:buClr>
                <a:srgbClr val="000000"/>
              </a:buClr>
              <a:buFont typeface="Arial"/>
              <a:buChar char="•"/>
            </a:pPr>
            <a:r>
              <a:rPr lang="en-US" sz="2400" b="0" strike="noStrike" spc="-1" dirty="0">
                <a:solidFill>
                  <a:srgbClr val="000000"/>
                </a:solidFill>
                <a:latin typeface="Calibri"/>
                <a:ea typeface="DejaVu Sans"/>
              </a:rPr>
              <a:t>Web-based application </a:t>
            </a:r>
            <a:endParaRPr lang="en-US" sz="2400" b="0" strike="noStrike" spc="-1" dirty="0">
              <a:latin typeface="Arial"/>
            </a:endParaRPr>
          </a:p>
          <a:p>
            <a:pPr marL="343080" indent="-343080" algn="just">
              <a:lnSpc>
                <a:spcPct val="150000"/>
              </a:lnSpc>
              <a:buClr>
                <a:srgbClr val="000000"/>
              </a:buClr>
              <a:buFont typeface="Arial"/>
              <a:buChar char="•"/>
            </a:pPr>
            <a:r>
              <a:rPr lang="en-US" sz="2400" b="0" strike="noStrike" spc="-1" dirty="0">
                <a:solidFill>
                  <a:srgbClr val="000000"/>
                </a:solidFill>
                <a:latin typeface="Calibri"/>
                <a:ea typeface="DejaVu Sans"/>
              </a:rPr>
              <a:t>Bot/fake Account Identification </a:t>
            </a:r>
            <a:endParaRPr lang="en-US" sz="2400" b="0" strike="noStrike" spc="-1" dirty="0">
              <a:latin typeface="Arial"/>
            </a:endParaRPr>
          </a:p>
          <a:p>
            <a:pPr marL="343080" indent="-343080" algn="just">
              <a:lnSpc>
                <a:spcPct val="150000"/>
              </a:lnSpc>
              <a:buClr>
                <a:srgbClr val="000000"/>
              </a:buClr>
              <a:buFont typeface="Arial"/>
              <a:buChar char="•"/>
            </a:pPr>
            <a:r>
              <a:rPr lang="en-US" sz="2400" b="0" strike="noStrike" spc="-1" dirty="0">
                <a:solidFill>
                  <a:srgbClr val="000000"/>
                </a:solidFill>
                <a:latin typeface="Calibri"/>
                <a:ea typeface="DejaVu Sans"/>
              </a:rPr>
              <a:t>Fake trend Recognition</a:t>
            </a:r>
            <a:endParaRPr lang="en-US" sz="2400" b="0" strike="noStrike" spc="-1" dirty="0">
              <a:latin typeface="Arial"/>
            </a:endParaRPr>
          </a:p>
          <a:p>
            <a:pPr marL="343080" indent="-343080" algn="just">
              <a:lnSpc>
                <a:spcPct val="150000"/>
              </a:lnSpc>
              <a:buClr>
                <a:srgbClr val="000000"/>
              </a:buClr>
              <a:buFont typeface="Arial"/>
              <a:buChar char="•"/>
            </a:pPr>
            <a:r>
              <a:rPr lang="en-US" sz="2400" b="0" strike="noStrike" spc="-1" dirty="0">
                <a:solidFill>
                  <a:srgbClr val="000000"/>
                </a:solidFill>
                <a:latin typeface="Calibri"/>
                <a:ea typeface="DejaVu Sans"/>
              </a:rPr>
              <a:t>Trending keywords Analysis</a:t>
            </a:r>
            <a:endParaRPr lang="en-US" sz="2400" b="0" strike="noStrike" spc="-1" dirty="0">
              <a:latin typeface="Arial"/>
            </a:endParaRPr>
          </a:p>
          <a:p>
            <a:pPr marL="343080" indent="-343080" algn="just">
              <a:lnSpc>
                <a:spcPct val="150000"/>
              </a:lnSpc>
              <a:buClr>
                <a:srgbClr val="000000"/>
              </a:buClr>
              <a:buFont typeface="Arial"/>
              <a:buChar char="•"/>
            </a:pPr>
            <a:r>
              <a:rPr lang="en-US" sz="2400" b="0" strike="noStrike" spc="-1" dirty="0">
                <a:solidFill>
                  <a:srgbClr val="000000"/>
                </a:solidFill>
                <a:latin typeface="Calibri"/>
                <a:ea typeface="DejaVu Sans"/>
              </a:rPr>
              <a:t>Twitter Account analysis</a:t>
            </a:r>
            <a:endParaRPr lang="en-US" sz="2400" b="0" strike="noStrike" spc="-1" dirty="0">
              <a:latin typeface="Arial"/>
            </a:endParaRPr>
          </a:p>
          <a:p>
            <a:pPr marL="343080" indent="-343080" algn="just">
              <a:lnSpc>
                <a:spcPct val="150000"/>
              </a:lnSpc>
              <a:buClr>
                <a:srgbClr val="000000"/>
              </a:buClr>
              <a:buFont typeface="Arial"/>
              <a:buChar char="•"/>
            </a:pPr>
            <a:r>
              <a:rPr lang="en-US" sz="2400" b="0" strike="noStrike" spc="-1" dirty="0">
                <a:solidFill>
                  <a:srgbClr val="000000"/>
                </a:solidFill>
                <a:latin typeface="Calibri"/>
                <a:ea typeface="DejaVu Sans"/>
              </a:rPr>
              <a:t>Sentiments analysis </a:t>
            </a:r>
            <a:endParaRPr lang="en-US" sz="2400" b="0" strike="noStrike" spc="-1" dirty="0">
              <a:latin typeface="Arial"/>
            </a:endParaRPr>
          </a:p>
          <a:p>
            <a:pPr marL="343080" indent="-343080" algn="just">
              <a:lnSpc>
                <a:spcPct val="150000"/>
              </a:lnSpc>
              <a:buClr>
                <a:srgbClr val="000000"/>
              </a:buClr>
              <a:buFont typeface="Arial"/>
              <a:buChar char="•"/>
            </a:pPr>
            <a:r>
              <a:rPr lang="en-US" sz="2400" b="0" strike="noStrike" spc="-1" dirty="0">
                <a:solidFill>
                  <a:srgbClr val="000000"/>
                </a:solidFill>
                <a:latin typeface="Calibri"/>
                <a:ea typeface="DejaVu Sans"/>
              </a:rPr>
              <a:t>Facilitate the user in making a better opinion</a:t>
            </a:r>
            <a:endParaRPr lang="en-US" sz="2400" b="0" strike="noStrike" spc="-1" dirty="0">
              <a:latin typeface="Arial"/>
            </a:endParaRPr>
          </a:p>
        </p:txBody>
      </p:sp>
      <p:sp>
        <p:nvSpPr>
          <p:cNvPr id="4" name="PlaceHolder 3"/>
          <p:cNvSpPr>
            <a:spLocks noGrp="1"/>
          </p:cNvSpPr>
          <p:nvPr>
            <p:ph type="sldNum" idx="11"/>
          </p:nvPr>
        </p:nvSpPr>
        <p:spPr/>
        <p:txBody>
          <a:bodyPr/>
          <a:lstStyle/>
          <a:p>
            <a:fld id="{318A305D-B250-464E-829D-E1F31AE8E02E}" type="slidenum">
              <a:r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0" y="155880"/>
            <a:ext cx="12189960" cy="1094760"/>
          </a:xfrm>
          <a:prstGeom prst="rect">
            <a:avLst/>
          </a:prstGeom>
          <a:noFill/>
          <a:ln w="0">
            <a:noFill/>
          </a:ln>
        </p:spPr>
        <p:txBody>
          <a:bodyPr lIns="90000" tIns="45000" rIns="90000" bIns="45000" anchor="ctr">
            <a:noAutofit/>
          </a:bodyPr>
          <a:lstStyle/>
          <a:p>
            <a:pPr algn="ctr">
              <a:lnSpc>
                <a:spcPct val="90000"/>
              </a:lnSpc>
              <a:buNone/>
            </a:pPr>
            <a:r>
              <a:rPr lang="en-US" sz="4400" b="1" u="sng" strike="noStrike" spc="-1" dirty="0">
                <a:solidFill>
                  <a:srgbClr val="5B9BD5"/>
                </a:solidFill>
                <a:uFillTx/>
                <a:latin typeface="Calibri Light"/>
                <a:ea typeface="DejaVu Sans"/>
              </a:rPr>
              <a:t>Need for project</a:t>
            </a:r>
            <a:endParaRPr lang="en-US" sz="4400" b="0" strike="noStrike" spc="-1" dirty="0">
              <a:latin typeface="Arial"/>
            </a:endParaRPr>
          </a:p>
        </p:txBody>
      </p:sp>
      <p:pic>
        <p:nvPicPr>
          <p:cNvPr id="206" name="Content Placeholder 9"/>
          <p:cNvPicPr/>
          <p:nvPr/>
        </p:nvPicPr>
        <p:blipFill>
          <a:blip r:embed="rId3"/>
          <a:stretch/>
        </p:blipFill>
        <p:spPr>
          <a:xfrm>
            <a:off x="10093680" y="331920"/>
            <a:ext cx="1383480" cy="1383480"/>
          </a:xfrm>
          <a:prstGeom prst="rect">
            <a:avLst/>
          </a:prstGeom>
          <a:ln w="0">
            <a:noFill/>
          </a:ln>
        </p:spPr>
      </p:pic>
      <p:sp>
        <p:nvSpPr>
          <p:cNvPr id="207" name="PlaceHolder 2"/>
          <p:cNvSpPr>
            <a:spLocks noGrp="1"/>
          </p:cNvSpPr>
          <p:nvPr>
            <p:ph type="ftr" idx="19"/>
          </p:nvPr>
        </p:nvSpPr>
        <p:spPr>
          <a:xfrm>
            <a:off x="4038480" y="6356520"/>
            <a:ext cx="4112640" cy="362880"/>
          </a:xfrm>
          <a:prstGeom prst="rect">
            <a:avLst/>
          </a:prstGeom>
          <a:noFill/>
          <a:ln w="0">
            <a:noFill/>
          </a:ln>
        </p:spPr>
        <p:txBody>
          <a:bodyPr lIns="90000" tIns="45000" rIns="90000" bIns="45000" anchor="ctr">
            <a:noAutofit/>
          </a:bodyPr>
          <a:lstStyle>
            <a:lvl1pPr algn="ctr">
              <a:lnSpc>
                <a:spcPct val="100000"/>
              </a:lnSpc>
              <a:buNone/>
              <a:defRPr lang="en-US" sz="1200" b="1" strike="noStrike" spc="-1">
                <a:solidFill>
                  <a:srgbClr val="0D0D0D"/>
                </a:solidFill>
                <a:latin typeface="Calibri"/>
                <a:ea typeface="DejaVu Sans"/>
              </a:defRPr>
            </a:lvl1pPr>
          </a:lstStyle>
          <a:p>
            <a:pPr algn="ctr">
              <a:lnSpc>
                <a:spcPct val="100000"/>
              </a:lnSpc>
              <a:buNone/>
            </a:pPr>
            <a:r>
              <a:rPr lang="en-US" dirty="0"/>
              <a:t>W</a:t>
            </a:r>
            <a:r>
              <a:rPr lang="en-US" sz="1200" b="1" strike="noStrike" spc="-1" dirty="0">
                <a:solidFill>
                  <a:srgbClr val="0D0D0D"/>
                </a:solidFill>
                <a:latin typeface="Calibri"/>
                <a:ea typeface="DejaVu Sans"/>
              </a:rPr>
              <a:t>hat’s </a:t>
            </a:r>
            <a:r>
              <a:rPr lang="en-US" dirty="0"/>
              <a:t>T</a:t>
            </a:r>
            <a:r>
              <a:rPr lang="en-US" sz="1200" b="1" strike="noStrike" spc="-1" dirty="0">
                <a:solidFill>
                  <a:srgbClr val="0D0D0D"/>
                </a:solidFill>
                <a:latin typeface="Calibri"/>
                <a:ea typeface="DejaVu Sans"/>
              </a:rPr>
              <a:t>rending?</a:t>
            </a:r>
            <a:endParaRPr lang="en-US" sz="1200" b="0" strike="noStrike" spc="-1" dirty="0">
              <a:latin typeface="Times New Roman"/>
            </a:endParaRPr>
          </a:p>
        </p:txBody>
      </p:sp>
      <p:sp>
        <p:nvSpPr>
          <p:cNvPr id="208" name="Rectangle 5"/>
          <p:cNvSpPr/>
          <p:nvPr/>
        </p:nvSpPr>
        <p:spPr>
          <a:xfrm>
            <a:off x="0" y="0"/>
            <a:ext cx="12189960" cy="6855840"/>
          </a:xfrm>
          <a:prstGeom prst="rect">
            <a:avLst/>
          </a:prstGeom>
          <a:noFill/>
          <a:ln w="25560">
            <a:solidFill>
              <a:srgbClr val="43729D"/>
            </a:solidFill>
            <a:miter/>
          </a:ln>
        </p:spPr>
        <p:style>
          <a:lnRef idx="0">
            <a:scrgbClr r="0" g="0" b="0"/>
          </a:lnRef>
          <a:fillRef idx="0">
            <a:scrgbClr r="0" g="0" b="0"/>
          </a:fillRef>
          <a:effectRef idx="0">
            <a:scrgbClr r="0" g="0" b="0"/>
          </a:effectRef>
          <a:fontRef idx="minor"/>
        </p:style>
      </p:sp>
      <p:sp>
        <p:nvSpPr>
          <p:cNvPr id="209" name="Rounded Rectangle 7"/>
          <p:cNvSpPr/>
          <p:nvPr/>
        </p:nvSpPr>
        <p:spPr>
          <a:xfrm>
            <a:off x="126720" y="112680"/>
            <a:ext cx="11913120" cy="6606720"/>
          </a:xfrm>
          <a:prstGeom prst="roundRect">
            <a:avLst>
              <a:gd name="adj" fmla="val 16667"/>
            </a:avLst>
          </a:prstGeom>
          <a:noFill/>
          <a:ln w="25560">
            <a:solidFill>
              <a:srgbClr val="43729D">
                <a:alpha val="79000"/>
              </a:srgbClr>
            </a:solidFill>
            <a:miter/>
          </a:ln>
        </p:spPr>
        <p:style>
          <a:lnRef idx="0">
            <a:scrgbClr r="0" g="0" b="0"/>
          </a:lnRef>
          <a:fillRef idx="0">
            <a:scrgbClr r="0" g="0" b="0"/>
          </a:fillRef>
          <a:effectRef idx="0">
            <a:scrgbClr r="0" g="0" b="0"/>
          </a:effectRef>
          <a:fontRef idx="minor"/>
        </p:style>
      </p:sp>
      <p:sp>
        <p:nvSpPr>
          <p:cNvPr id="210" name="Rectangle 2"/>
          <p:cNvSpPr/>
          <p:nvPr/>
        </p:nvSpPr>
        <p:spPr>
          <a:xfrm>
            <a:off x="914400" y="1829880"/>
            <a:ext cx="9245880" cy="2284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50000"/>
              </a:lnSpc>
              <a:buNone/>
            </a:pPr>
            <a:r>
              <a:rPr lang="en-US" sz="2400" b="0" strike="noStrike" spc="-1" dirty="0">
                <a:solidFill>
                  <a:srgbClr val="000000"/>
                </a:solidFill>
                <a:latin typeface="Calibri"/>
                <a:ea typeface="DejaVu Sans"/>
              </a:rPr>
              <a:t>There is no platform available for the public to check whether trending keyword is  authentic or not, along with, bot account recognition, and  sentimental  of trends.</a:t>
            </a:r>
            <a:endParaRPr lang="en-US" sz="2400" b="0" strike="noStrike" spc="-1" dirty="0">
              <a:latin typeface="Arial"/>
            </a:endParaRPr>
          </a:p>
          <a:p>
            <a:pPr>
              <a:lnSpc>
                <a:spcPct val="150000"/>
              </a:lnSpc>
              <a:buNone/>
            </a:pPr>
            <a:r>
              <a:rPr lang="en-US" sz="2400" b="0" strike="noStrike" spc="-1" dirty="0">
                <a:solidFill>
                  <a:srgbClr val="000000"/>
                </a:solidFill>
                <a:latin typeface="Calibri"/>
                <a:ea typeface="DejaVu Sans"/>
              </a:rPr>
              <a:t>	</a:t>
            </a:r>
            <a:endParaRPr lang="en-US" sz="2400" b="0" strike="noStrike" spc="-1" dirty="0">
              <a:latin typeface="Arial"/>
            </a:endParaRPr>
          </a:p>
        </p:txBody>
      </p:sp>
      <p:sp>
        <p:nvSpPr>
          <p:cNvPr id="4" name="PlaceHolder 3"/>
          <p:cNvSpPr>
            <a:spLocks noGrp="1"/>
          </p:cNvSpPr>
          <p:nvPr>
            <p:ph type="sldNum" idx="11"/>
          </p:nvPr>
        </p:nvSpPr>
        <p:spPr/>
        <p:txBody>
          <a:bodyPr/>
          <a:lstStyle/>
          <a:p>
            <a:fld id="{8E659165-C99E-4244-BE13-0E651D0402F6}" type="slidenum">
              <a:r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PlaceHolder 7"/>
          <p:cNvSpPr/>
          <p:nvPr/>
        </p:nvSpPr>
        <p:spPr>
          <a:xfrm>
            <a:off x="0" y="300600"/>
            <a:ext cx="12191760" cy="783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buNone/>
            </a:pPr>
            <a:r>
              <a:rPr lang="en-US" sz="4400" b="1" u="sng" strike="noStrike" spc="-1" dirty="0">
                <a:solidFill>
                  <a:srgbClr val="5B9BD5"/>
                </a:solidFill>
                <a:uFillTx/>
                <a:latin typeface="Calibri Light"/>
                <a:ea typeface="DejaVu Sans"/>
              </a:rPr>
              <a:t>Modules</a:t>
            </a:r>
            <a:endParaRPr lang="en-US" sz="4400" b="0" strike="noStrike" spc="-1" dirty="0">
              <a:latin typeface="Arial"/>
            </a:endParaRPr>
          </a:p>
        </p:txBody>
      </p:sp>
      <p:pic>
        <p:nvPicPr>
          <p:cNvPr id="212" name="Content Placeholder 2"/>
          <p:cNvPicPr/>
          <p:nvPr/>
        </p:nvPicPr>
        <p:blipFill>
          <a:blip r:embed="rId2"/>
          <a:stretch/>
        </p:blipFill>
        <p:spPr>
          <a:xfrm>
            <a:off x="10093680" y="325440"/>
            <a:ext cx="1383480" cy="1383480"/>
          </a:xfrm>
          <a:prstGeom prst="rect">
            <a:avLst/>
          </a:prstGeom>
          <a:ln w="0">
            <a:noFill/>
          </a:ln>
        </p:spPr>
      </p:pic>
      <p:sp>
        <p:nvSpPr>
          <p:cNvPr id="213" name="PlaceHolder 12"/>
          <p:cNvSpPr/>
          <p:nvPr/>
        </p:nvSpPr>
        <p:spPr>
          <a:xfrm>
            <a:off x="4038480" y="6350040"/>
            <a:ext cx="4112640" cy="36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buNone/>
            </a:pPr>
            <a:r>
              <a:rPr lang="en-US" sz="1200" b="1" spc="-1" dirty="0">
                <a:solidFill>
                  <a:srgbClr val="0D0D0D"/>
                </a:solidFill>
                <a:latin typeface="Calibri"/>
                <a:ea typeface="DejaVu Sans"/>
              </a:rPr>
              <a:t>W</a:t>
            </a:r>
            <a:r>
              <a:rPr lang="en-US" sz="1200" b="1" strike="noStrike" spc="-1" dirty="0">
                <a:solidFill>
                  <a:srgbClr val="0D0D0D"/>
                </a:solidFill>
                <a:latin typeface="Calibri"/>
                <a:ea typeface="DejaVu Sans"/>
              </a:rPr>
              <a:t>hat’s </a:t>
            </a:r>
            <a:r>
              <a:rPr lang="en-US" sz="1200" b="1" spc="-1" dirty="0">
                <a:solidFill>
                  <a:srgbClr val="0D0D0D"/>
                </a:solidFill>
                <a:latin typeface="Calibri"/>
                <a:ea typeface="DejaVu Sans"/>
              </a:rPr>
              <a:t>T</a:t>
            </a:r>
            <a:r>
              <a:rPr lang="en-US" sz="1200" b="1" strike="noStrike" spc="-1" dirty="0">
                <a:solidFill>
                  <a:srgbClr val="0D0D0D"/>
                </a:solidFill>
                <a:latin typeface="Calibri"/>
                <a:ea typeface="DejaVu Sans"/>
              </a:rPr>
              <a:t>rending?</a:t>
            </a:r>
            <a:endParaRPr lang="en-US" sz="1200" b="0" strike="noStrike" spc="-1" dirty="0">
              <a:latin typeface="Arial"/>
            </a:endParaRPr>
          </a:p>
        </p:txBody>
      </p:sp>
      <p:sp>
        <p:nvSpPr>
          <p:cNvPr id="214" name="Rectangle 4"/>
          <p:cNvSpPr/>
          <p:nvPr/>
        </p:nvSpPr>
        <p:spPr>
          <a:xfrm>
            <a:off x="0" y="-6480"/>
            <a:ext cx="12189960" cy="6855840"/>
          </a:xfrm>
          <a:prstGeom prst="rect">
            <a:avLst/>
          </a:prstGeom>
          <a:noFill/>
          <a:ln w="25560">
            <a:solidFill>
              <a:srgbClr val="43729D"/>
            </a:solidFill>
            <a:miter/>
          </a:ln>
        </p:spPr>
        <p:style>
          <a:lnRef idx="0">
            <a:scrgbClr r="0" g="0" b="0"/>
          </a:lnRef>
          <a:fillRef idx="0">
            <a:scrgbClr r="0" g="0" b="0"/>
          </a:fillRef>
          <a:effectRef idx="0">
            <a:scrgbClr r="0" g="0" b="0"/>
          </a:effectRef>
          <a:fontRef idx="minor"/>
        </p:style>
      </p:sp>
      <p:sp>
        <p:nvSpPr>
          <p:cNvPr id="215" name="Rounded Rectangle 2"/>
          <p:cNvSpPr/>
          <p:nvPr/>
        </p:nvSpPr>
        <p:spPr>
          <a:xfrm>
            <a:off x="126720" y="106200"/>
            <a:ext cx="11913120" cy="6606720"/>
          </a:xfrm>
          <a:prstGeom prst="roundRect">
            <a:avLst>
              <a:gd name="adj" fmla="val 16667"/>
            </a:avLst>
          </a:prstGeom>
          <a:noFill/>
          <a:ln w="25560">
            <a:solidFill>
              <a:srgbClr val="43729D">
                <a:alpha val="79000"/>
              </a:srgbClr>
            </a:solidFill>
            <a:miter/>
          </a:ln>
        </p:spPr>
        <p:style>
          <a:lnRef idx="0">
            <a:scrgbClr r="0" g="0" b="0"/>
          </a:lnRef>
          <a:fillRef idx="0">
            <a:scrgbClr r="0" g="0" b="0"/>
          </a:fillRef>
          <a:effectRef idx="0">
            <a:scrgbClr r="0" g="0" b="0"/>
          </a:effectRef>
          <a:fontRef idx="minor"/>
        </p:style>
      </p:sp>
      <p:sp>
        <p:nvSpPr>
          <p:cNvPr id="216" name="Rectangle 214"/>
          <p:cNvSpPr/>
          <p:nvPr/>
        </p:nvSpPr>
        <p:spPr>
          <a:xfrm>
            <a:off x="685800" y="1828800"/>
            <a:ext cx="10344240" cy="4342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648000" lvl="2" indent="-216000">
              <a:lnSpc>
                <a:spcPct val="100000"/>
              </a:lnSpc>
              <a:spcBef>
                <a:spcPts val="1151"/>
              </a:spcBef>
              <a:spcAft>
                <a:spcPts val="575"/>
              </a:spcAft>
              <a:buClr>
                <a:srgbClr val="000000"/>
              </a:buClr>
              <a:buSzPct val="45000"/>
              <a:buFont typeface="Wingdings" charset="2"/>
              <a:buChar char=""/>
            </a:pPr>
            <a:r>
              <a:rPr lang="en-US" sz="2600" b="1" strike="noStrike" spc="-1" dirty="0">
                <a:solidFill>
                  <a:srgbClr val="729FCF"/>
                </a:solidFill>
                <a:latin typeface="Calibri"/>
                <a:ea typeface="Noto Sans CJK SC"/>
              </a:rPr>
              <a:t>Sentiment Analysis</a:t>
            </a:r>
            <a:endParaRPr lang="en-US" sz="2600" spc="-1" dirty="0">
              <a:latin typeface="Arial"/>
            </a:endParaRPr>
          </a:p>
          <a:p>
            <a:pPr marL="432000" lvl="2">
              <a:lnSpc>
                <a:spcPct val="100000"/>
              </a:lnSpc>
              <a:spcBef>
                <a:spcPts val="1151"/>
              </a:spcBef>
              <a:spcAft>
                <a:spcPts val="575"/>
              </a:spcAft>
              <a:buClr>
                <a:srgbClr val="000000"/>
              </a:buClr>
              <a:buSzPct val="45000"/>
            </a:pPr>
            <a:r>
              <a:rPr lang="en-US" sz="2600" b="0" strike="noStrike" spc="-1" dirty="0">
                <a:solidFill>
                  <a:srgbClr val="000000"/>
                </a:solidFill>
                <a:latin typeface="Calibri"/>
                <a:ea typeface="DejaVu Sans"/>
              </a:rPr>
              <a:t>The system will extract the public sentiments positively or negatively using NLP.</a:t>
            </a:r>
            <a:endParaRPr lang="en-US" sz="2600" b="0" strike="noStrike" spc="-1" dirty="0">
              <a:latin typeface="Arial"/>
            </a:endParaRPr>
          </a:p>
          <a:p>
            <a:pPr marL="648000" lvl="2" indent="-216000">
              <a:lnSpc>
                <a:spcPct val="100000"/>
              </a:lnSpc>
              <a:spcBef>
                <a:spcPts val="1151"/>
              </a:spcBef>
              <a:spcAft>
                <a:spcPts val="575"/>
              </a:spcAft>
              <a:buClr>
                <a:srgbClr val="000000"/>
              </a:buClr>
              <a:buSzPct val="45000"/>
              <a:buFont typeface="Wingdings" charset="2"/>
              <a:buChar char=""/>
            </a:pPr>
            <a:r>
              <a:rPr lang="en-US" sz="2600" b="1" strike="noStrike" spc="-1" dirty="0">
                <a:solidFill>
                  <a:srgbClr val="729FCF"/>
                </a:solidFill>
                <a:latin typeface="Calibri"/>
                <a:ea typeface="Noto Sans CJK SC"/>
              </a:rPr>
              <a:t>Bot Account recognition</a:t>
            </a:r>
            <a:endParaRPr lang="en-US" sz="2600" spc="-1" dirty="0">
              <a:latin typeface="Arial"/>
            </a:endParaRPr>
          </a:p>
          <a:p>
            <a:pPr marL="432000" lvl="2">
              <a:lnSpc>
                <a:spcPct val="100000"/>
              </a:lnSpc>
              <a:spcBef>
                <a:spcPts val="1151"/>
              </a:spcBef>
              <a:spcAft>
                <a:spcPts val="575"/>
              </a:spcAft>
              <a:buClr>
                <a:srgbClr val="000000"/>
              </a:buClr>
              <a:buSzPct val="45000"/>
            </a:pPr>
            <a:r>
              <a:rPr lang="en-US" sz="2600" b="0" strike="noStrike" spc="-1" dirty="0">
                <a:solidFill>
                  <a:srgbClr val="000000"/>
                </a:solidFill>
                <a:latin typeface="Calibri"/>
                <a:ea typeface="DejaVu Sans"/>
              </a:rPr>
              <a:t>Identify whether the participating account was operated by a fake, bot, or authentic account.</a:t>
            </a:r>
            <a:endParaRPr lang="en-US" sz="2600" b="0" strike="noStrike" spc="-1" dirty="0">
              <a:latin typeface="Arial"/>
            </a:endParaRPr>
          </a:p>
          <a:p>
            <a:pPr>
              <a:lnSpc>
                <a:spcPct val="100000"/>
              </a:lnSpc>
              <a:spcBef>
                <a:spcPts val="1151"/>
              </a:spcBef>
              <a:spcAft>
                <a:spcPts val="575"/>
              </a:spcAft>
              <a:buNone/>
            </a:pPr>
            <a:endParaRPr lang="en-US" sz="2600" b="0" strike="noStrike" spc="-1" dirty="0">
              <a:latin typeface="Arial"/>
            </a:endParaRPr>
          </a:p>
        </p:txBody>
      </p:sp>
      <p:sp>
        <p:nvSpPr>
          <p:cNvPr id="2" name="PlaceHolder 1"/>
          <p:cNvSpPr>
            <a:spLocks noGrp="1"/>
          </p:cNvSpPr>
          <p:nvPr>
            <p:ph type="sldNum" idx="11"/>
          </p:nvPr>
        </p:nvSpPr>
        <p:spPr/>
        <p:txBody>
          <a:bodyPr/>
          <a:lstStyle/>
          <a:p>
            <a:fld id="{33C159D6-AD1D-437C-B24F-5CBF0EBCEE32}" type="slidenum">
              <a:r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0" y="336600"/>
            <a:ext cx="12189960" cy="777600"/>
          </a:xfrm>
          <a:prstGeom prst="rect">
            <a:avLst/>
          </a:prstGeom>
          <a:noFill/>
          <a:ln w="0">
            <a:noFill/>
          </a:ln>
        </p:spPr>
        <p:txBody>
          <a:bodyPr lIns="90000" tIns="45000" rIns="90000" bIns="45000" anchor="ctr">
            <a:noAutofit/>
          </a:bodyPr>
          <a:lstStyle/>
          <a:p>
            <a:pPr algn="ctr">
              <a:lnSpc>
                <a:spcPct val="90000"/>
              </a:lnSpc>
              <a:buNone/>
            </a:pPr>
            <a:r>
              <a:rPr lang="en-US" sz="4400" b="1" u="sng" strike="noStrike" spc="-1" dirty="0">
                <a:solidFill>
                  <a:srgbClr val="5B9BD5"/>
                </a:solidFill>
                <a:uFillTx/>
                <a:latin typeface="Calibri Light"/>
                <a:ea typeface="DejaVu Sans"/>
              </a:rPr>
              <a:t>Modules</a:t>
            </a:r>
            <a:endParaRPr lang="en-US" sz="4400" b="0" strike="noStrike" spc="-1" dirty="0">
              <a:latin typeface="Arial"/>
            </a:endParaRPr>
          </a:p>
        </p:txBody>
      </p:sp>
      <p:pic>
        <p:nvPicPr>
          <p:cNvPr id="218" name="Content Placeholder 9"/>
          <p:cNvPicPr/>
          <p:nvPr/>
        </p:nvPicPr>
        <p:blipFill>
          <a:blip r:embed="rId3"/>
          <a:stretch/>
        </p:blipFill>
        <p:spPr>
          <a:xfrm>
            <a:off x="10093680" y="331920"/>
            <a:ext cx="1383480" cy="1383480"/>
          </a:xfrm>
          <a:prstGeom prst="rect">
            <a:avLst/>
          </a:prstGeom>
          <a:ln w="0">
            <a:noFill/>
          </a:ln>
        </p:spPr>
      </p:pic>
      <p:sp>
        <p:nvSpPr>
          <p:cNvPr id="219" name="PlaceHolder 2"/>
          <p:cNvSpPr>
            <a:spLocks noGrp="1"/>
          </p:cNvSpPr>
          <p:nvPr>
            <p:ph type="ftr" idx="20"/>
          </p:nvPr>
        </p:nvSpPr>
        <p:spPr>
          <a:xfrm>
            <a:off x="4038480" y="6356520"/>
            <a:ext cx="4112640" cy="362880"/>
          </a:xfrm>
          <a:prstGeom prst="rect">
            <a:avLst/>
          </a:prstGeom>
          <a:noFill/>
          <a:ln w="0">
            <a:noFill/>
          </a:ln>
        </p:spPr>
        <p:txBody>
          <a:bodyPr lIns="90000" tIns="45000" rIns="90000" bIns="45000" anchor="ctr">
            <a:noAutofit/>
          </a:bodyPr>
          <a:lstStyle>
            <a:lvl1pPr algn="ctr">
              <a:lnSpc>
                <a:spcPct val="100000"/>
              </a:lnSpc>
              <a:buNone/>
              <a:defRPr lang="en-US" sz="1200" b="1" strike="noStrike" spc="-1">
                <a:solidFill>
                  <a:srgbClr val="0D0D0D"/>
                </a:solidFill>
                <a:latin typeface="Calibri"/>
                <a:ea typeface="DejaVu Sans"/>
              </a:defRPr>
            </a:lvl1pPr>
          </a:lstStyle>
          <a:p>
            <a:pPr algn="ctr">
              <a:lnSpc>
                <a:spcPct val="100000"/>
              </a:lnSpc>
              <a:buNone/>
            </a:pPr>
            <a:r>
              <a:rPr lang="en-US" dirty="0"/>
              <a:t>W</a:t>
            </a:r>
            <a:r>
              <a:rPr lang="en-US" sz="1200" b="1" strike="noStrike" spc="-1" dirty="0">
                <a:solidFill>
                  <a:srgbClr val="0D0D0D"/>
                </a:solidFill>
                <a:latin typeface="Calibri"/>
                <a:ea typeface="DejaVu Sans"/>
              </a:rPr>
              <a:t>hat’s </a:t>
            </a:r>
            <a:r>
              <a:rPr lang="en-US" dirty="0"/>
              <a:t>T</a:t>
            </a:r>
            <a:r>
              <a:rPr lang="en-US" sz="1200" b="1" strike="noStrike" spc="-1" dirty="0">
                <a:solidFill>
                  <a:srgbClr val="0D0D0D"/>
                </a:solidFill>
                <a:latin typeface="Calibri"/>
                <a:ea typeface="DejaVu Sans"/>
              </a:rPr>
              <a:t>rending?</a:t>
            </a:r>
            <a:endParaRPr lang="en-US" sz="1200" b="0" strike="noStrike" spc="-1" dirty="0">
              <a:latin typeface="Times New Roman"/>
            </a:endParaRPr>
          </a:p>
        </p:txBody>
      </p:sp>
      <p:sp>
        <p:nvSpPr>
          <p:cNvPr id="220" name="Rectangle 5"/>
          <p:cNvSpPr/>
          <p:nvPr/>
        </p:nvSpPr>
        <p:spPr>
          <a:xfrm>
            <a:off x="0" y="0"/>
            <a:ext cx="12189960" cy="6855840"/>
          </a:xfrm>
          <a:prstGeom prst="rect">
            <a:avLst/>
          </a:prstGeom>
          <a:noFill/>
          <a:ln w="25560">
            <a:solidFill>
              <a:srgbClr val="43729D"/>
            </a:solidFill>
            <a:miter/>
          </a:ln>
        </p:spPr>
        <p:style>
          <a:lnRef idx="0">
            <a:scrgbClr r="0" g="0" b="0"/>
          </a:lnRef>
          <a:fillRef idx="0">
            <a:scrgbClr r="0" g="0" b="0"/>
          </a:fillRef>
          <a:effectRef idx="0">
            <a:scrgbClr r="0" g="0" b="0"/>
          </a:effectRef>
          <a:fontRef idx="minor"/>
        </p:style>
      </p:sp>
      <p:sp>
        <p:nvSpPr>
          <p:cNvPr id="221" name="Rounded Rectangle 7"/>
          <p:cNvSpPr/>
          <p:nvPr/>
        </p:nvSpPr>
        <p:spPr>
          <a:xfrm>
            <a:off x="126720" y="112680"/>
            <a:ext cx="11913120" cy="6606720"/>
          </a:xfrm>
          <a:prstGeom prst="roundRect">
            <a:avLst>
              <a:gd name="adj" fmla="val 16667"/>
            </a:avLst>
          </a:prstGeom>
          <a:noFill/>
          <a:ln w="25560">
            <a:solidFill>
              <a:srgbClr val="43729D">
                <a:alpha val="79000"/>
              </a:srgbClr>
            </a:solidFill>
            <a:miter/>
          </a:ln>
        </p:spPr>
        <p:style>
          <a:lnRef idx="0">
            <a:scrgbClr r="0" g="0" b="0"/>
          </a:lnRef>
          <a:fillRef idx="0">
            <a:scrgbClr r="0" g="0" b="0"/>
          </a:fillRef>
          <a:effectRef idx="0">
            <a:scrgbClr r="0" g="0" b="0"/>
          </a:effectRef>
          <a:fontRef idx="minor"/>
        </p:style>
      </p:sp>
      <p:sp>
        <p:nvSpPr>
          <p:cNvPr id="222" name="Rectangle 2"/>
          <p:cNvSpPr/>
          <p:nvPr/>
        </p:nvSpPr>
        <p:spPr>
          <a:xfrm>
            <a:off x="811080" y="1828440"/>
            <a:ext cx="1066572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buNone/>
            </a:pPr>
            <a:r>
              <a:rPr lang="en-US" sz="1800" b="0" strike="noStrike" spc="-1">
                <a:solidFill>
                  <a:srgbClr val="000000"/>
                </a:solidFill>
                <a:latin typeface="Times New Roman"/>
                <a:ea typeface="DejaVu Sans"/>
              </a:rPr>
              <a:t>	</a:t>
            </a:r>
            <a:endParaRPr lang="en-US" sz="1800" b="0" strike="noStrike" spc="-1">
              <a:latin typeface="Arial"/>
            </a:endParaRPr>
          </a:p>
        </p:txBody>
      </p:sp>
      <p:sp>
        <p:nvSpPr>
          <p:cNvPr id="223" name="Rectangle 221"/>
          <p:cNvSpPr/>
          <p:nvPr/>
        </p:nvSpPr>
        <p:spPr>
          <a:xfrm>
            <a:off x="627120" y="1527480"/>
            <a:ext cx="10344240" cy="498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a:lnSpc>
                <a:spcPct val="100000"/>
              </a:lnSpc>
              <a:spcBef>
                <a:spcPts val="2305"/>
              </a:spcBef>
              <a:buClr>
                <a:srgbClr val="000000"/>
              </a:buClr>
              <a:buSzPct val="45000"/>
              <a:buFont typeface="Wingdings" charset="2"/>
              <a:buChar char=""/>
            </a:pPr>
            <a:r>
              <a:rPr lang="en-US" sz="2600" b="1" strike="noStrike" spc="-1" dirty="0">
                <a:solidFill>
                  <a:srgbClr val="729FCF"/>
                </a:solidFill>
                <a:latin typeface="Calibri"/>
                <a:ea typeface="DejaVu Sans"/>
              </a:rPr>
              <a:t>     Trend quality</a:t>
            </a:r>
            <a:endParaRPr lang="en-US" sz="2600" b="0" strike="noStrike" spc="-1" dirty="0">
              <a:latin typeface="Arial"/>
            </a:endParaRPr>
          </a:p>
          <a:p>
            <a:pPr>
              <a:lnSpc>
                <a:spcPct val="100000"/>
              </a:lnSpc>
              <a:spcBef>
                <a:spcPts val="2305"/>
              </a:spcBef>
              <a:buNone/>
            </a:pPr>
            <a:r>
              <a:rPr lang="en-US" sz="2600" b="0" strike="noStrike" spc="-1" dirty="0">
                <a:solidFill>
                  <a:srgbClr val="000000"/>
                </a:solidFill>
                <a:latin typeface="Calibri"/>
                <a:ea typeface="DejaVu Sans"/>
              </a:rPr>
              <a:t>Prediction of trend quality based on factors i.e., unique account participation, unique message, analyzing trend starter accounts, checking bot accounts participation, and some other factors by using AI, and ML techniques.</a:t>
            </a:r>
            <a:endParaRPr lang="en-US" sz="2600" b="0" strike="noStrike" spc="-1" dirty="0">
              <a:latin typeface="Arial"/>
            </a:endParaRPr>
          </a:p>
          <a:p>
            <a:pPr marL="216000" indent="-216000">
              <a:lnSpc>
                <a:spcPct val="100000"/>
              </a:lnSpc>
              <a:spcBef>
                <a:spcPts val="2305"/>
              </a:spcBef>
              <a:buClr>
                <a:srgbClr val="000000"/>
              </a:buClr>
              <a:buSzPct val="45000"/>
              <a:buFont typeface="Wingdings" charset="2"/>
              <a:buChar char=""/>
            </a:pPr>
            <a:r>
              <a:rPr lang="en-US" sz="2600" b="1" strike="noStrike" spc="-1" dirty="0">
                <a:solidFill>
                  <a:srgbClr val="729FCF"/>
                </a:solidFill>
                <a:latin typeface="Calibri"/>
                <a:ea typeface="DejaVu Sans"/>
              </a:rPr>
              <a:t>     Trend/Account Analysis</a:t>
            </a:r>
            <a:endParaRPr lang="en-US" sz="2600" b="0" strike="noStrike" spc="-1" dirty="0">
              <a:latin typeface="Arial"/>
            </a:endParaRPr>
          </a:p>
          <a:p>
            <a:pPr>
              <a:lnSpc>
                <a:spcPct val="100000"/>
              </a:lnSpc>
              <a:spcBef>
                <a:spcPts val="2305"/>
              </a:spcBef>
              <a:buNone/>
            </a:pPr>
            <a:r>
              <a:rPr lang="en-US" sz="2600" b="0" strike="noStrike" spc="-1" dirty="0">
                <a:solidFill>
                  <a:srgbClr val="000000"/>
                </a:solidFill>
                <a:latin typeface="Calibri"/>
                <a:ea typeface="DejaVu Sans"/>
              </a:rPr>
              <a:t>Statistical analysis will predict the trend timeline, growth rate, growth region, activity graph, popular tweet, and popular retweet.</a:t>
            </a:r>
            <a:endParaRPr lang="en-US" sz="2600" b="0" strike="noStrike" spc="-1" dirty="0">
              <a:latin typeface="Arial"/>
            </a:endParaRPr>
          </a:p>
        </p:txBody>
      </p:sp>
      <p:sp>
        <p:nvSpPr>
          <p:cNvPr id="4" name="PlaceHolder 3"/>
          <p:cNvSpPr>
            <a:spLocks noGrp="1"/>
          </p:cNvSpPr>
          <p:nvPr>
            <p:ph type="sldNum" idx="11"/>
          </p:nvPr>
        </p:nvSpPr>
        <p:spPr/>
        <p:txBody>
          <a:bodyPr/>
          <a:lstStyle/>
          <a:p>
            <a:fld id="{FD42C78C-F7FA-48A4-8F28-09A00320429F}" type="slidenum">
              <a:rPr/>
              <a:t>9</a:t>
            </a:f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1184</TotalTime>
  <Words>461</Words>
  <Application>Microsoft Office PowerPoint</Application>
  <PresentationFormat>Widescreen</PresentationFormat>
  <Paragraphs>144</Paragraphs>
  <Slides>13</Slides>
  <Notes>11</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13</vt:i4>
      </vt:variant>
    </vt:vector>
  </HeadingPairs>
  <TitlesOfParts>
    <vt:vector size="24" baseType="lpstr">
      <vt:lpstr>Arial</vt:lpstr>
      <vt:lpstr>Calibri</vt:lpstr>
      <vt:lpstr>Calibri Light</vt:lpstr>
      <vt:lpstr>StarSymbol</vt:lpstr>
      <vt:lpstr>Symbol</vt:lpstr>
      <vt:lpstr>Times New Roman</vt:lpstr>
      <vt:lpstr>Wingdings</vt:lpstr>
      <vt:lpstr>Office Theme</vt:lpstr>
      <vt:lpstr>Office Theme</vt:lpstr>
      <vt:lpstr>Office Theme</vt:lpstr>
      <vt:lpstr>Office Theme</vt:lpstr>
      <vt:lpstr>PowerPoint Presentation</vt:lpstr>
      <vt:lpstr>LOGO</vt:lpstr>
      <vt:lpstr>PowerPoint Presentation</vt:lpstr>
      <vt:lpstr>Outline</vt:lpstr>
      <vt:lpstr>Problem Statement</vt:lpstr>
      <vt:lpstr>Project introduction</vt:lpstr>
      <vt:lpstr>Need for project</vt:lpstr>
      <vt:lpstr>PowerPoint Presentation</vt:lpstr>
      <vt:lpstr>Modules</vt:lpstr>
      <vt:lpstr>Related Project</vt:lpstr>
      <vt:lpstr>Comparison</vt:lpstr>
      <vt:lpstr>Tools/Technologies</vt:lpstr>
      <vt:lpstr>High Level System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Windows User</dc:creator>
  <dc:description/>
  <cp:lastModifiedBy>Muhammad Talha Shehroze</cp:lastModifiedBy>
  <cp:revision>83</cp:revision>
  <dcterms:created xsi:type="dcterms:W3CDTF">2020-03-04T09:32:07Z</dcterms:created>
  <dcterms:modified xsi:type="dcterms:W3CDTF">2022-09-07T04:35:48Z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11</vt:i4>
  </property>
  <property fmtid="{D5CDD505-2E9C-101B-9397-08002B2CF9AE}" pid="3" name="PresentationFormat">
    <vt:lpwstr>Widescreen</vt:lpwstr>
  </property>
  <property fmtid="{D5CDD505-2E9C-101B-9397-08002B2CF9AE}" pid="4" name="Slides">
    <vt:i4>13</vt:i4>
  </property>
</Properties>
</file>