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US" sz="4400" b="0" strike="noStrike" spc="-1">
                <a:latin typeface="Arial"/>
              </a:rPr>
              <a:t>Click to move the slide</a:t>
            </a:r>
          </a:p>
        </p:txBody>
      </p:sp>
      <p:sp>
        <p:nvSpPr>
          <p:cNvPr id="125"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126"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127"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128"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129"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F4B301E7-0FC5-4C87-8623-2115E109AEF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noRot="1" noChangeAspect="1"/>
          </p:cNvSpPr>
          <p:nvPr>
            <p:ph type="sldImg"/>
          </p:nvPr>
        </p:nvSpPr>
        <p:spPr>
          <a:xfrm>
            <a:off x="685800" y="1143000"/>
            <a:ext cx="5481720" cy="3081600"/>
          </a:xfrm>
          <a:prstGeom prst="rect">
            <a:avLst/>
          </a:prstGeom>
          <a:ln w="0">
            <a:noFill/>
          </a:ln>
        </p:spPr>
      </p:sp>
      <p:sp>
        <p:nvSpPr>
          <p:cNvPr id="275"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276" name="PlaceHolder 3"/>
          <p:cNvSpPr>
            <a:spLocks noGrp="1"/>
          </p:cNvSpPr>
          <p:nvPr>
            <p:ph type="sldNum" idx="34"/>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0A0C400-8865-4D48-96F5-690DD6F766D8}" type="slidenum">
              <a:rPr lang="en-US" sz="1200" b="0" strike="noStrike" spc="-1">
                <a:solidFill>
                  <a:srgbClr val="000000"/>
                </a:solidFill>
                <a:latin typeface="+mn-lt"/>
                <a:ea typeface="+mn-ea"/>
              </a:rPr>
              <a:t>1</a:t>
            </a:fld>
            <a:endParaRPr lang="en-US" sz="1200" b="0" strike="noStrike" spc="-1">
              <a:latin typeface="Times New Roman"/>
            </a:endParaRPr>
          </a:p>
        </p:txBody>
      </p:sp>
      <p:sp>
        <p:nvSpPr>
          <p:cNvPr id="277" name="PlaceHolder 4"/>
          <p:cNvSpPr>
            <a:spLocks noGrp="1"/>
          </p:cNvSpPr>
          <p:nvPr>
            <p:ph type="ftr" idx="35"/>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278" name="PlaceHolder 5"/>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279" name="PlaceHolder 6"/>
          <p:cNvSpPr>
            <a:spLocks noGrp="1"/>
          </p:cNvSpPr>
          <p:nvPr>
            <p:ph type="dt" idx="36"/>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12A0860-D82E-4216-808B-0B67482F7373}" type="datetime1">
              <a:rPr lang="en-US" sz="1200" b="0" strike="noStrike" spc="-1">
                <a:solidFill>
                  <a:srgbClr val="000000"/>
                </a:solidFill>
                <a:latin typeface="+mn-lt"/>
                <a:ea typeface="+mn-ea"/>
              </a:rPr>
              <a:t>1/9/2023</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noRot="1" noChangeAspect="1"/>
          </p:cNvSpPr>
          <p:nvPr>
            <p:ph type="sldImg"/>
          </p:nvPr>
        </p:nvSpPr>
        <p:spPr>
          <a:xfrm>
            <a:off x="685800" y="1143000"/>
            <a:ext cx="5482440" cy="3081960"/>
          </a:xfrm>
          <a:prstGeom prst="rect">
            <a:avLst/>
          </a:prstGeom>
          <a:ln w="0">
            <a:noFill/>
          </a:ln>
        </p:spPr>
      </p:sp>
      <p:sp>
        <p:nvSpPr>
          <p:cNvPr id="329"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330"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31" name="PlaceHolder 4"/>
          <p:cNvSpPr>
            <a:spLocks noGrp="1"/>
          </p:cNvSpPr>
          <p:nvPr>
            <p:ph type="dt" idx="61"/>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B482A5A4-911B-4DE7-A7D2-DB9956534818}"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332" name="PlaceHolder 5"/>
          <p:cNvSpPr>
            <a:spLocks noGrp="1"/>
          </p:cNvSpPr>
          <p:nvPr>
            <p:ph type="ftr" idx="62"/>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33" name="PlaceHolder 6"/>
          <p:cNvSpPr>
            <a:spLocks noGrp="1"/>
          </p:cNvSpPr>
          <p:nvPr>
            <p:ph type="sldNum" idx="63"/>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BB2AA853-3CA0-403B-9924-6265FFAEA20C}" type="slidenum">
              <a:rPr lang="en-US" sz="1200" b="0" strike="noStrike" spc="-1">
                <a:solidFill>
                  <a:srgbClr val="000000"/>
                </a:solidFill>
                <a:latin typeface="+mn-lt"/>
                <a:ea typeface="+mn-ea"/>
              </a:rPr>
              <a:t>12</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PlaceHolder 1"/>
          <p:cNvSpPr>
            <a:spLocks noGrp="1" noRot="1" noChangeAspect="1"/>
          </p:cNvSpPr>
          <p:nvPr>
            <p:ph type="sldImg"/>
          </p:nvPr>
        </p:nvSpPr>
        <p:spPr>
          <a:xfrm>
            <a:off x="685800" y="1143000"/>
            <a:ext cx="5482440" cy="3081960"/>
          </a:xfrm>
          <a:prstGeom prst="rect">
            <a:avLst/>
          </a:prstGeom>
          <a:ln w="0">
            <a:noFill/>
          </a:ln>
        </p:spPr>
      </p:sp>
      <p:sp>
        <p:nvSpPr>
          <p:cNvPr id="335"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336"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37" name="PlaceHolder 4"/>
          <p:cNvSpPr>
            <a:spLocks noGrp="1"/>
          </p:cNvSpPr>
          <p:nvPr>
            <p:ph type="dt" idx="64"/>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70CC876-A33D-4C9A-9994-C50ED29D3D3C}"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338" name="PlaceHolder 5"/>
          <p:cNvSpPr>
            <a:spLocks noGrp="1"/>
          </p:cNvSpPr>
          <p:nvPr>
            <p:ph type="ftr" idx="65"/>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39" name="PlaceHolder 6"/>
          <p:cNvSpPr>
            <a:spLocks noGrp="1"/>
          </p:cNvSpPr>
          <p:nvPr>
            <p:ph type="sldNum" idx="66"/>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1B553A4-172E-4EA1-B434-E474B8817B2E}" type="slidenum">
              <a:rPr lang="en-US" sz="1200" b="0" strike="noStrike" spc="-1">
                <a:solidFill>
                  <a:srgbClr val="000000"/>
                </a:solidFill>
                <a:latin typeface="+mn-lt"/>
                <a:ea typeface="+mn-ea"/>
              </a:rPr>
              <a:t>13</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PlaceHolder 1"/>
          <p:cNvSpPr>
            <a:spLocks noGrp="1" noRot="1" noChangeAspect="1"/>
          </p:cNvSpPr>
          <p:nvPr>
            <p:ph type="sldImg"/>
          </p:nvPr>
        </p:nvSpPr>
        <p:spPr>
          <a:xfrm>
            <a:off x="685800" y="1143000"/>
            <a:ext cx="5482440" cy="3081960"/>
          </a:xfrm>
          <a:prstGeom prst="rect">
            <a:avLst/>
          </a:prstGeom>
          <a:ln w="0">
            <a:noFill/>
          </a:ln>
        </p:spPr>
      </p:sp>
      <p:sp>
        <p:nvSpPr>
          <p:cNvPr id="341"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342"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43" name="PlaceHolder 4"/>
          <p:cNvSpPr>
            <a:spLocks noGrp="1"/>
          </p:cNvSpPr>
          <p:nvPr>
            <p:ph type="dt" idx="67"/>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4DC047A-9806-475E-B6E3-A5D9ACE02E87}"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344" name="PlaceHolder 5"/>
          <p:cNvSpPr>
            <a:spLocks noGrp="1"/>
          </p:cNvSpPr>
          <p:nvPr>
            <p:ph type="ftr" idx="68"/>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45" name="PlaceHolder 6"/>
          <p:cNvSpPr>
            <a:spLocks noGrp="1"/>
          </p:cNvSpPr>
          <p:nvPr>
            <p:ph type="sldNum" idx="69"/>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DAA9BB11-74E1-473E-9BAC-C05C87561543}" type="slidenum">
              <a:rPr lang="en-US" sz="1200" b="0" strike="noStrike" spc="-1">
                <a:solidFill>
                  <a:srgbClr val="000000"/>
                </a:solidFill>
                <a:latin typeface="+mn-lt"/>
                <a:ea typeface="+mn-ea"/>
              </a:rPr>
              <a:t>14</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laceHolder 1"/>
          <p:cNvSpPr>
            <a:spLocks noGrp="1" noRot="1" noChangeAspect="1"/>
          </p:cNvSpPr>
          <p:nvPr>
            <p:ph type="sldImg"/>
          </p:nvPr>
        </p:nvSpPr>
        <p:spPr>
          <a:xfrm>
            <a:off x="685800" y="1143000"/>
            <a:ext cx="5482440" cy="3081960"/>
          </a:xfrm>
          <a:prstGeom prst="rect">
            <a:avLst/>
          </a:prstGeom>
          <a:ln w="0">
            <a:noFill/>
          </a:ln>
        </p:spPr>
      </p:sp>
      <p:sp>
        <p:nvSpPr>
          <p:cNvPr id="347"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348"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49" name="PlaceHolder 4"/>
          <p:cNvSpPr>
            <a:spLocks noGrp="1"/>
          </p:cNvSpPr>
          <p:nvPr>
            <p:ph type="dt" idx="70"/>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E85A4B3-8F9E-4300-A92F-D3EBEEABD2C6}"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350" name="PlaceHolder 5"/>
          <p:cNvSpPr>
            <a:spLocks noGrp="1"/>
          </p:cNvSpPr>
          <p:nvPr>
            <p:ph type="ftr" idx="71"/>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51" name="PlaceHolder 6"/>
          <p:cNvSpPr>
            <a:spLocks noGrp="1"/>
          </p:cNvSpPr>
          <p:nvPr>
            <p:ph type="sldNum" idx="72"/>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C41EED3-F448-4A5C-A268-46F10EA58ED6}" type="slidenum">
              <a:rPr lang="en-US" sz="1200" b="0" strike="noStrike" spc="-1">
                <a:solidFill>
                  <a:srgbClr val="000000"/>
                </a:solidFill>
                <a:latin typeface="+mn-lt"/>
                <a:ea typeface="+mn-ea"/>
              </a:rPr>
              <a:t>15</a:t>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laceHolder 1"/>
          <p:cNvSpPr>
            <a:spLocks noGrp="1" noRot="1" noChangeAspect="1"/>
          </p:cNvSpPr>
          <p:nvPr>
            <p:ph type="sldImg"/>
          </p:nvPr>
        </p:nvSpPr>
        <p:spPr>
          <a:xfrm>
            <a:off x="685800" y="1143000"/>
            <a:ext cx="5482440" cy="3081960"/>
          </a:xfrm>
          <a:prstGeom prst="rect">
            <a:avLst/>
          </a:prstGeom>
          <a:ln w="0">
            <a:noFill/>
          </a:ln>
        </p:spPr>
      </p:sp>
      <p:sp>
        <p:nvSpPr>
          <p:cNvPr id="353"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354"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55" name="PlaceHolder 4"/>
          <p:cNvSpPr>
            <a:spLocks noGrp="1"/>
          </p:cNvSpPr>
          <p:nvPr>
            <p:ph type="dt" idx="73"/>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F2C6769-D3F0-4548-B50D-CFBD88D30B83}"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356" name="PlaceHolder 5"/>
          <p:cNvSpPr>
            <a:spLocks noGrp="1"/>
          </p:cNvSpPr>
          <p:nvPr>
            <p:ph type="ftr" idx="74"/>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57" name="PlaceHolder 6"/>
          <p:cNvSpPr>
            <a:spLocks noGrp="1"/>
          </p:cNvSpPr>
          <p:nvPr>
            <p:ph type="sldNum" idx="75"/>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435EB4D-762F-458E-A961-9D072DBE4544}" type="slidenum">
              <a:rPr lang="en-US" sz="1200" b="0" strike="noStrike" spc="-1">
                <a:solidFill>
                  <a:srgbClr val="000000"/>
                </a:solidFill>
                <a:latin typeface="+mn-lt"/>
                <a:ea typeface="+mn-ea"/>
              </a:rPr>
              <a:t>16</a:t>
            </a:fld>
            <a:endParaRPr lang="en-US"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685800" y="1143000"/>
            <a:ext cx="5482440" cy="3081960"/>
          </a:xfrm>
          <a:prstGeom prst="rect">
            <a:avLst/>
          </a:prstGeom>
          <a:ln w="0">
            <a:noFill/>
          </a:ln>
        </p:spPr>
      </p:sp>
      <p:sp>
        <p:nvSpPr>
          <p:cNvPr id="359"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360"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61" name="PlaceHolder 4"/>
          <p:cNvSpPr>
            <a:spLocks noGrp="1"/>
          </p:cNvSpPr>
          <p:nvPr>
            <p:ph type="dt" idx="76"/>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7933F226-8CDC-4539-B757-13DD29A30B9C}"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362" name="PlaceHolder 5"/>
          <p:cNvSpPr>
            <a:spLocks noGrp="1"/>
          </p:cNvSpPr>
          <p:nvPr>
            <p:ph type="ftr" idx="77"/>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63" name="PlaceHolder 6"/>
          <p:cNvSpPr>
            <a:spLocks noGrp="1"/>
          </p:cNvSpPr>
          <p:nvPr>
            <p:ph type="sldNum" idx="78"/>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7EE8F9CF-B03D-43C6-8ABB-B185C66502AB}" type="slidenum">
              <a:rPr lang="en-US" sz="1200" b="0" strike="noStrike" spc="-1">
                <a:solidFill>
                  <a:srgbClr val="000000"/>
                </a:solidFill>
                <a:latin typeface="+mn-lt"/>
                <a:ea typeface="+mn-ea"/>
              </a:rPr>
              <a:t>17</a:t>
            </a:fld>
            <a:endParaRPr lang="en-US"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685800" y="1143000"/>
            <a:ext cx="5482440" cy="3081960"/>
          </a:xfrm>
          <a:prstGeom prst="rect">
            <a:avLst/>
          </a:prstGeom>
          <a:ln w="0">
            <a:noFill/>
          </a:ln>
        </p:spPr>
      </p:sp>
      <p:sp>
        <p:nvSpPr>
          <p:cNvPr id="365"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366"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67" name="PlaceHolder 4"/>
          <p:cNvSpPr>
            <a:spLocks noGrp="1"/>
          </p:cNvSpPr>
          <p:nvPr>
            <p:ph type="dt" idx="79"/>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3660151-178D-4620-A3EF-1A375ACE8FE6}"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368" name="PlaceHolder 5"/>
          <p:cNvSpPr>
            <a:spLocks noGrp="1"/>
          </p:cNvSpPr>
          <p:nvPr>
            <p:ph type="ftr" idx="80"/>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69" name="PlaceHolder 6"/>
          <p:cNvSpPr>
            <a:spLocks noGrp="1"/>
          </p:cNvSpPr>
          <p:nvPr>
            <p:ph type="sldNum" idx="81"/>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DE47E8F-183A-4DE2-AF71-70F6E77CC0E4}" type="slidenum">
              <a:rPr lang="en-US" sz="1200" b="0" strike="noStrike" spc="-1">
                <a:solidFill>
                  <a:srgbClr val="000000"/>
                </a:solidFill>
                <a:latin typeface="+mn-lt"/>
                <a:ea typeface="+mn-ea"/>
              </a:rPr>
              <a:t>18</a:t>
            </a:fld>
            <a:endParaRPr lang="en-US"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laceHolder 1"/>
          <p:cNvSpPr>
            <a:spLocks noGrp="1" noRot="1" noChangeAspect="1"/>
          </p:cNvSpPr>
          <p:nvPr>
            <p:ph type="sldImg"/>
          </p:nvPr>
        </p:nvSpPr>
        <p:spPr>
          <a:xfrm>
            <a:off x="685800" y="1143000"/>
            <a:ext cx="5482440" cy="3081960"/>
          </a:xfrm>
          <a:prstGeom prst="rect">
            <a:avLst/>
          </a:prstGeom>
          <a:ln w="0">
            <a:noFill/>
          </a:ln>
        </p:spPr>
      </p:sp>
      <p:sp>
        <p:nvSpPr>
          <p:cNvPr id="371"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372"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73" name="PlaceHolder 4"/>
          <p:cNvSpPr>
            <a:spLocks noGrp="1"/>
          </p:cNvSpPr>
          <p:nvPr>
            <p:ph type="dt" idx="82"/>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FE7B965-D840-48F0-AB37-4B32B7077198}"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374" name="PlaceHolder 5"/>
          <p:cNvSpPr>
            <a:spLocks noGrp="1"/>
          </p:cNvSpPr>
          <p:nvPr>
            <p:ph type="ftr" idx="83"/>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75" name="PlaceHolder 6"/>
          <p:cNvSpPr>
            <a:spLocks noGrp="1"/>
          </p:cNvSpPr>
          <p:nvPr>
            <p:ph type="sldNum" idx="84"/>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4C7EAB37-8932-4DE3-95B7-5F6B41C8A175}" type="slidenum">
              <a:rPr lang="en-US" sz="1200" b="0" strike="noStrike" spc="-1">
                <a:solidFill>
                  <a:srgbClr val="000000"/>
                </a:solidFill>
                <a:latin typeface="+mn-lt"/>
                <a:ea typeface="+mn-ea"/>
              </a:rPr>
              <a:t>19</a:t>
            </a:fld>
            <a:endParaRPr lang="en-US" sz="12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PlaceHolder 1"/>
          <p:cNvSpPr>
            <a:spLocks noGrp="1" noRot="1" noChangeAspect="1"/>
          </p:cNvSpPr>
          <p:nvPr>
            <p:ph type="sldImg"/>
          </p:nvPr>
        </p:nvSpPr>
        <p:spPr>
          <a:xfrm>
            <a:off x="685800" y="1143000"/>
            <a:ext cx="5482440" cy="3081960"/>
          </a:xfrm>
          <a:prstGeom prst="rect">
            <a:avLst/>
          </a:prstGeom>
          <a:ln w="0">
            <a:noFill/>
          </a:ln>
        </p:spPr>
      </p:sp>
      <p:sp>
        <p:nvSpPr>
          <p:cNvPr id="377"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378"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79" name="PlaceHolder 4"/>
          <p:cNvSpPr>
            <a:spLocks noGrp="1"/>
          </p:cNvSpPr>
          <p:nvPr>
            <p:ph type="dt" idx="85"/>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705F4FD-90BE-4007-8070-36644B77159B}"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380" name="PlaceHolder 5"/>
          <p:cNvSpPr>
            <a:spLocks noGrp="1"/>
          </p:cNvSpPr>
          <p:nvPr>
            <p:ph type="ftr" idx="86"/>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81" name="PlaceHolder 6"/>
          <p:cNvSpPr>
            <a:spLocks noGrp="1"/>
          </p:cNvSpPr>
          <p:nvPr>
            <p:ph type="sldNum" idx="87"/>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9DAA1A8-F49D-4425-B06A-130916675E49}" type="slidenum">
              <a:rPr lang="en-US" sz="1200" b="0" strike="noStrike" spc="-1">
                <a:solidFill>
                  <a:srgbClr val="000000"/>
                </a:solidFill>
                <a:latin typeface="+mn-lt"/>
                <a:ea typeface="+mn-ea"/>
              </a:rPr>
              <a:t>20</a:t>
            </a:fld>
            <a:endParaRPr lang="en-US" sz="12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PlaceHolder 1"/>
          <p:cNvSpPr>
            <a:spLocks noGrp="1" noRot="1" noChangeAspect="1"/>
          </p:cNvSpPr>
          <p:nvPr>
            <p:ph type="sldImg"/>
          </p:nvPr>
        </p:nvSpPr>
        <p:spPr>
          <a:xfrm>
            <a:off x="685800" y="1143000"/>
            <a:ext cx="5482440" cy="3081960"/>
          </a:xfrm>
          <a:prstGeom prst="rect">
            <a:avLst/>
          </a:prstGeom>
          <a:ln w="0">
            <a:noFill/>
          </a:ln>
        </p:spPr>
      </p:sp>
      <p:sp>
        <p:nvSpPr>
          <p:cNvPr id="383"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384"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85" name="PlaceHolder 4"/>
          <p:cNvSpPr>
            <a:spLocks noGrp="1"/>
          </p:cNvSpPr>
          <p:nvPr>
            <p:ph type="dt" idx="88"/>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6CD734C9-9488-41DD-89FA-7949212C60FB}"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386" name="PlaceHolder 5"/>
          <p:cNvSpPr>
            <a:spLocks noGrp="1"/>
          </p:cNvSpPr>
          <p:nvPr>
            <p:ph type="ftr" idx="89"/>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87" name="PlaceHolder 6"/>
          <p:cNvSpPr>
            <a:spLocks noGrp="1"/>
          </p:cNvSpPr>
          <p:nvPr>
            <p:ph type="sldNum" idx="90"/>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BD91E6D0-6252-4145-994B-EA765ACC8209}" type="slidenum">
              <a:rPr lang="en-US" sz="1200" b="0" strike="noStrike" spc="-1">
                <a:solidFill>
                  <a:srgbClr val="000000"/>
                </a:solidFill>
                <a:latin typeface="+mn-lt"/>
                <a:ea typeface="+mn-ea"/>
              </a:rPr>
              <a:t>21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685800" y="1143000"/>
            <a:ext cx="5482440" cy="3081960"/>
          </a:xfrm>
          <a:prstGeom prst="rect">
            <a:avLst/>
          </a:prstGeom>
          <a:ln w="0">
            <a:noFill/>
          </a:ln>
        </p:spPr>
      </p:sp>
      <p:sp>
        <p:nvSpPr>
          <p:cNvPr id="281"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282"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283" name="PlaceHolder 4"/>
          <p:cNvSpPr>
            <a:spLocks noGrp="1"/>
          </p:cNvSpPr>
          <p:nvPr>
            <p:ph type="dt" idx="37"/>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A6B0623-2F0B-4D59-8F54-D35D9A3C4C76}"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284" name="PlaceHolder 5"/>
          <p:cNvSpPr>
            <a:spLocks noGrp="1"/>
          </p:cNvSpPr>
          <p:nvPr>
            <p:ph type="ftr" idx="38"/>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285" name="PlaceHolder 6"/>
          <p:cNvSpPr>
            <a:spLocks noGrp="1"/>
          </p:cNvSpPr>
          <p:nvPr>
            <p:ph type="sldNum" idx="39"/>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D7A58A4E-43DE-4EAC-9744-88408998DA6D}" type="slidenum">
              <a:rPr lang="en-US" sz="1200" b="0" strike="noStrike" spc="-1">
                <a:solidFill>
                  <a:srgbClr val="000000"/>
                </a:solidFill>
                <a:latin typeface="+mn-lt"/>
                <a:ea typeface="+mn-ea"/>
              </a:rPr>
              <a:t>3</a:t>
            </a:fld>
            <a:endParaRPr lang="en-US"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noRot="1" noChangeAspect="1"/>
          </p:cNvSpPr>
          <p:nvPr>
            <p:ph type="sldImg"/>
          </p:nvPr>
        </p:nvSpPr>
        <p:spPr>
          <a:xfrm>
            <a:off x="685800" y="1143000"/>
            <a:ext cx="5482440" cy="3081960"/>
          </a:xfrm>
          <a:prstGeom prst="rect">
            <a:avLst/>
          </a:prstGeom>
          <a:ln w="0">
            <a:noFill/>
          </a:ln>
        </p:spPr>
      </p:sp>
      <p:sp>
        <p:nvSpPr>
          <p:cNvPr id="389"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390"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91" name="PlaceHolder 4"/>
          <p:cNvSpPr>
            <a:spLocks noGrp="1"/>
          </p:cNvSpPr>
          <p:nvPr>
            <p:ph type="dt" idx="91"/>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7DBA9FCE-4519-47D6-BB28-6447BF8783A1}"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392" name="PlaceHolder 5"/>
          <p:cNvSpPr>
            <a:spLocks noGrp="1"/>
          </p:cNvSpPr>
          <p:nvPr>
            <p:ph type="ftr" idx="92"/>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93" name="PlaceHolder 6"/>
          <p:cNvSpPr>
            <a:spLocks noGrp="1"/>
          </p:cNvSpPr>
          <p:nvPr>
            <p:ph type="sldNum" idx="93"/>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6E870A81-7A83-4D30-97E7-AF55CFF6F987}" type="slidenum">
              <a:rPr lang="en-US" sz="1200" b="0" strike="noStrike" spc="-1">
                <a:solidFill>
                  <a:srgbClr val="000000"/>
                </a:solidFill>
                <a:latin typeface="+mn-lt"/>
                <a:ea typeface="+mn-ea"/>
              </a:rPr>
              <a:t>22</a:t>
            </a:fld>
            <a:endParaRPr lang="en-US" sz="12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PlaceHolder 1"/>
          <p:cNvSpPr>
            <a:spLocks noGrp="1" noRot="1" noChangeAspect="1"/>
          </p:cNvSpPr>
          <p:nvPr>
            <p:ph type="sldImg"/>
          </p:nvPr>
        </p:nvSpPr>
        <p:spPr>
          <a:xfrm>
            <a:off x="685800" y="1143000"/>
            <a:ext cx="5482440" cy="3081960"/>
          </a:xfrm>
          <a:prstGeom prst="rect">
            <a:avLst/>
          </a:prstGeom>
          <a:ln w="0">
            <a:noFill/>
          </a:ln>
        </p:spPr>
      </p:sp>
      <p:sp>
        <p:nvSpPr>
          <p:cNvPr id="395"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396"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97" name="PlaceHolder 4"/>
          <p:cNvSpPr>
            <a:spLocks noGrp="1"/>
          </p:cNvSpPr>
          <p:nvPr>
            <p:ph type="dt" idx="94"/>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D24C5B87-7FFE-4ECF-B364-0B395457855D}"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398" name="PlaceHolder 5"/>
          <p:cNvSpPr>
            <a:spLocks noGrp="1"/>
          </p:cNvSpPr>
          <p:nvPr>
            <p:ph type="ftr" idx="95"/>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99" name="PlaceHolder 6"/>
          <p:cNvSpPr>
            <a:spLocks noGrp="1"/>
          </p:cNvSpPr>
          <p:nvPr>
            <p:ph type="sldNum" idx="96"/>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A7B8DBC-D93E-4AD3-B13F-3ECD3FA2020A}" type="slidenum">
              <a:rPr lang="en-US" sz="1200" b="0" strike="noStrike" spc="-1">
                <a:solidFill>
                  <a:srgbClr val="000000"/>
                </a:solidFill>
                <a:latin typeface="+mn-lt"/>
                <a:ea typeface="+mn-ea"/>
              </a:rPr>
              <a:t>23</a:t>
            </a:fld>
            <a:endParaRPr lang="en-US" sz="12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PlaceHolder 1"/>
          <p:cNvSpPr>
            <a:spLocks noGrp="1" noRot="1" noChangeAspect="1"/>
          </p:cNvSpPr>
          <p:nvPr>
            <p:ph type="sldImg"/>
          </p:nvPr>
        </p:nvSpPr>
        <p:spPr>
          <a:xfrm>
            <a:off x="685800" y="1143000"/>
            <a:ext cx="5482440" cy="3081960"/>
          </a:xfrm>
          <a:prstGeom prst="rect">
            <a:avLst/>
          </a:prstGeom>
          <a:ln w="0">
            <a:noFill/>
          </a:ln>
        </p:spPr>
      </p:sp>
      <p:sp>
        <p:nvSpPr>
          <p:cNvPr id="401"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402"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403" name="PlaceHolder 4"/>
          <p:cNvSpPr>
            <a:spLocks noGrp="1"/>
          </p:cNvSpPr>
          <p:nvPr>
            <p:ph type="dt" idx="97"/>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CCE60A5-EB89-48E5-9069-D8B5B63A5279}"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404" name="PlaceHolder 5"/>
          <p:cNvSpPr>
            <a:spLocks noGrp="1"/>
          </p:cNvSpPr>
          <p:nvPr>
            <p:ph type="ftr" idx="98"/>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405" name="PlaceHolder 6"/>
          <p:cNvSpPr>
            <a:spLocks noGrp="1"/>
          </p:cNvSpPr>
          <p:nvPr>
            <p:ph type="sldNum" idx="99"/>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FC3668A-3FE3-4157-8EF2-74936C0A5383}" type="slidenum">
              <a:rPr lang="en-US" sz="1200" b="0" strike="noStrike" spc="-1">
                <a:solidFill>
                  <a:srgbClr val="000000"/>
                </a:solidFill>
                <a:latin typeface="+mn-lt"/>
                <a:ea typeface="+mn-ea"/>
              </a:rPr>
              <a:t>24</a:t>
            </a:fld>
            <a:endParaRPr lang="en-US" sz="12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PlaceHolder 1"/>
          <p:cNvSpPr>
            <a:spLocks noGrp="1" noRot="1" noChangeAspect="1"/>
          </p:cNvSpPr>
          <p:nvPr>
            <p:ph type="sldImg"/>
          </p:nvPr>
        </p:nvSpPr>
        <p:spPr>
          <a:xfrm>
            <a:off x="688975" y="1143000"/>
            <a:ext cx="5476875" cy="3081338"/>
          </a:xfrm>
          <a:prstGeom prst="rect">
            <a:avLst/>
          </a:prstGeom>
          <a:ln w="0">
            <a:noFill/>
          </a:ln>
        </p:spPr>
      </p:sp>
      <p:sp>
        <p:nvSpPr>
          <p:cNvPr id="401"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402"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403" name="PlaceHolder 4"/>
          <p:cNvSpPr>
            <a:spLocks noGrp="1"/>
          </p:cNvSpPr>
          <p:nvPr>
            <p:ph type="dt" idx="97"/>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CCE60A5-EB89-48E5-9069-D8B5B63A5279}"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404" name="PlaceHolder 5"/>
          <p:cNvSpPr>
            <a:spLocks noGrp="1"/>
          </p:cNvSpPr>
          <p:nvPr>
            <p:ph type="ftr" idx="98"/>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405" name="PlaceHolder 6"/>
          <p:cNvSpPr>
            <a:spLocks noGrp="1"/>
          </p:cNvSpPr>
          <p:nvPr>
            <p:ph type="sldNum" idx="99"/>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FC3668A-3FE3-4157-8EF2-74936C0A5383}" type="slidenum">
              <a:rPr lang="en-US" sz="1200" b="0" strike="noStrike" spc="-1">
                <a:solidFill>
                  <a:srgbClr val="000000"/>
                </a:solidFill>
                <a:latin typeface="+mn-lt"/>
                <a:ea typeface="+mn-ea"/>
              </a:rPr>
              <a:t>25</a:t>
            </a:fld>
            <a:endParaRPr lang="en-US" sz="1200" b="0" strike="noStrike" spc="-1">
              <a:latin typeface="Times New Roman"/>
            </a:endParaRPr>
          </a:p>
        </p:txBody>
      </p:sp>
    </p:spTree>
    <p:extLst>
      <p:ext uri="{BB962C8B-B14F-4D97-AF65-F5344CB8AC3E}">
        <p14:creationId xmlns:p14="http://schemas.microsoft.com/office/powerpoint/2010/main" val="573207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noRot="1" noChangeAspect="1"/>
          </p:cNvSpPr>
          <p:nvPr>
            <p:ph type="sldImg"/>
          </p:nvPr>
        </p:nvSpPr>
        <p:spPr>
          <a:xfrm>
            <a:off x="685800" y="1143000"/>
            <a:ext cx="5482440" cy="3081960"/>
          </a:xfrm>
          <a:prstGeom prst="rect">
            <a:avLst/>
          </a:prstGeom>
          <a:ln w="0">
            <a:noFill/>
          </a:ln>
        </p:spPr>
      </p:sp>
      <p:sp>
        <p:nvSpPr>
          <p:cNvPr id="287"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288"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289" name="PlaceHolder 4"/>
          <p:cNvSpPr>
            <a:spLocks noGrp="1"/>
          </p:cNvSpPr>
          <p:nvPr>
            <p:ph type="dt" idx="40"/>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5B3D38B-A1B1-481E-93E4-C1DA0699F4B8}"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290" name="PlaceHolder 5"/>
          <p:cNvSpPr>
            <a:spLocks noGrp="1"/>
          </p:cNvSpPr>
          <p:nvPr>
            <p:ph type="ftr" idx="41"/>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291" name="PlaceHolder 6"/>
          <p:cNvSpPr>
            <a:spLocks noGrp="1"/>
          </p:cNvSpPr>
          <p:nvPr>
            <p:ph type="sldNum" idx="42"/>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C0DEF32-8BC8-480B-9C9E-835905B7E7EE}" type="slidenum">
              <a:rPr lang="en-US" sz="1200" b="0" strike="noStrike" spc="-1">
                <a:solidFill>
                  <a:srgbClr val="000000"/>
                </a:solidFill>
                <a:latin typeface="+mn-lt"/>
                <a:ea typeface="+mn-ea"/>
              </a:rPr>
              <a:t>5</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685800" y="1143000"/>
            <a:ext cx="5482440" cy="3081960"/>
          </a:xfrm>
          <a:prstGeom prst="rect">
            <a:avLst/>
          </a:prstGeom>
          <a:ln w="0">
            <a:noFill/>
          </a:ln>
        </p:spPr>
      </p:sp>
      <p:sp>
        <p:nvSpPr>
          <p:cNvPr id="293"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294"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295" name="PlaceHolder 4"/>
          <p:cNvSpPr>
            <a:spLocks noGrp="1"/>
          </p:cNvSpPr>
          <p:nvPr>
            <p:ph type="dt" idx="43"/>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13EFCB21-5013-46B4-B7AD-B61D18CAEE92}"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296" name="PlaceHolder 5"/>
          <p:cNvSpPr>
            <a:spLocks noGrp="1"/>
          </p:cNvSpPr>
          <p:nvPr>
            <p:ph type="ftr" idx="44"/>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297" name="PlaceHolder 6"/>
          <p:cNvSpPr>
            <a:spLocks noGrp="1"/>
          </p:cNvSpPr>
          <p:nvPr>
            <p:ph type="sldNum" idx="45"/>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657944C-BF52-4C94-88B6-EEF6FA374242}" type="slidenum">
              <a:rPr lang="en-US" sz="1200" b="0" strike="noStrike" spc="-1">
                <a:solidFill>
                  <a:srgbClr val="000000"/>
                </a:solidFill>
                <a:latin typeface="+mn-lt"/>
                <a:ea typeface="+mn-ea"/>
              </a:rPr>
              <a:t>6</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noRot="1" noChangeAspect="1"/>
          </p:cNvSpPr>
          <p:nvPr>
            <p:ph type="sldImg"/>
          </p:nvPr>
        </p:nvSpPr>
        <p:spPr>
          <a:xfrm>
            <a:off x="685800" y="1143000"/>
            <a:ext cx="5482440" cy="3081960"/>
          </a:xfrm>
          <a:prstGeom prst="rect">
            <a:avLst/>
          </a:prstGeom>
          <a:ln w="0">
            <a:noFill/>
          </a:ln>
        </p:spPr>
      </p:sp>
      <p:sp>
        <p:nvSpPr>
          <p:cNvPr id="299"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300"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01" name="PlaceHolder 4"/>
          <p:cNvSpPr>
            <a:spLocks noGrp="1"/>
          </p:cNvSpPr>
          <p:nvPr>
            <p:ph type="dt" idx="46"/>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6F93144A-9818-4ED2-A8AE-B7E70DD50D5E}"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302" name="PlaceHolder 5"/>
          <p:cNvSpPr>
            <a:spLocks noGrp="1"/>
          </p:cNvSpPr>
          <p:nvPr>
            <p:ph type="ftr" idx="47"/>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03" name="PlaceHolder 6"/>
          <p:cNvSpPr>
            <a:spLocks noGrp="1"/>
          </p:cNvSpPr>
          <p:nvPr>
            <p:ph type="sldNum" idx="48"/>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403465D4-5AB5-4777-8114-AE9915B5B310}" type="slidenum">
              <a:rPr lang="en-US" sz="1200" b="0" strike="noStrike" spc="-1">
                <a:solidFill>
                  <a:srgbClr val="000000"/>
                </a:solidFill>
                <a:latin typeface="+mn-lt"/>
                <a:ea typeface="+mn-ea"/>
              </a:rPr>
              <a:t>7</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noRot="1" noChangeAspect="1"/>
          </p:cNvSpPr>
          <p:nvPr>
            <p:ph type="sldImg"/>
          </p:nvPr>
        </p:nvSpPr>
        <p:spPr>
          <a:xfrm>
            <a:off x="685800" y="1143000"/>
            <a:ext cx="5482440" cy="3081960"/>
          </a:xfrm>
          <a:prstGeom prst="rect">
            <a:avLst/>
          </a:prstGeom>
          <a:ln w="0">
            <a:noFill/>
          </a:ln>
        </p:spPr>
      </p:sp>
      <p:sp>
        <p:nvSpPr>
          <p:cNvPr id="305"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306"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07" name="PlaceHolder 4"/>
          <p:cNvSpPr>
            <a:spLocks noGrp="1"/>
          </p:cNvSpPr>
          <p:nvPr>
            <p:ph type="dt" idx="49"/>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6F6C288E-BA7F-430E-B119-9C77BCB884BD}"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308" name="PlaceHolder 5"/>
          <p:cNvSpPr>
            <a:spLocks noGrp="1"/>
          </p:cNvSpPr>
          <p:nvPr>
            <p:ph type="ftr" idx="50"/>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09" name="PlaceHolder 6"/>
          <p:cNvSpPr>
            <a:spLocks noGrp="1"/>
          </p:cNvSpPr>
          <p:nvPr>
            <p:ph type="sldNum" idx="51"/>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B2151CF2-C2B4-4EF0-B90D-2B2D4A05CBA6}" type="slidenum">
              <a:rPr lang="en-US" sz="1200" b="0" strike="noStrike" spc="-1">
                <a:solidFill>
                  <a:srgbClr val="000000"/>
                </a:solidFill>
                <a:latin typeface="+mn-lt"/>
                <a:ea typeface="+mn-ea"/>
              </a:rPr>
              <a:t>8</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noRot="1" noChangeAspect="1"/>
          </p:cNvSpPr>
          <p:nvPr>
            <p:ph type="sldImg"/>
          </p:nvPr>
        </p:nvSpPr>
        <p:spPr>
          <a:xfrm>
            <a:off x="685800" y="1143000"/>
            <a:ext cx="5482440" cy="3081960"/>
          </a:xfrm>
          <a:prstGeom prst="rect">
            <a:avLst/>
          </a:prstGeom>
          <a:ln w="0">
            <a:noFill/>
          </a:ln>
        </p:spPr>
      </p:sp>
      <p:sp>
        <p:nvSpPr>
          <p:cNvPr id="311"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312"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13" name="PlaceHolder 4"/>
          <p:cNvSpPr>
            <a:spLocks noGrp="1"/>
          </p:cNvSpPr>
          <p:nvPr>
            <p:ph type="dt" idx="52"/>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766068B-9C57-4CD6-A449-173DA99A18A3}"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314" name="PlaceHolder 5"/>
          <p:cNvSpPr>
            <a:spLocks noGrp="1"/>
          </p:cNvSpPr>
          <p:nvPr>
            <p:ph type="ftr" idx="53"/>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15" name="PlaceHolder 6"/>
          <p:cNvSpPr>
            <a:spLocks noGrp="1"/>
          </p:cNvSpPr>
          <p:nvPr>
            <p:ph type="sldNum" idx="54"/>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F8D483A-02A4-4726-80D0-C38B57DF9C1E}" type="slidenum">
              <a:rPr lang="en-US" sz="1200" b="0" strike="noStrike" spc="-1">
                <a:solidFill>
                  <a:srgbClr val="000000"/>
                </a:solidFill>
                <a:latin typeface="+mn-lt"/>
                <a:ea typeface="+mn-ea"/>
              </a:rPr>
              <a:t>9</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noRot="1" noChangeAspect="1"/>
          </p:cNvSpPr>
          <p:nvPr>
            <p:ph type="sldImg"/>
          </p:nvPr>
        </p:nvSpPr>
        <p:spPr>
          <a:xfrm>
            <a:off x="685800" y="1143000"/>
            <a:ext cx="5482440" cy="3081960"/>
          </a:xfrm>
          <a:prstGeom prst="rect">
            <a:avLst/>
          </a:prstGeom>
          <a:ln w="0">
            <a:noFill/>
          </a:ln>
        </p:spPr>
      </p:sp>
      <p:sp>
        <p:nvSpPr>
          <p:cNvPr id="317"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318"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19" name="PlaceHolder 4"/>
          <p:cNvSpPr>
            <a:spLocks noGrp="1"/>
          </p:cNvSpPr>
          <p:nvPr>
            <p:ph type="dt" idx="55"/>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9A1C07A-61E3-4A51-8951-EA9D88764C06}"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320" name="PlaceHolder 5"/>
          <p:cNvSpPr>
            <a:spLocks noGrp="1"/>
          </p:cNvSpPr>
          <p:nvPr>
            <p:ph type="ftr" idx="56"/>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21" name="PlaceHolder 6"/>
          <p:cNvSpPr>
            <a:spLocks noGrp="1"/>
          </p:cNvSpPr>
          <p:nvPr>
            <p:ph type="sldNum" idx="57"/>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DE8493FE-D5DC-462B-911A-00F7E19733E7}" type="slidenum">
              <a:rPr lang="en-US" sz="1200" b="0" strike="noStrike" spc="-1">
                <a:solidFill>
                  <a:srgbClr val="000000"/>
                </a:solidFill>
                <a:latin typeface="+mn-lt"/>
                <a:ea typeface="+mn-ea"/>
              </a:rPr>
              <a:t>10</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noRot="1" noChangeAspect="1"/>
          </p:cNvSpPr>
          <p:nvPr>
            <p:ph type="sldImg"/>
          </p:nvPr>
        </p:nvSpPr>
        <p:spPr>
          <a:xfrm>
            <a:off x="685800" y="1143000"/>
            <a:ext cx="5482440" cy="3081960"/>
          </a:xfrm>
          <a:prstGeom prst="rect">
            <a:avLst/>
          </a:prstGeom>
          <a:ln w="0">
            <a:noFill/>
          </a:ln>
        </p:spPr>
      </p:sp>
      <p:sp>
        <p:nvSpPr>
          <p:cNvPr id="323" name="PlaceHolder 2"/>
          <p:cNvSpPr>
            <a:spLocks noGrp="1"/>
          </p:cNvSpPr>
          <p:nvPr>
            <p:ph type="body"/>
          </p:nvPr>
        </p:nvSpPr>
        <p:spPr>
          <a:xfrm>
            <a:off x="685800" y="4400640"/>
            <a:ext cx="5481720" cy="3595680"/>
          </a:xfrm>
          <a:prstGeom prst="rect">
            <a:avLst/>
          </a:prstGeom>
          <a:noFill/>
          <a:ln w="0">
            <a:noFill/>
          </a:ln>
        </p:spPr>
        <p:txBody>
          <a:bodyPr lIns="0" tIns="0" rIns="0" bIns="0" anchor="t">
            <a:noAutofit/>
          </a:bodyPr>
          <a:lstStyle/>
          <a:p>
            <a:endParaRPr lang="en-US" sz="2000" b="0" strike="noStrike" spc="-1">
              <a:latin typeface="Arial"/>
            </a:endParaRPr>
          </a:p>
        </p:txBody>
      </p:sp>
      <p:sp>
        <p:nvSpPr>
          <p:cNvPr id="324" name="PlaceHolder 3"/>
          <p:cNvSpPr>
            <a:spLocks noGrp="1"/>
          </p:cNvSpPr>
          <p:nvPr>
            <p:ph type="hdr"/>
          </p:nvPr>
        </p:nvSpPr>
        <p:spPr>
          <a:xfrm>
            <a:off x="0" y="0"/>
            <a:ext cx="2967120" cy="453960"/>
          </a:xfrm>
          <a:prstGeom prst="rect">
            <a:avLst/>
          </a:prstGeom>
          <a:noFill/>
          <a:ln w="0">
            <a:noFill/>
          </a:ln>
        </p:spPr>
        <p:txBody>
          <a:bodyPr lIns="0" tIns="0" rIns="0" bIns="0" anchor="t">
            <a:noAutofit/>
          </a:bodyPr>
          <a:lstStyle/>
          <a:p>
            <a:pPr>
              <a:lnSpc>
                <a:spcPct val="100000"/>
              </a:lnSpc>
              <a:buNone/>
            </a:pPr>
            <a:r>
              <a:rPr lang="en-US" sz="1200" b="0" strike="noStrike" spc="-1">
                <a:solidFill>
                  <a:srgbClr val="000000"/>
                </a:solidFill>
                <a:latin typeface="+mn-lt"/>
                <a:ea typeface="+mn-ea"/>
              </a:rPr>
              <a:t>P1-P1-S-20-01</a:t>
            </a:r>
            <a:endParaRPr lang="en-US" sz="1200" b="0" strike="noStrike" spc="-1">
              <a:latin typeface="Times New Roman"/>
            </a:endParaRPr>
          </a:p>
        </p:txBody>
      </p:sp>
      <p:sp>
        <p:nvSpPr>
          <p:cNvPr id="325" name="PlaceHolder 4"/>
          <p:cNvSpPr>
            <a:spLocks noGrp="1"/>
          </p:cNvSpPr>
          <p:nvPr>
            <p:ph type="dt" idx="58"/>
          </p:nvPr>
        </p:nvSpPr>
        <p:spPr>
          <a:xfrm>
            <a:off x="3884760" y="0"/>
            <a:ext cx="2967120" cy="453960"/>
          </a:xfrm>
          <a:prstGeom prst="rect">
            <a:avLst/>
          </a:prstGeom>
          <a:noFill/>
          <a:ln w="0">
            <a:noFill/>
          </a:ln>
        </p:spPr>
        <p:txBody>
          <a:bodyPr lIns="0" tIns="0" rIns="0" bIns="0" anchor="t">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CADB3D8-A552-4E65-A5DD-B65528F3EFC9}" type="datetime1">
              <a:rPr lang="en-US" sz="1200" b="0" strike="noStrike" spc="-1">
                <a:solidFill>
                  <a:srgbClr val="000000"/>
                </a:solidFill>
                <a:latin typeface="+mn-lt"/>
                <a:ea typeface="+mn-ea"/>
              </a:rPr>
              <a:t>1/9/2023</a:t>
            </a:fld>
            <a:endParaRPr lang="en-US" sz="1200" b="0" strike="noStrike" spc="-1">
              <a:latin typeface="Times New Roman"/>
            </a:endParaRPr>
          </a:p>
        </p:txBody>
      </p:sp>
      <p:sp>
        <p:nvSpPr>
          <p:cNvPr id="326" name="PlaceHolder 5"/>
          <p:cNvSpPr>
            <a:spLocks noGrp="1"/>
          </p:cNvSpPr>
          <p:nvPr>
            <p:ph type="ftr" idx="59"/>
          </p:nvPr>
        </p:nvSpPr>
        <p:spPr>
          <a:xfrm>
            <a:off x="0" y="8685360"/>
            <a:ext cx="2967120" cy="453960"/>
          </a:xfrm>
          <a:prstGeom prst="rect">
            <a:avLst/>
          </a:prstGeom>
          <a:noFill/>
          <a:ln w="0">
            <a:noFill/>
          </a:ln>
        </p:spPr>
        <p:txBody>
          <a:bodyPr lIns="0" tIns="0" rIns="0" bIns="0" anchor="b">
            <a:noAutofit/>
          </a:bodyPr>
          <a:lstStyle>
            <a:lvl1pPr>
              <a:lnSpc>
                <a:spcPct val="100000"/>
              </a:lnSpc>
              <a:buNone/>
              <a:defRPr lang="en-US" sz="1200" b="0" strike="noStrike" spc="-1">
                <a:solidFill>
                  <a:srgbClr val="000000"/>
                </a:solidFill>
                <a:latin typeface="+mn-lt"/>
                <a:ea typeface="+mn-ea"/>
              </a:defRPr>
            </a:lvl1pPr>
          </a:lstStyle>
          <a:p>
            <a:pPr>
              <a:lnSpc>
                <a:spcPct val="100000"/>
              </a:lnSpc>
              <a:buNone/>
            </a:pPr>
            <a:r>
              <a:rPr lang="en-US" sz="1200" b="0" strike="noStrike" spc="-1">
                <a:solidFill>
                  <a:srgbClr val="000000"/>
                </a:solidFill>
                <a:latin typeface="+mn-lt"/>
                <a:ea typeface="+mn-ea"/>
              </a:rPr>
              <a:t>Project Title</a:t>
            </a:r>
            <a:endParaRPr lang="en-US" sz="1200" b="0" strike="noStrike" spc="-1">
              <a:latin typeface="Times New Roman"/>
            </a:endParaRPr>
          </a:p>
        </p:txBody>
      </p:sp>
      <p:sp>
        <p:nvSpPr>
          <p:cNvPr id="327" name="PlaceHolder 6"/>
          <p:cNvSpPr>
            <a:spLocks noGrp="1"/>
          </p:cNvSpPr>
          <p:nvPr>
            <p:ph type="sldNum" idx="60"/>
          </p:nvPr>
        </p:nvSpPr>
        <p:spPr>
          <a:xfrm>
            <a:off x="3884760" y="8685360"/>
            <a:ext cx="2967120" cy="45396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9DC5D71-2FDF-4B88-9CF1-62017015FC89}" type="slidenum">
              <a:rPr lang="en-US" sz="1200" b="0" strike="noStrike" spc="-1">
                <a:solidFill>
                  <a:srgbClr val="000000"/>
                </a:solidFill>
                <a:latin typeface="+mn-lt"/>
                <a:ea typeface="+mn-ea"/>
              </a:rPr>
              <a:t>11</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C8F1D2DB-A51F-42CA-9317-2CAFC007CDB5}"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7003096F-41A8-4C8D-82AB-D3181B5A65D2}"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BF5103D8-F2DE-4177-9C00-D5ED8FBF555B}"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9054C268-9C88-48C8-9644-363A98E65578}"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2CF48D47-814D-4361-9B76-1AA5E14283A8}"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B9569735-7FF5-46FF-A8C0-12D0CBDB2FDD}"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122D355C-A0F9-4F5D-88B4-86A295DBBB00}"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6DEA7ABF-06BC-4F96-B1F7-8F29308248DD}"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9602F79F-5390-4456-ABF1-073032DEE98B}"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A61B4F01-6B8E-4358-815C-7D76BC8EF5A5}"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C5EE76F7-3149-41E5-A237-29EA37B80A6C}"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A554E294-907B-4588-808C-2ADB37F91310}"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820E6601-BAFC-4922-A202-836211EC7A2D}"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B22DD2CE-4550-4026-8894-F978A639496C}"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0B5F85D-6F0C-45AE-BC2C-FD9773146FAE}"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C2EE6442-276E-4771-A888-A8F20C156862}"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08692176-EDFB-44CD-BDC7-87D848BB6265}"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50D3F540-8C87-4F6A-A16B-57EDD0CCF9A0}"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CAC64156-1C1D-47F0-A8EC-6484CF0EB1C3}"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5F371FD6-37AF-42F0-897B-611607758D04}"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297D8A8E-301D-429B-8D41-63A615B90399}"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9F3A72A2-EC68-492E-9994-9609CE412B7F}"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8B2101AC-D9FA-411B-8710-5CFE26EEAFA9}"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9D5C69E9-EA7C-44C1-90E6-C71755E30982}"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BFC5977A-5333-4BF7-A305-056D35C8D498}"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502068DA-6BC5-4A44-B2BF-34F4DAB4D98D}"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1106AFDE-9780-4B26-8294-3BCA144EB720}"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E327BD64-0B73-4D71-9670-B29F9C412A70}"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89B687D6-15CD-4275-8E4B-B2266D07F666}"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C4A1F906-5800-4E4D-A9AF-70A60BC25FAE}"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061A061-8031-4AAF-8EC1-6FF3340F51E0}"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4A2FA8C-877B-4E5C-83B6-B0A5E998056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5C06A11-FC76-4BE8-8F32-54741FF2D2C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A75BF28-55A1-4D5E-A006-096C8E62734A}"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372C435-84E8-467D-97F1-05FC0589EBD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CCD3444-0931-4330-B8B1-419802E7EDC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0" strike="noStrike" spc="-1">
                <a:solidFill>
                  <a:srgbClr val="8B8B8B"/>
                </a:solidFill>
                <a:latin typeface="Calibri"/>
                <a:ea typeface="DejaVu Sans"/>
              </a:defRPr>
            </a:lvl1pPr>
          </a:lstStyle>
          <a:p>
            <a:pPr algn="ctr">
              <a:lnSpc>
                <a:spcPct val="100000"/>
              </a:lnSpc>
              <a:buNone/>
            </a:pPr>
            <a:r>
              <a:rPr lang="en-US" sz="1200" b="0" strike="noStrike" spc="-1">
                <a:solidFill>
                  <a:srgbClr val="8B8B8B"/>
                </a:solidFill>
                <a:latin typeface="Calibri"/>
                <a:ea typeface="DejaVu Sans"/>
              </a:rPr>
              <a:t>&lt;footer&gt;</a:t>
            </a:r>
            <a:endParaRPr lang="en-US" sz="1200" b="0" strike="noStrike" spc="-1">
              <a:latin typeface="Times New Roman"/>
            </a:endParaRPr>
          </a:p>
        </p:txBody>
      </p:sp>
      <p:sp>
        <p:nvSpPr>
          <p:cNvPr id="6" name="PlaceHolder 2"/>
          <p:cNvSpPr>
            <a:spLocks noGrp="1"/>
          </p:cNvSpPr>
          <p:nvPr>
            <p:ph type="sldNum" idx="2"/>
          </p:nvPr>
        </p:nvSpPr>
        <p:spPr>
          <a:xfrm>
            <a:off x="8610480" y="6356520"/>
            <a:ext cx="2738520" cy="36036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ea typeface="DejaVu Sans"/>
              </a:defRPr>
            </a:lvl1pPr>
          </a:lstStyle>
          <a:p>
            <a:pPr algn="r">
              <a:lnSpc>
                <a:spcPct val="100000"/>
              </a:lnSpc>
              <a:buNone/>
            </a:pPr>
            <a:fld id="{16CA1DB6-7F71-4B23-A380-542642BFA905}" type="slidenum">
              <a:rPr lang="en-US" sz="1200" b="0" strike="noStrike" spc="-1">
                <a:solidFill>
                  <a:srgbClr val="8B8B8B"/>
                </a:solidFill>
                <a:latin typeface="Calibri"/>
                <a:ea typeface="DejaVu Sans"/>
              </a:rPr>
              <a:t>‹#›</a:t>
            </a:fld>
            <a:endParaRPr lang="en-US" sz="1200" b="0" strike="noStrike" spc="-1">
              <a:latin typeface="Times New Roman"/>
            </a:endParaRPr>
          </a:p>
        </p:txBody>
      </p:sp>
      <p:sp>
        <p:nvSpPr>
          <p:cNvPr id="2" name="PlaceHolder 3"/>
          <p:cNvSpPr>
            <a:spLocks noGrp="1"/>
          </p:cNvSpPr>
          <p:nvPr>
            <p:ph type="dt" idx="3"/>
          </p:nvPr>
        </p:nvSpPr>
        <p:spPr>
          <a:xfrm>
            <a:off x="838080" y="6356520"/>
            <a:ext cx="2738520" cy="3603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42" name="PlaceHolder 2"/>
          <p:cNvSpPr>
            <a:spLocks noGrp="1"/>
          </p:cNvSpPr>
          <p:nvPr>
            <p:ph type="body"/>
          </p:nvPr>
        </p:nvSpPr>
        <p:spPr>
          <a:xfrm>
            <a:off x="60948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43"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44" name="PlaceHolder 4"/>
          <p:cNvSpPr>
            <a:spLocks noGrp="1"/>
          </p:cNvSpPr>
          <p:nvPr>
            <p:ph type="ftr" idx="4"/>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0" strike="noStrike" spc="-1">
                <a:solidFill>
                  <a:srgbClr val="8B8B8B"/>
                </a:solidFill>
                <a:latin typeface="Calibri"/>
                <a:ea typeface="DejaVu Sans"/>
              </a:defRPr>
            </a:lvl1pPr>
          </a:lstStyle>
          <a:p>
            <a:pPr algn="ctr">
              <a:lnSpc>
                <a:spcPct val="100000"/>
              </a:lnSpc>
              <a:buNone/>
            </a:pPr>
            <a:r>
              <a:rPr lang="en-US" sz="1200" b="0" strike="noStrike" spc="-1">
                <a:solidFill>
                  <a:srgbClr val="8B8B8B"/>
                </a:solidFill>
                <a:latin typeface="Calibri"/>
                <a:ea typeface="DejaVu Sans"/>
              </a:rPr>
              <a:t>&lt;footer&gt;</a:t>
            </a:r>
            <a:endParaRPr lang="en-US" sz="1200" b="0" strike="noStrike" spc="-1">
              <a:latin typeface="Times New Roman"/>
            </a:endParaRPr>
          </a:p>
        </p:txBody>
      </p:sp>
      <p:sp>
        <p:nvSpPr>
          <p:cNvPr id="45" name="PlaceHolder 5"/>
          <p:cNvSpPr>
            <a:spLocks noGrp="1"/>
          </p:cNvSpPr>
          <p:nvPr>
            <p:ph type="sldNum" idx="5"/>
          </p:nvPr>
        </p:nvSpPr>
        <p:spPr>
          <a:xfrm>
            <a:off x="8610480" y="6356520"/>
            <a:ext cx="2738520" cy="36036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ea typeface="DejaVu Sans"/>
              </a:defRPr>
            </a:lvl1pPr>
          </a:lstStyle>
          <a:p>
            <a:pPr algn="r">
              <a:lnSpc>
                <a:spcPct val="100000"/>
              </a:lnSpc>
              <a:buNone/>
            </a:pPr>
            <a:fld id="{E7C6B63D-83C4-4DB5-B837-C93B76BB5401}" type="slidenum">
              <a:rPr lang="en-US" sz="1200" b="0" strike="noStrike" spc="-1">
                <a:solidFill>
                  <a:srgbClr val="8B8B8B"/>
                </a:solidFill>
                <a:latin typeface="Calibri"/>
                <a:ea typeface="DejaVu Sans"/>
              </a:rPr>
              <a:t>‹#›</a:t>
            </a:fld>
            <a:endParaRPr lang="en-US" sz="1200" b="0" strike="noStrike" spc="-1">
              <a:latin typeface="Times New Roman"/>
            </a:endParaRPr>
          </a:p>
        </p:txBody>
      </p:sp>
      <p:sp>
        <p:nvSpPr>
          <p:cNvPr id="46" name="PlaceHolder 6"/>
          <p:cNvSpPr>
            <a:spLocks noGrp="1"/>
          </p:cNvSpPr>
          <p:nvPr>
            <p:ph type="dt" idx="6"/>
          </p:nvPr>
        </p:nvSpPr>
        <p:spPr>
          <a:xfrm>
            <a:off x="838080" y="6356520"/>
            <a:ext cx="2738520" cy="3603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PlaceHolder 1"/>
          <p:cNvSpPr>
            <a:spLocks noGrp="1"/>
          </p:cNvSpPr>
          <p:nvPr>
            <p:ph type="ftr" idx="7"/>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0" strike="noStrike" spc="-1">
                <a:solidFill>
                  <a:srgbClr val="8B8B8B"/>
                </a:solidFill>
                <a:latin typeface="Calibri"/>
                <a:ea typeface="DejaVu Sans"/>
              </a:defRPr>
            </a:lvl1pPr>
          </a:lstStyle>
          <a:p>
            <a:pPr algn="ctr">
              <a:lnSpc>
                <a:spcPct val="100000"/>
              </a:lnSpc>
              <a:buNone/>
            </a:pPr>
            <a:r>
              <a:rPr lang="en-US" sz="1200" b="0" strike="noStrike" spc="-1">
                <a:solidFill>
                  <a:srgbClr val="8B8B8B"/>
                </a:solidFill>
                <a:latin typeface="Calibri"/>
                <a:ea typeface="DejaVu Sans"/>
              </a:rPr>
              <a:t>&lt;footer&gt;</a:t>
            </a:r>
            <a:endParaRPr lang="en-US" sz="1200" b="0" strike="noStrike" spc="-1">
              <a:latin typeface="Times New Roman"/>
            </a:endParaRPr>
          </a:p>
        </p:txBody>
      </p:sp>
      <p:sp>
        <p:nvSpPr>
          <p:cNvPr id="84" name="PlaceHolder 2"/>
          <p:cNvSpPr>
            <a:spLocks noGrp="1"/>
          </p:cNvSpPr>
          <p:nvPr>
            <p:ph type="sldNum" idx="8"/>
          </p:nvPr>
        </p:nvSpPr>
        <p:spPr>
          <a:xfrm>
            <a:off x="8610480" y="6356520"/>
            <a:ext cx="2738520" cy="36036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ea typeface="DejaVu Sans"/>
              </a:defRPr>
            </a:lvl1pPr>
          </a:lstStyle>
          <a:p>
            <a:pPr algn="r">
              <a:lnSpc>
                <a:spcPct val="100000"/>
              </a:lnSpc>
              <a:buNone/>
            </a:pPr>
            <a:fld id="{0636984D-F02E-436E-BE05-80B5EEE148D6}" type="slidenum">
              <a:rPr lang="en-US" sz="1200" b="0" strike="noStrike" spc="-1">
                <a:solidFill>
                  <a:srgbClr val="8B8B8B"/>
                </a:solidFill>
                <a:latin typeface="Calibri"/>
                <a:ea typeface="DejaVu Sans"/>
              </a:rPr>
              <a:t>‹#›</a:t>
            </a:fld>
            <a:endParaRPr lang="en-US" sz="1200" b="0" strike="noStrike" spc="-1">
              <a:latin typeface="Times New Roman"/>
            </a:endParaRPr>
          </a:p>
        </p:txBody>
      </p:sp>
      <p:sp>
        <p:nvSpPr>
          <p:cNvPr id="85" name="PlaceHolder 3"/>
          <p:cNvSpPr>
            <a:spLocks noGrp="1"/>
          </p:cNvSpPr>
          <p:nvPr>
            <p:ph type="dt" idx="9"/>
          </p:nvPr>
        </p:nvSpPr>
        <p:spPr>
          <a:xfrm>
            <a:off x="838080" y="6356520"/>
            <a:ext cx="2738520" cy="3603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86"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8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5.xml"/><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15.wmf"/></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5.xml"/><Relationship Id="rId4" Type="http://schemas.openxmlformats.org/officeDocument/2006/relationships/image" Target="../media/image16.wm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5.xml"/><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5.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subTitle"/>
          </p:nvPr>
        </p:nvSpPr>
        <p:spPr>
          <a:xfrm>
            <a:off x="0" y="3187440"/>
            <a:ext cx="12189240" cy="1610280"/>
          </a:xfrm>
          <a:prstGeom prst="rect">
            <a:avLst/>
          </a:prstGeom>
          <a:noFill/>
          <a:ln w="0">
            <a:noFill/>
          </a:ln>
        </p:spPr>
        <p:txBody>
          <a:bodyPr lIns="0" tIns="0" rIns="0" bIns="0" anchor="t">
            <a:normAutofit/>
          </a:bodyPr>
          <a:lstStyle/>
          <a:p>
            <a:pPr marL="228600" indent="-228600" algn="ctr">
              <a:lnSpc>
                <a:spcPct val="90000"/>
              </a:lnSpc>
              <a:spcBef>
                <a:spcPts val="1001"/>
              </a:spcBef>
              <a:buNone/>
              <a:tabLst>
                <a:tab pos="0" algn="l"/>
              </a:tabLst>
            </a:pPr>
            <a:r>
              <a:rPr lang="en-US" sz="2400" b="0" strike="noStrike" spc="-1">
                <a:solidFill>
                  <a:srgbClr val="000000"/>
                </a:solidFill>
                <a:latin typeface="Calibri"/>
                <a:ea typeface="DejaVu Sans"/>
              </a:rPr>
              <a:t>19F-0113 Talha Ahmad</a:t>
            </a:r>
            <a:endParaRPr lang="en-US" sz="2400" b="0" strike="noStrike" spc="-1">
              <a:latin typeface="Arial"/>
            </a:endParaRPr>
          </a:p>
          <a:p>
            <a:pPr marL="228600" indent="-228600" algn="ctr">
              <a:lnSpc>
                <a:spcPct val="90000"/>
              </a:lnSpc>
              <a:spcBef>
                <a:spcPts val="1001"/>
              </a:spcBef>
              <a:buNone/>
              <a:tabLst>
                <a:tab pos="0" algn="l"/>
              </a:tabLst>
            </a:pPr>
            <a:r>
              <a:rPr lang="en-US" sz="2400" b="0" strike="noStrike" spc="-1">
                <a:solidFill>
                  <a:srgbClr val="000000"/>
                </a:solidFill>
                <a:latin typeface="Calibri"/>
                <a:ea typeface="DejaVu Sans"/>
              </a:rPr>
              <a:t>19F-0171 M. Talha Shehroze</a:t>
            </a:r>
            <a:endParaRPr lang="en-US" sz="2400" b="0" strike="noStrike" spc="-1">
              <a:latin typeface="Arial"/>
            </a:endParaRPr>
          </a:p>
          <a:p>
            <a:pPr marL="228600" indent="-228600" algn="ctr">
              <a:lnSpc>
                <a:spcPct val="90000"/>
              </a:lnSpc>
              <a:spcBef>
                <a:spcPts val="1001"/>
              </a:spcBef>
              <a:buNone/>
              <a:tabLst>
                <a:tab pos="0" algn="l"/>
              </a:tabLst>
            </a:pPr>
            <a:r>
              <a:rPr lang="en-US" sz="2400" b="0" strike="noStrike" spc="-1">
                <a:solidFill>
                  <a:srgbClr val="000000"/>
                </a:solidFill>
                <a:latin typeface="Calibri"/>
                <a:ea typeface="DejaVu Sans"/>
              </a:rPr>
              <a:t>19F-0254 Muhammad Farhan</a:t>
            </a:r>
            <a:endParaRPr lang="en-US" sz="2400" b="0" strike="noStrike" spc="-1">
              <a:latin typeface="Arial"/>
            </a:endParaRPr>
          </a:p>
        </p:txBody>
      </p:sp>
      <p:pic>
        <p:nvPicPr>
          <p:cNvPr id="131" name="Content Placeholder 9"/>
          <p:cNvPicPr/>
          <p:nvPr/>
        </p:nvPicPr>
        <p:blipFill>
          <a:blip r:embed="rId3"/>
          <a:stretch/>
        </p:blipFill>
        <p:spPr>
          <a:xfrm>
            <a:off x="10094400" y="331200"/>
            <a:ext cx="1380960" cy="1380960"/>
          </a:xfrm>
          <a:prstGeom prst="rect">
            <a:avLst/>
          </a:prstGeom>
          <a:ln w="0">
            <a:noFill/>
          </a:ln>
        </p:spPr>
      </p:pic>
      <p:sp>
        <p:nvSpPr>
          <p:cNvPr id="132" name="Subtitle 2"/>
          <p:cNvSpPr/>
          <p:nvPr/>
        </p:nvSpPr>
        <p:spPr>
          <a:xfrm>
            <a:off x="0" y="4721040"/>
            <a:ext cx="12189240" cy="1380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1"/>
              </a:spcBef>
              <a:buNone/>
              <a:tabLst>
                <a:tab pos="0" algn="l"/>
              </a:tabLst>
            </a:pPr>
            <a:r>
              <a:rPr lang="en-US" sz="3100" b="1" u="sng" strike="noStrike" spc="-1">
                <a:solidFill>
                  <a:srgbClr val="5B9BD5"/>
                </a:solidFill>
                <a:uFillTx/>
                <a:latin typeface="Calibri"/>
                <a:ea typeface="DejaVu Sans"/>
              </a:rPr>
              <a:t>Supervisor </a:t>
            </a:r>
            <a:endParaRPr lang="en-US" sz="3100" b="0" strike="noStrike" spc="-1">
              <a:latin typeface="Arial"/>
            </a:endParaRPr>
          </a:p>
          <a:p>
            <a:pPr algn="ctr">
              <a:lnSpc>
                <a:spcPct val="90000"/>
              </a:lnSpc>
              <a:spcBef>
                <a:spcPts val="1001"/>
              </a:spcBef>
              <a:buNone/>
              <a:tabLst>
                <a:tab pos="0" algn="l"/>
              </a:tabLst>
            </a:pPr>
            <a:r>
              <a:rPr lang="en-US" sz="3200" b="0" strike="noStrike" spc="-1">
                <a:solidFill>
                  <a:srgbClr val="000000"/>
                </a:solidFill>
                <a:latin typeface="Calibri"/>
                <a:ea typeface="DejaVu Sans"/>
              </a:rPr>
              <a:t>Mr. Rizwan ul Haq</a:t>
            </a:r>
            <a:endParaRPr lang="en-US" sz="3200" b="0" strike="noStrike" spc="-1">
              <a:latin typeface="Arial"/>
            </a:endParaRPr>
          </a:p>
        </p:txBody>
      </p:sp>
      <p:sp>
        <p:nvSpPr>
          <p:cNvPr id="133" name="PlaceHolder 11"/>
          <p:cNvSpPr/>
          <p:nvPr/>
        </p:nvSpPr>
        <p:spPr>
          <a:xfrm>
            <a:off x="0" y="1076400"/>
            <a:ext cx="12151080" cy="1011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ctr">
              <a:lnSpc>
                <a:spcPct val="90000"/>
              </a:lnSpc>
              <a:buNone/>
            </a:pPr>
            <a:r>
              <a:rPr lang="en-US" sz="6000" b="1" u="sng" strike="noStrike" spc="-1">
                <a:solidFill>
                  <a:srgbClr val="5B9BD5"/>
                </a:solidFill>
                <a:uFillTx/>
                <a:latin typeface="Calibri Light"/>
                <a:ea typeface="DejaVu Sans"/>
              </a:rPr>
              <a:t>FYP-I Mid Evaluation</a:t>
            </a:r>
            <a:endParaRPr lang="en-US" sz="6000" b="0" strike="noStrike" spc="-1">
              <a:latin typeface="Arial"/>
            </a:endParaRPr>
          </a:p>
        </p:txBody>
      </p:sp>
      <p:sp>
        <p:nvSpPr>
          <p:cNvPr id="134" name="Rectangle 174"/>
          <p:cNvSpPr/>
          <p:nvPr/>
        </p:nvSpPr>
        <p:spPr>
          <a:xfrm>
            <a:off x="0" y="2514600"/>
            <a:ext cx="12189240" cy="51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marL="228600" indent="-228600" algn="ctr">
              <a:lnSpc>
                <a:spcPct val="90000"/>
              </a:lnSpc>
              <a:spcBef>
                <a:spcPts val="1001"/>
              </a:spcBef>
              <a:buNone/>
              <a:tabLst>
                <a:tab pos="0" algn="l"/>
              </a:tabLst>
            </a:pPr>
            <a:r>
              <a:rPr lang="en-US" sz="3300" b="1" u="sng" strike="noStrike" spc="-1">
                <a:solidFill>
                  <a:srgbClr val="5B9BD5"/>
                </a:solidFill>
                <a:uFillTx/>
                <a:latin typeface="Calibri"/>
                <a:ea typeface="DejaVu Sans"/>
              </a:rPr>
              <a:t>Team</a:t>
            </a:r>
            <a:endParaRPr lang="en-US" sz="33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anim calcmode="lin" valueType="num">
                                      <p:cBhvr additive="repl">
                                        <p:cTn id="7" dur="500" fill="hold"/>
                                        <p:tgtEl>
                                          <p:spTgt spid="132">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3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anim calcmode="lin" valueType="num">
                                      <p:cBhvr additive="repl">
                                        <p:cTn id="11" dur="500" fill="hold"/>
                                        <p:tgtEl>
                                          <p:spTgt spid="132">
                                            <p:txEl>
                                              <p:pRg st="1" end="1"/>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13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0" y="228600"/>
            <a:ext cx="12189240" cy="91152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Package Diagram</a:t>
            </a:r>
            <a:endParaRPr lang="en-US" sz="4400" b="0" strike="noStrike" spc="-1">
              <a:latin typeface="Arial"/>
            </a:endParaRPr>
          </a:p>
        </p:txBody>
      </p:sp>
      <p:pic>
        <p:nvPicPr>
          <p:cNvPr id="184" name="Content Placeholder 15"/>
          <p:cNvPicPr/>
          <p:nvPr/>
        </p:nvPicPr>
        <p:blipFill>
          <a:blip r:embed="rId3"/>
          <a:stretch/>
        </p:blipFill>
        <p:spPr>
          <a:xfrm>
            <a:off x="10093680" y="331920"/>
            <a:ext cx="1380960" cy="1380960"/>
          </a:xfrm>
          <a:prstGeom prst="rect">
            <a:avLst/>
          </a:prstGeom>
          <a:ln w="0">
            <a:noFill/>
          </a:ln>
        </p:spPr>
      </p:pic>
      <p:sp>
        <p:nvSpPr>
          <p:cNvPr id="185" name="PlaceHolder 2"/>
          <p:cNvSpPr>
            <a:spLocks noGrp="1"/>
          </p:cNvSpPr>
          <p:nvPr>
            <p:ph type="ftr" idx="19"/>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p:txBody>
      </p:sp>
      <p:sp>
        <p:nvSpPr>
          <p:cNvPr id="186" name="Rectangle 17"/>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187" name="Rounded Rectangle 15"/>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pic>
        <p:nvPicPr>
          <p:cNvPr id="188" name="Picture 187"/>
          <p:cNvPicPr/>
          <p:nvPr/>
        </p:nvPicPr>
        <p:blipFill>
          <a:blip r:embed="rId4"/>
          <a:stretch/>
        </p:blipFill>
        <p:spPr>
          <a:xfrm>
            <a:off x="2743200" y="1143000"/>
            <a:ext cx="7084440" cy="5183640"/>
          </a:xfrm>
          <a:prstGeom prst="rect">
            <a:avLst/>
          </a:prstGeom>
          <a:ln w="0">
            <a:noFill/>
          </a:ln>
        </p:spPr>
      </p:pic>
      <p:sp>
        <p:nvSpPr>
          <p:cNvPr id="4" name="PlaceHolder 3"/>
          <p:cNvSpPr>
            <a:spLocks noGrp="1"/>
          </p:cNvSpPr>
          <p:nvPr>
            <p:ph type="sldNum" idx="8"/>
          </p:nvPr>
        </p:nvSpPr>
        <p:spPr/>
        <p:txBody>
          <a:bodyPr/>
          <a:lstStyle/>
          <a:p>
            <a:fld id="{562489B6-12A2-4BDF-AB48-EC4FE64DD2E5}" type="slidenum">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0" y="228600"/>
            <a:ext cx="12189240" cy="91152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State Machine Diagram</a:t>
            </a:r>
            <a:endParaRPr lang="en-US" sz="4400" b="0" strike="noStrike" spc="-1">
              <a:latin typeface="Arial"/>
            </a:endParaRPr>
          </a:p>
        </p:txBody>
      </p:sp>
      <p:pic>
        <p:nvPicPr>
          <p:cNvPr id="190" name="Content Placeholder 17"/>
          <p:cNvPicPr/>
          <p:nvPr/>
        </p:nvPicPr>
        <p:blipFill>
          <a:blip r:embed="rId3"/>
          <a:stretch/>
        </p:blipFill>
        <p:spPr>
          <a:xfrm>
            <a:off x="10093680" y="331920"/>
            <a:ext cx="1380960" cy="1380960"/>
          </a:xfrm>
          <a:prstGeom prst="rect">
            <a:avLst/>
          </a:prstGeom>
          <a:ln w="0">
            <a:noFill/>
          </a:ln>
        </p:spPr>
      </p:pic>
      <p:sp>
        <p:nvSpPr>
          <p:cNvPr id="191" name="PlaceHolder 2"/>
          <p:cNvSpPr>
            <a:spLocks noGrp="1"/>
          </p:cNvSpPr>
          <p:nvPr>
            <p:ph type="ftr" idx="20"/>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p:txBody>
      </p:sp>
      <p:sp>
        <p:nvSpPr>
          <p:cNvPr id="192" name="Rectangle 6"/>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193" name="Rounded Rectangle 17"/>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pic>
        <p:nvPicPr>
          <p:cNvPr id="194" name="Picture 193"/>
          <p:cNvPicPr/>
          <p:nvPr/>
        </p:nvPicPr>
        <p:blipFill>
          <a:blip r:embed="rId4"/>
          <a:stretch/>
        </p:blipFill>
        <p:spPr>
          <a:xfrm>
            <a:off x="2743200" y="1143000"/>
            <a:ext cx="7084440" cy="5183640"/>
          </a:xfrm>
          <a:prstGeom prst="rect">
            <a:avLst/>
          </a:prstGeom>
          <a:ln w="0">
            <a:noFill/>
          </a:ln>
        </p:spPr>
      </p:pic>
      <p:sp>
        <p:nvSpPr>
          <p:cNvPr id="4" name="PlaceHolder 3"/>
          <p:cNvSpPr>
            <a:spLocks noGrp="1"/>
          </p:cNvSpPr>
          <p:nvPr>
            <p:ph type="sldNum" idx="8"/>
          </p:nvPr>
        </p:nvSpPr>
        <p:spPr/>
        <p:txBody>
          <a:bodyPr/>
          <a:lstStyle/>
          <a:p>
            <a:fld id="{04E17C78-F025-47AD-9067-7B90C384E96C}" type="slidenum">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0" y="228600"/>
            <a:ext cx="12189240" cy="91152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Swim Lane Diagram UI</a:t>
            </a:r>
            <a:endParaRPr lang="en-US" sz="4400" b="0" strike="noStrike" spc="-1">
              <a:latin typeface="Arial"/>
            </a:endParaRPr>
          </a:p>
        </p:txBody>
      </p:sp>
      <p:pic>
        <p:nvPicPr>
          <p:cNvPr id="196" name="Content Placeholder 1"/>
          <p:cNvPicPr/>
          <p:nvPr/>
        </p:nvPicPr>
        <p:blipFill>
          <a:blip r:embed="rId3"/>
          <a:stretch/>
        </p:blipFill>
        <p:spPr>
          <a:xfrm>
            <a:off x="10093680" y="331920"/>
            <a:ext cx="1380960" cy="1380960"/>
          </a:xfrm>
          <a:prstGeom prst="rect">
            <a:avLst/>
          </a:prstGeom>
          <a:ln w="0">
            <a:noFill/>
          </a:ln>
        </p:spPr>
      </p:pic>
      <p:sp>
        <p:nvSpPr>
          <p:cNvPr id="197" name="PlaceHolder 2"/>
          <p:cNvSpPr>
            <a:spLocks noGrp="1"/>
          </p:cNvSpPr>
          <p:nvPr>
            <p:ph type="ftr" idx="21"/>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p:txBody>
      </p:sp>
      <p:sp>
        <p:nvSpPr>
          <p:cNvPr id="198" name="Rectangle 1"/>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199" name="Rounded Rectangle 1"/>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pic>
        <p:nvPicPr>
          <p:cNvPr id="200" name="Picture 199"/>
          <p:cNvPicPr/>
          <p:nvPr/>
        </p:nvPicPr>
        <p:blipFill>
          <a:blip r:embed="rId4"/>
          <a:stretch/>
        </p:blipFill>
        <p:spPr>
          <a:xfrm>
            <a:off x="2997000" y="998280"/>
            <a:ext cx="6405840" cy="5328360"/>
          </a:xfrm>
          <a:prstGeom prst="rect">
            <a:avLst/>
          </a:prstGeom>
          <a:ln w="0">
            <a:noFill/>
          </a:ln>
        </p:spPr>
      </p:pic>
      <p:sp>
        <p:nvSpPr>
          <p:cNvPr id="4" name="PlaceHolder 3"/>
          <p:cNvSpPr>
            <a:spLocks noGrp="1"/>
          </p:cNvSpPr>
          <p:nvPr>
            <p:ph type="sldNum" idx="8"/>
          </p:nvPr>
        </p:nvSpPr>
        <p:spPr/>
        <p:txBody>
          <a:bodyPr/>
          <a:lstStyle/>
          <a:p>
            <a:fld id="{23F81133-7514-4272-8548-CCA7942CCC63}" type="slidenum">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0" y="228600"/>
            <a:ext cx="12189240" cy="91152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Swim Lane Diagram API</a:t>
            </a:r>
            <a:endParaRPr lang="en-US" sz="4400" b="0" strike="noStrike" spc="-1">
              <a:latin typeface="Arial"/>
            </a:endParaRPr>
          </a:p>
        </p:txBody>
      </p:sp>
      <p:pic>
        <p:nvPicPr>
          <p:cNvPr id="202" name="Content Placeholder 20"/>
          <p:cNvPicPr/>
          <p:nvPr/>
        </p:nvPicPr>
        <p:blipFill>
          <a:blip r:embed="rId3"/>
          <a:stretch/>
        </p:blipFill>
        <p:spPr>
          <a:xfrm>
            <a:off x="10093680" y="331920"/>
            <a:ext cx="1380960" cy="1380960"/>
          </a:xfrm>
          <a:prstGeom prst="rect">
            <a:avLst/>
          </a:prstGeom>
          <a:ln w="0">
            <a:noFill/>
          </a:ln>
        </p:spPr>
      </p:pic>
      <p:sp>
        <p:nvSpPr>
          <p:cNvPr id="203" name="PlaceHolder 2"/>
          <p:cNvSpPr>
            <a:spLocks noGrp="1"/>
          </p:cNvSpPr>
          <p:nvPr>
            <p:ph type="ftr" idx="22"/>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p:txBody>
      </p:sp>
      <p:sp>
        <p:nvSpPr>
          <p:cNvPr id="204" name="Rectangle 22"/>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05" name="Rounded Rectangle 20"/>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pic>
        <p:nvPicPr>
          <p:cNvPr id="206" name="Picture 205"/>
          <p:cNvPicPr/>
          <p:nvPr/>
        </p:nvPicPr>
        <p:blipFill>
          <a:blip r:embed="rId4"/>
          <a:stretch/>
        </p:blipFill>
        <p:spPr>
          <a:xfrm>
            <a:off x="2997000" y="998280"/>
            <a:ext cx="6405840" cy="5328360"/>
          </a:xfrm>
          <a:prstGeom prst="rect">
            <a:avLst/>
          </a:prstGeom>
          <a:ln w="0">
            <a:noFill/>
          </a:ln>
        </p:spPr>
      </p:pic>
      <p:sp>
        <p:nvSpPr>
          <p:cNvPr id="4" name="PlaceHolder 3"/>
          <p:cNvSpPr>
            <a:spLocks noGrp="1"/>
          </p:cNvSpPr>
          <p:nvPr>
            <p:ph type="sldNum" idx="8"/>
          </p:nvPr>
        </p:nvSpPr>
        <p:spPr/>
        <p:txBody>
          <a:bodyPr/>
          <a:lstStyle/>
          <a:p>
            <a:fld id="{9B02D480-AD5D-4F15-A87D-7996C5A67E58}" type="slidenum">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0" y="228600"/>
            <a:ext cx="12189240" cy="91152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SSD Sign-up User</a:t>
            </a:r>
            <a:endParaRPr lang="en-US" sz="4400" b="0" strike="noStrike" spc="-1">
              <a:latin typeface="Arial"/>
            </a:endParaRPr>
          </a:p>
        </p:txBody>
      </p:sp>
      <p:pic>
        <p:nvPicPr>
          <p:cNvPr id="208" name="Content Placeholder 11"/>
          <p:cNvPicPr/>
          <p:nvPr/>
        </p:nvPicPr>
        <p:blipFill>
          <a:blip r:embed="rId3"/>
          <a:stretch/>
        </p:blipFill>
        <p:spPr>
          <a:xfrm>
            <a:off x="10093680" y="331920"/>
            <a:ext cx="1380960" cy="1380960"/>
          </a:xfrm>
          <a:prstGeom prst="rect">
            <a:avLst/>
          </a:prstGeom>
          <a:ln w="0">
            <a:noFill/>
          </a:ln>
        </p:spPr>
      </p:pic>
      <p:sp>
        <p:nvSpPr>
          <p:cNvPr id="209" name="PlaceHolder 2"/>
          <p:cNvSpPr>
            <a:spLocks noGrp="1"/>
          </p:cNvSpPr>
          <p:nvPr>
            <p:ph type="ftr" idx="23"/>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p:txBody>
      </p:sp>
      <p:sp>
        <p:nvSpPr>
          <p:cNvPr id="210" name="Rectangle 13"/>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11" name="Rounded Rectangle 11"/>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pic>
        <p:nvPicPr>
          <p:cNvPr id="212" name="Picture 211"/>
          <p:cNvPicPr/>
          <p:nvPr/>
        </p:nvPicPr>
        <p:blipFill>
          <a:blip r:embed="rId4"/>
          <a:stretch/>
        </p:blipFill>
        <p:spPr>
          <a:xfrm>
            <a:off x="2997000" y="998280"/>
            <a:ext cx="6405840" cy="5328360"/>
          </a:xfrm>
          <a:prstGeom prst="rect">
            <a:avLst/>
          </a:prstGeom>
          <a:ln w="0">
            <a:noFill/>
          </a:ln>
        </p:spPr>
      </p:pic>
      <p:sp>
        <p:nvSpPr>
          <p:cNvPr id="4" name="PlaceHolder 3"/>
          <p:cNvSpPr>
            <a:spLocks noGrp="1"/>
          </p:cNvSpPr>
          <p:nvPr>
            <p:ph type="sldNum" idx="8"/>
          </p:nvPr>
        </p:nvSpPr>
        <p:spPr/>
        <p:txBody>
          <a:bodyPr/>
          <a:lstStyle/>
          <a:p>
            <a:fld id="{576BA5CC-52E8-49AE-893B-D37B03F0DB87}" type="slidenum">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0" y="228600"/>
            <a:ext cx="12189240" cy="91152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SSD Sign-In User</a:t>
            </a:r>
            <a:endParaRPr lang="en-US" sz="4400" b="0" strike="noStrike" spc="-1">
              <a:latin typeface="Arial"/>
            </a:endParaRPr>
          </a:p>
        </p:txBody>
      </p:sp>
      <p:pic>
        <p:nvPicPr>
          <p:cNvPr id="214" name="Content Placeholder 10"/>
          <p:cNvPicPr/>
          <p:nvPr/>
        </p:nvPicPr>
        <p:blipFill>
          <a:blip r:embed="rId3"/>
          <a:stretch/>
        </p:blipFill>
        <p:spPr>
          <a:xfrm>
            <a:off x="10093680" y="331920"/>
            <a:ext cx="1380960" cy="1380960"/>
          </a:xfrm>
          <a:prstGeom prst="rect">
            <a:avLst/>
          </a:prstGeom>
          <a:ln w="0">
            <a:noFill/>
          </a:ln>
        </p:spPr>
      </p:pic>
      <p:sp>
        <p:nvSpPr>
          <p:cNvPr id="215" name="PlaceHolder 2"/>
          <p:cNvSpPr>
            <a:spLocks noGrp="1"/>
          </p:cNvSpPr>
          <p:nvPr>
            <p:ph type="ftr" idx="24"/>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p:txBody>
      </p:sp>
      <p:sp>
        <p:nvSpPr>
          <p:cNvPr id="216" name="Rectangle 12"/>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17" name="Rounded Rectangle 10"/>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pic>
        <p:nvPicPr>
          <p:cNvPr id="218" name="Picture 217"/>
          <p:cNvPicPr/>
          <p:nvPr/>
        </p:nvPicPr>
        <p:blipFill>
          <a:blip r:embed="rId4"/>
          <a:stretch/>
        </p:blipFill>
        <p:spPr>
          <a:xfrm>
            <a:off x="2997000" y="1034280"/>
            <a:ext cx="6405840" cy="5328360"/>
          </a:xfrm>
          <a:prstGeom prst="rect">
            <a:avLst/>
          </a:prstGeom>
          <a:ln w="0">
            <a:noFill/>
          </a:ln>
        </p:spPr>
      </p:pic>
      <p:sp>
        <p:nvSpPr>
          <p:cNvPr id="4" name="PlaceHolder 3"/>
          <p:cNvSpPr>
            <a:spLocks noGrp="1"/>
          </p:cNvSpPr>
          <p:nvPr>
            <p:ph type="sldNum" idx="8"/>
          </p:nvPr>
        </p:nvSpPr>
        <p:spPr/>
        <p:txBody>
          <a:bodyPr/>
          <a:lstStyle/>
          <a:p>
            <a:fld id="{2EF8C7DF-4002-48A3-A471-6152891BACD1}" type="slidenum">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0" y="228600"/>
            <a:ext cx="12189240" cy="91152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SSD Analyze Trend</a:t>
            </a:r>
            <a:endParaRPr lang="en-US" sz="4400" b="0" strike="noStrike" spc="-1">
              <a:latin typeface="Arial"/>
            </a:endParaRPr>
          </a:p>
        </p:txBody>
      </p:sp>
      <p:pic>
        <p:nvPicPr>
          <p:cNvPr id="220" name="Content Placeholder 5"/>
          <p:cNvPicPr/>
          <p:nvPr/>
        </p:nvPicPr>
        <p:blipFill>
          <a:blip r:embed="rId3"/>
          <a:stretch/>
        </p:blipFill>
        <p:spPr>
          <a:xfrm>
            <a:off x="10093680" y="331920"/>
            <a:ext cx="1380960" cy="1380960"/>
          </a:xfrm>
          <a:prstGeom prst="rect">
            <a:avLst/>
          </a:prstGeom>
          <a:ln w="0">
            <a:noFill/>
          </a:ln>
        </p:spPr>
      </p:pic>
      <p:sp>
        <p:nvSpPr>
          <p:cNvPr id="221" name="PlaceHolder 2"/>
          <p:cNvSpPr>
            <a:spLocks noGrp="1"/>
          </p:cNvSpPr>
          <p:nvPr>
            <p:ph type="ftr" idx="25"/>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p:txBody>
      </p:sp>
      <p:sp>
        <p:nvSpPr>
          <p:cNvPr id="222" name="Rectangle 8"/>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23" name="Rounded Rectangle 5"/>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pic>
        <p:nvPicPr>
          <p:cNvPr id="224" name="Picture 223"/>
          <p:cNvPicPr/>
          <p:nvPr/>
        </p:nvPicPr>
        <p:blipFill>
          <a:blip r:embed="rId4"/>
          <a:stretch/>
        </p:blipFill>
        <p:spPr>
          <a:xfrm>
            <a:off x="2997000" y="998280"/>
            <a:ext cx="6405840" cy="5328360"/>
          </a:xfrm>
          <a:prstGeom prst="rect">
            <a:avLst/>
          </a:prstGeom>
          <a:ln w="0">
            <a:noFill/>
          </a:ln>
        </p:spPr>
      </p:pic>
      <p:sp>
        <p:nvSpPr>
          <p:cNvPr id="4" name="PlaceHolder 3"/>
          <p:cNvSpPr>
            <a:spLocks noGrp="1"/>
          </p:cNvSpPr>
          <p:nvPr>
            <p:ph type="sldNum" idx="8"/>
          </p:nvPr>
        </p:nvSpPr>
        <p:spPr/>
        <p:txBody>
          <a:bodyPr/>
          <a:lstStyle/>
          <a:p>
            <a:fld id="{7D7E5DC9-E828-4BA7-B425-34D554713553}" type="slidenum">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0" y="228600"/>
            <a:ext cx="12189240" cy="91152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SSD Extract Trend Quality</a:t>
            </a:r>
            <a:endParaRPr lang="en-US" sz="4400" b="0" strike="noStrike" spc="-1">
              <a:latin typeface="Arial"/>
            </a:endParaRPr>
          </a:p>
        </p:txBody>
      </p:sp>
      <p:pic>
        <p:nvPicPr>
          <p:cNvPr id="226" name="Content Placeholder 6"/>
          <p:cNvPicPr/>
          <p:nvPr/>
        </p:nvPicPr>
        <p:blipFill>
          <a:blip r:embed="rId3"/>
          <a:stretch/>
        </p:blipFill>
        <p:spPr>
          <a:xfrm>
            <a:off x="10093680" y="331920"/>
            <a:ext cx="1380960" cy="1380960"/>
          </a:xfrm>
          <a:prstGeom prst="rect">
            <a:avLst/>
          </a:prstGeom>
          <a:ln w="0">
            <a:noFill/>
          </a:ln>
        </p:spPr>
      </p:pic>
      <p:sp>
        <p:nvSpPr>
          <p:cNvPr id="227" name="PlaceHolder 2"/>
          <p:cNvSpPr>
            <a:spLocks noGrp="1"/>
          </p:cNvSpPr>
          <p:nvPr>
            <p:ph type="ftr" idx="26"/>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p:txBody>
      </p:sp>
      <p:sp>
        <p:nvSpPr>
          <p:cNvPr id="228" name="Rectangle 9"/>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29" name="Rounded Rectangle 6"/>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pic>
        <p:nvPicPr>
          <p:cNvPr id="230" name="Picture 229"/>
          <p:cNvPicPr/>
          <p:nvPr/>
        </p:nvPicPr>
        <p:blipFill>
          <a:blip r:embed="rId4"/>
          <a:stretch/>
        </p:blipFill>
        <p:spPr>
          <a:xfrm>
            <a:off x="2997000" y="998280"/>
            <a:ext cx="6405840" cy="5328360"/>
          </a:xfrm>
          <a:prstGeom prst="rect">
            <a:avLst/>
          </a:prstGeom>
          <a:ln w="0">
            <a:noFill/>
          </a:ln>
        </p:spPr>
      </p:pic>
      <p:sp>
        <p:nvSpPr>
          <p:cNvPr id="4" name="PlaceHolder 3"/>
          <p:cNvSpPr>
            <a:spLocks noGrp="1"/>
          </p:cNvSpPr>
          <p:nvPr>
            <p:ph type="sldNum" idx="8"/>
          </p:nvPr>
        </p:nvSpPr>
        <p:spPr/>
        <p:txBody>
          <a:bodyPr/>
          <a:lstStyle/>
          <a:p>
            <a:fld id="{9F19B6CB-F9D3-4EF1-B537-9E8A039E8592}" type="slidenum">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0" y="228600"/>
            <a:ext cx="12189240" cy="91152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SSD Recognize Bot Account</a:t>
            </a:r>
            <a:endParaRPr lang="en-US" sz="4400" b="0" strike="noStrike" spc="-1">
              <a:latin typeface="Arial"/>
            </a:endParaRPr>
          </a:p>
        </p:txBody>
      </p:sp>
      <p:pic>
        <p:nvPicPr>
          <p:cNvPr id="232" name="Content Placeholder 7"/>
          <p:cNvPicPr/>
          <p:nvPr/>
        </p:nvPicPr>
        <p:blipFill>
          <a:blip r:embed="rId3"/>
          <a:stretch/>
        </p:blipFill>
        <p:spPr>
          <a:xfrm>
            <a:off x="10093680" y="331920"/>
            <a:ext cx="1380960" cy="1380960"/>
          </a:xfrm>
          <a:prstGeom prst="rect">
            <a:avLst/>
          </a:prstGeom>
          <a:ln w="0">
            <a:noFill/>
          </a:ln>
        </p:spPr>
      </p:pic>
      <p:sp>
        <p:nvSpPr>
          <p:cNvPr id="233" name="PlaceHolder 2"/>
          <p:cNvSpPr>
            <a:spLocks noGrp="1"/>
          </p:cNvSpPr>
          <p:nvPr>
            <p:ph type="ftr" idx="27"/>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p:txBody>
      </p:sp>
      <p:sp>
        <p:nvSpPr>
          <p:cNvPr id="234" name="Rectangle 10"/>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35" name="Rounded Rectangle 8"/>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pic>
        <p:nvPicPr>
          <p:cNvPr id="236" name="Picture 235"/>
          <p:cNvPicPr/>
          <p:nvPr/>
        </p:nvPicPr>
        <p:blipFill>
          <a:blip r:embed="rId4"/>
          <a:stretch/>
        </p:blipFill>
        <p:spPr>
          <a:xfrm>
            <a:off x="2997000" y="998280"/>
            <a:ext cx="6405840" cy="5328360"/>
          </a:xfrm>
          <a:prstGeom prst="rect">
            <a:avLst/>
          </a:prstGeom>
          <a:ln w="0">
            <a:noFill/>
          </a:ln>
        </p:spPr>
      </p:pic>
      <p:sp>
        <p:nvSpPr>
          <p:cNvPr id="4" name="PlaceHolder 3"/>
          <p:cNvSpPr>
            <a:spLocks noGrp="1"/>
          </p:cNvSpPr>
          <p:nvPr>
            <p:ph type="sldNum" idx="8"/>
          </p:nvPr>
        </p:nvSpPr>
        <p:spPr/>
        <p:txBody>
          <a:bodyPr/>
          <a:lstStyle/>
          <a:p>
            <a:fld id="{EA3C6264-9132-4559-8953-83E4C1AFD09B}" type="slidenum">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0" y="228600"/>
            <a:ext cx="12189240" cy="91152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SSD Analyze Account</a:t>
            </a:r>
            <a:endParaRPr lang="en-US" sz="4400" b="0" strike="noStrike" spc="-1">
              <a:latin typeface="Arial"/>
            </a:endParaRPr>
          </a:p>
        </p:txBody>
      </p:sp>
      <p:pic>
        <p:nvPicPr>
          <p:cNvPr id="238" name="Content Placeholder 4"/>
          <p:cNvPicPr/>
          <p:nvPr/>
        </p:nvPicPr>
        <p:blipFill>
          <a:blip r:embed="rId3"/>
          <a:stretch/>
        </p:blipFill>
        <p:spPr>
          <a:xfrm>
            <a:off x="10093680" y="331920"/>
            <a:ext cx="1380960" cy="1380960"/>
          </a:xfrm>
          <a:prstGeom prst="rect">
            <a:avLst/>
          </a:prstGeom>
          <a:ln w="0">
            <a:noFill/>
          </a:ln>
        </p:spPr>
      </p:pic>
      <p:sp>
        <p:nvSpPr>
          <p:cNvPr id="239" name="PlaceHolder 2"/>
          <p:cNvSpPr>
            <a:spLocks noGrp="1"/>
          </p:cNvSpPr>
          <p:nvPr>
            <p:ph type="ftr" idx="28"/>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p:txBody>
      </p:sp>
      <p:sp>
        <p:nvSpPr>
          <p:cNvPr id="240" name="Rectangle 7"/>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41" name="Rounded Rectangle 4"/>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pic>
        <p:nvPicPr>
          <p:cNvPr id="242" name="Picture 241"/>
          <p:cNvPicPr/>
          <p:nvPr/>
        </p:nvPicPr>
        <p:blipFill>
          <a:blip r:embed="rId4"/>
          <a:stretch/>
        </p:blipFill>
        <p:spPr>
          <a:xfrm>
            <a:off x="2997000" y="998280"/>
            <a:ext cx="6405840" cy="5328360"/>
          </a:xfrm>
          <a:prstGeom prst="rect">
            <a:avLst/>
          </a:prstGeom>
          <a:ln w="0">
            <a:noFill/>
          </a:ln>
        </p:spPr>
      </p:pic>
      <p:sp>
        <p:nvSpPr>
          <p:cNvPr id="4" name="PlaceHolder 3"/>
          <p:cNvSpPr>
            <a:spLocks noGrp="1"/>
          </p:cNvSpPr>
          <p:nvPr>
            <p:ph type="sldNum" idx="8"/>
          </p:nvPr>
        </p:nvSpPr>
        <p:spPr/>
        <p:txBody>
          <a:bodyPr/>
          <a:lstStyle/>
          <a:p>
            <a:fld id="{A7122878-01CB-4FD2-B11F-83249BE9EF17}" type="slidenum">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Content Placeholder 9"/>
          <p:cNvPicPr/>
          <p:nvPr/>
        </p:nvPicPr>
        <p:blipFill>
          <a:blip r:embed="rId2"/>
          <a:stretch/>
        </p:blipFill>
        <p:spPr>
          <a:xfrm>
            <a:off x="10094400" y="331200"/>
            <a:ext cx="1381320" cy="1381320"/>
          </a:xfrm>
          <a:prstGeom prst="rect">
            <a:avLst/>
          </a:prstGeom>
          <a:ln w="0">
            <a:noFill/>
          </a:ln>
        </p:spPr>
      </p:pic>
      <p:sp>
        <p:nvSpPr>
          <p:cNvPr id="136" name="PlaceHolder 1"/>
          <p:cNvSpPr>
            <a:spLocks noGrp="1"/>
          </p:cNvSpPr>
          <p:nvPr>
            <p:ph/>
          </p:nvPr>
        </p:nvSpPr>
        <p:spPr>
          <a:xfrm>
            <a:off x="0" y="576360"/>
            <a:ext cx="12189240" cy="5596200"/>
          </a:xfrm>
          <a:prstGeom prst="rect">
            <a:avLst/>
          </a:prstGeom>
          <a:noFill/>
          <a:ln w="0">
            <a:noFill/>
          </a:ln>
        </p:spPr>
        <p:txBody>
          <a:bodyPr lIns="0" tIns="0" rIns="0" bIns="0" anchor="t">
            <a:normAutofit/>
          </a:bodyPr>
          <a:lstStyle/>
          <a:p>
            <a:pPr marL="228600" indent="-228600" algn="ctr">
              <a:lnSpc>
                <a:spcPct val="90000"/>
              </a:lnSpc>
              <a:spcBef>
                <a:spcPts val="1295"/>
              </a:spcBef>
              <a:buNone/>
              <a:tabLst>
                <a:tab pos="0" algn="l"/>
              </a:tabLst>
            </a:pPr>
            <a:endParaRPr lang="en-US" sz="3200" b="0" strike="noStrike" spc="-1">
              <a:latin typeface="Arial"/>
            </a:endParaRPr>
          </a:p>
          <a:p>
            <a:pPr marL="228600" indent="-228600" algn="ctr">
              <a:lnSpc>
                <a:spcPct val="90000"/>
              </a:lnSpc>
              <a:spcBef>
                <a:spcPts val="1295"/>
              </a:spcBef>
              <a:buNone/>
              <a:tabLst>
                <a:tab pos="0" algn="l"/>
              </a:tabLst>
            </a:pPr>
            <a:r>
              <a:rPr lang="en-US" sz="3200" b="1" u="sng" strike="noStrike" spc="-1">
                <a:solidFill>
                  <a:srgbClr val="5B9BD5"/>
                </a:solidFill>
                <a:uFillTx/>
                <a:latin typeface="Calibri"/>
                <a:ea typeface="DejaVu Sans"/>
              </a:rPr>
              <a:t>Team/Company Name:</a:t>
            </a:r>
            <a:endParaRPr lang="en-US" sz="3200" b="0" strike="noStrike" spc="-1">
              <a:latin typeface="Arial"/>
            </a:endParaRPr>
          </a:p>
          <a:p>
            <a:pPr marL="228600" indent="-228600" algn="ctr">
              <a:lnSpc>
                <a:spcPct val="90000"/>
              </a:lnSpc>
              <a:spcBef>
                <a:spcPts val="1295"/>
              </a:spcBef>
              <a:buNone/>
              <a:tabLst>
                <a:tab pos="0" algn="l"/>
              </a:tabLst>
            </a:pPr>
            <a:r>
              <a:rPr lang="en-US" sz="3200" b="0" strike="noStrike" spc="-1">
                <a:solidFill>
                  <a:srgbClr val="000000"/>
                </a:solidFill>
                <a:latin typeface="Calibri"/>
                <a:ea typeface="DejaVu Sans"/>
              </a:rPr>
              <a:t>What’s Trending</a:t>
            </a:r>
            <a:endParaRPr lang="en-US" sz="3200" b="0" strike="noStrike" spc="-1">
              <a:latin typeface="Arial"/>
            </a:endParaRPr>
          </a:p>
          <a:p>
            <a:pPr marL="228600" indent="-228600" algn="ctr">
              <a:lnSpc>
                <a:spcPct val="90000"/>
              </a:lnSpc>
              <a:spcBef>
                <a:spcPts val="1295"/>
              </a:spcBef>
              <a:buNone/>
              <a:tabLst>
                <a:tab pos="0" algn="l"/>
              </a:tabLst>
            </a:pPr>
            <a:r>
              <a:rPr lang="en-US" sz="3200" b="1" u="sng" strike="noStrike" spc="-1">
                <a:solidFill>
                  <a:srgbClr val="5B9BD5"/>
                </a:solidFill>
                <a:uFillTx/>
                <a:latin typeface="Calibri"/>
                <a:ea typeface="DejaVu Sans"/>
              </a:rPr>
              <a:t>Supervisor(s):</a:t>
            </a:r>
            <a:endParaRPr lang="en-US" sz="3200" b="0" strike="noStrike" spc="-1">
              <a:latin typeface="Arial"/>
            </a:endParaRPr>
          </a:p>
          <a:p>
            <a:pPr marL="228600" indent="-228600" algn="ctr">
              <a:lnSpc>
                <a:spcPct val="90000"/>
              </a:lnSpc>
              <a:spcBef>
                <a:spcPts val="1295"/>
              </a:spcBef>
              <a:buNone/>
              <a:tabLst>
                <a:tab pos="0" algn="l"/>
              </a:tabLst>
            </a:pPr>
            <a:r>
              <a:rPr lang="en-US" sz="3200" b="0" strike="noStrike" spc="-1">
                <a:solidFill>
                  <a:srgbClr val="000000"/>
                </a:solidFill>
                <a:latin typeface="Calibri"/>
                <a:ea typeface="DejaVu Sans"/>
              </a:rPr>
              <a:t>Mr. Rizwan ul Haq</a:t>
            </a:r>
            <a:endParaRPr lang="en-US" sz="3200" b="0" strike="noStrike" spc="-1">
              <a:latin typeface="Arial"/>
            </a:endParaRPr>
          </a:p>
          <a:p>
            <a:pPr marL="228600" indent="-228600" algn="ctr">
              <a:lnSpc>
                <a:spcPct val="90000"/>
              </a:lnSpc>
              <a:spcBef>
                <a:spcPts val="1295"/>
              </a:spcBef>
              <a:buNone/>
              <a:tabLst>
                <a:tab pos="0" algn="l"/>
              </a:tabLst>
            </a:pPr>
            <a:r>
              <a:rPr lang="en-US" sz="3200" b="1" u="sng" strike="noStrike" spc="-1">
                <a:solidFill>
                  <a:srgbClr val="5B9BD5"/>
                </a:solidFill>
                <a:uFillTx/>
                <a:latin typeface="Calibri"/>
                <a:ea typeface="DejaVu Sans"/>
              </a:rPr>
              <a:t>Co-Supervisor(s):</a:t>
            </a:r>
            <a:endParaRPr lang="en-US" sz="3200" b="0" strike="noStrike" spc="-1">
              <a:latin typeface="Arial"/>
            </a:endParaRPr>
          </a:p>
          <a:p>
            <a:pPr marL="228600" indent="-228600" algn="ctr">
              <a:lnSpc>
                <a:spcPct val="90000"/>
              </a:lnSpc>
              <a:spcBef>
                <a:spcPts val="1295"/>
              </a:spcBef>
              <a:buNone/>
              <a:tabLst>
                <a:tab pos="0" algn="l"/>
              </a:tabLst>
            </a:pPr>
            <a:r>
              <a:rPr lang="en-US" sz="3200" b="0" strike="noStrike" spc="-1">
                <a:solidFill>
                  <a:srgbClr val="000000"/>
                </a:solidFill>
                <a:latin typeface="Calibri"/>
                <a:ea typeface="DejaVu Sans"/>
              </a:rPr>
              <a:t>Mr. Sajid Anwer</a:t>
            </a:r>
            <a:endParaRPr lang="en-US" sz="3200" b="0" strike="noStrike" spc="-1">
              <a:latin typeface="Arial"/>
            </a:endParaRPr>
          </a:p>
          <a:p>
            <a:pPr marL="228600" indent="-228600" algn="ctr">
              <a:lnSpc>
                <a:spcPct val="90000"/>
              </a:lnSpc>
              <a:spcBef>
                <a:spcPts val="1295"/>
              </a:spcBef>
              <a:buNone/>
              <a:tabLst>
                <a:tab pos="0" algn="l"/>
              </a:tabLst>
            </a:pPr>
            <a:r>
              <a:rPr lang="en-US" sz="3200" b="1" u="sng" strike="noStrike" spc="-1">
                <a:solidFill>
                  <a:srgbClr val="5B9BD5"/>
                </a:solidFill>
                <a:uFillTx/>
                <a:latin typeface="Calibri"/>
                <a:ea typeface="DejaVu Sans"/>
              </a:rPr>
              <a:t>Project Name/Title:</a:t>
            </a:r>
            <a:endParaRPr lang="en-US" sz="3200" b="0" strike="noStrike" spc="-1">
              <a:latin typeface="Arial"/>
            </a:endParaRPr>
          </a:p>
          <a:p>
            <a:pPr marL="228600" indent="-228600" algn="ctr">
              <a:lnSpc>
                <a:spcPct val="90000"/>
              </a:lnSpc>
              <a:spcBef>
                <a:spcPts val="1295"/>
              </a:spcBef>
              <a:buNone/>
              <a:tabLst>
                <a:tab pos="0" algn="l"/>
              </a:tabLst>
            </a:pPr>
            <a:r>
              <a:rPr lang="en-US" sz="3200" b="0" strike="noStrike" spc="-1">
                <a:solidFill>
                  <a:srgbClr val="000000"/>
                </a:solidFill>
                <a:latin typeface="Calibri"/>
                <a:ea typeface="DejaVu Sans"/>
              </a:rPr>
              <a:t>What’s trending (A Twitter Analysis Site)</a:t>
            </a:r>
            <a:endParaRPr lang="en-US" sz="3200" b="0" strike="noStrike" spc="-1">
              <a:latin typeface="Arial"/>
            </a:endParaRPr>
          </a:p>
        </p:txBody>
      </p:sp>
      <p:sp>
        <p:nvSpPr>
          <p:cNvPr id="137" name="Rounded Rectangle 7"/>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sp>
        <p:nvSpPr>
          <p:cNvPr id="138" name="PlaceHolder 9"/>
          <p:cNvSpPr/>
          <p:nvPr/>
        </p:nvSpPr>
        <p:spPr>
          <a:xfrm>
            <a:off x="4038480" y="6356520"/>
            <a:ext cx="4110120" cy="360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Arial"/>
            </a:endParaRPr>
          </a:p>
        </p:txBody>
      </p:sp>
      <p:sp>
        <p:nvSpPr>
          <p:cNvPr id="3" name="PlaceHolder 2"/>
          <p:cNvSpPr>
            <a:spLocks noGrp="1"/>
          </p:cNvSpPr>
          <p:nvPr>
            <p:ph type="sldNum" idx="5"/>
          </p:nvPr>
        </p:nvSpPr>
        <p:spPr/>
        <p:txBody>
          <a:bodyPr/>
          <a:lstStyle/>
          <a:p>
            <a:fld id="{ED608C71-63F5-4DE7-90C4-2CCA1DCF4073}" type="slidenum">
              <a:t>2</a:t>
            </a:fld>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36">
                                            <p:txEl>
                                              <p:pRg st="3" end="3"/>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13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136">
                                            <p:txEl>
                                              <p:pRg st="5" end="5"/>
                                            </p:txEl>
                                          </p:spTgt>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13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36">
                                            <p:txEl>
                                              <p:pRg st="7" end="7"/>
                                            </p:txEl>
                                          </p:spTgt>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13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0" y="228600"/>
            <a:ext cx="12189240" cy="91152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SSD Developer API</a:t>
            </a:r>
            <a:endParaRPr lang="en-US" sz="4400" b="0" strike="noStrike" spc="-1">
              <a:latin typeface="Arial"/>
            </a:endParaRPr>
          </a:p>
        </p:txBody>
      </p:sp>
      <p:pic>
        <p:nvPicPr>
          <p:cNvPr id="244" name="Content Placeholder 8"/>
          <p:cNvPicPr/>
          <p:nvPr/>
        </p:nvPicPr>
        <p:blipFill>
          <a:blip r:embed="rId3"/>
          <a:stretch/>
        </p:blipFill>
        <p:spPr>
          <a:xfrm>
            <a:off x="10093680" y="331920"/>
            <a:ext cx="1380960" cy="1380960"/>
          </a:xfrm>
          <a:prstGeom prst="rect">
            <a:avLst/>
          </a:prstGeom>
          <a:ln w="0">
            <a:noFill/>
          </a:ln>
        </p:spPr>
      </p:pic>
      <p:sp>
        <p:nvSpPr>
          <p:cNvPr id="245" name="PlaceHolder 2"/>
          <p:cNvSpPr>
            <a:spLocks noGrp="1"/>
          </p:cNvSpPr>
          <p:nvPr>
            <p:ph type="ftr" idx="29"/>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p:txBody>
      </p:sp>
      <p:sp>
        <p:nvSpPr>
          <p:cNvPr id="246" name="Rectangle 11"/>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47" name="Rounded Rectangle 9"/>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pic>
        <p:nvPicPr>
          <p:cNvPr id="248" name="Picture 247"/>
          <p:cNvPicPr/>
          <p:nvPr/>
        </p:nvPicPr>
        <p:blipFill>
          <a:blip r:embed="rId4"/>
          <a:stretch/>
        </p:blipFill>
        <p:spPr>
          <a:xfrm>
            <a:off x="3537000" y="998280"/>
            <a:ext cx="4773240" cy="5328360"/>
          </a:xfrm>
          <a:prstGeom prst="rect">
            <a:avLst/>
          </a:prstGeom>
          <a:ln w="0">
            <a:noFill/>
          </a:ln>
        </p:spPr>
      </p:pic>
      <p:sp>
        <p:nvSpPr>
          <p:cNvPr id="4" name="PlaceHolder 3"/>
          <p:cNvSpPr>
            <a:spLocks noGrp="1"/>
          </p:cNvSpPr>
          <p:nvPr>
            <p:ph type="sldNum" idx="8"/>
          </p:nvPr>
        </p:nvSpPr>
        <p:spPr/>
        <p:txBody>
          <a:bodyPr/>
          <a:lstStyle/>
          <a:p>
            <a:fld id="{CDD3E082-5914-4C73-8D22-1EEDB548B99F}" type="slidenum">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0" y="228600"/>
            <a:ext cx="12189240" cy="91152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SD User Interface</a:t>
            </a:r>
            <a:endParaRPr lang="en-US" sz="4400" b="0" strike="noStrike" spc="-1">
              <a:latin typeface="Arial"/>
            </a:endParaRPr>
          </a:p>
        </p:txBody>
      </p:sp>
      <p:pic>
        <p:nvPicPr>
          <p:cNvPr id="250" name="Content Placeholder 12"/>
          <p:cNvPicPr/>
          <p:nvPr/>
        </p:nvPicPr>
        <p:blipFill>
          <a:blip r:embed="rId3"/>
          <a:stretch/>
        </p:blipFill>
        <p:spPr>
          <a:xfrm>
            <a:off x="10093680" y="331920"/>
            <a:ext cx="1380960" cy="1380960"/>
          </a:xfrm>
          <a:prstGeom prst="rect">
            <a:avLst/>
          </a:prstGeom>
          <a:ln w="0">
            <a:noFill/>
          </a:ln>
        </p:spPr>
      </p:pic>
      <p:sp>
        <p:nvSpPr>
          <p:cNvPr id="251" name="PlaceHolder 2"/>
          <p:cNvSpPr>
            <a:spLocks noGrp="1"/>
          </p:cNvSpPr>
          <p:nvPr>
            <p:ph type="ftr" idx="30"/>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p:txBody>
      </p:sp>
      <p:sp>
        <p:nvSpPr>
          <p:cNvPr id="252" name="Rectangle 14"/>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53" name="Rounded Rectangle 12"/>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pic>
        <p:nvPicPr>
          <p:cNvPr id="254" name="Picture 253"/>
          <p:cNvPicPr/>
          <p:nvPr/>
        </p:nvPicPr>
        <p:blipFill>
          <a:blip r:embed="rId4"/>
          <a:stretch/>
        </p:blipFill>
        <p:spPr>
          <a:xfrm>
            <a:off x="1485000" y="1034280"/>
            <a:ext cx="8679240" cy="5328360"/>
          </a:xfrm>
          <a:prstGeom prst="rect">
            <a:avLst/>
          </a:prstGeom>
          <a:ln w="0">
            <a:noFill/>
          </a:ln>
        </p:spPr>
      </p:pic>
      <p:sp>
        <p:nvSpPr>
          <p:cNvPr id="4" name="PlaceHolder 3"/>
          <p:cNvSpPr>
            <a:spLocks noGrp="1"/>
          </p:cNvSpPr>
          <p:nvPr>
            <p:ph type="sldNum" idx="8"/>
          </p:nvPr>
        </p:nvSpPr>
        <p:spPr/>
        <p:txBody>
          <a:bodyPr/>
          <a:lstStyle/>
          <a:p>
            <a:fld id="{BED07575-F15E-4414-8D0F-54AAAE586F0E}" type="slidenum">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0" y="228600"/>
            <a:ext cx="12189240" cy="91152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SD API</a:t>
            </a:r>
            <a:endParaRPr lang="en-US" sz="4400" b="0" strike="noStrike" spc="-1">
              <a:latin typeface="Arial"/>
            </a:endParaRPr>
          </a:p>
        </p:txBody>
      </p:sp>
      <p:pic>
        <p:nvPicPr>
          <p:cNvPr id="256" name="Content Placeholder 13"/>
          <p:cNvPicPr/>
          <p:nvPr/>
        </p:nvPicPr>
        <p:blipFill>
          <a:blip r:embed="rId3"/>
          <a:stretch/>
        </p:blipFill>
        <p:spPr>
          <a:xfrm>
            <a:off x="10093680" y="331920"/>
            <a:ext cx="1380960" cy="1380960"/>
          </a:xfrm>
          <a:prstGeom prst="rect">
            <a:avLst/>
          </a:prstGeom>
          <a:ln w="0">
            <a:noFill/>
          </a:ln>
        </p:spPr>
      </p:pic>
      <p:sp>
        <p:nvSpPr>
          <p:cNvPr id="257" name="PlaceHolder 2"/>
          <p:cNvSpPr>
            <a:spLocks noGrp="1"/>
          </p:cNvSpPr>
          <p:nvPr>
            <p:ph type="ftr" idx="31"/>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p:txBody>
      </p:sp>
      <p:sp>
        <p:nvSpPr>
          <p:cNvPr id="258" name="Rectangle 15"/>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59" name="Rounded Rectangle 13"/>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pic>
        <p:nvPicPr>
          <p:cNvPr id="260" name="Picture 259"/>
          <p:cNvPicPr/>
          <p:nvPr/>
        </p:nvPicPr>
        <p:blipFill>
          <a:blip r:embed="rId4"/>
          <a:stretch/>
        </p:blipFill>
        <p:spPr>
          <a:xfrm>
            <a:off x="1143000" y="998280"/>
            <a:ext cx="9370440" cy="5328360"/>
          </a:xfrm>
          <a:prstGeom prst="rect">
            <a:avLst/>
          </a:prstGeom>
          <a:ln w="0">
            <a:noFill/>
          </a:ln>
        </p:spPr>
      </p:pic>
      <p:sp>
        <p:nvSpPr>
          <p:cNvPr id="4" name="PlaceHolder 3"/>
          <p:cNvSpPr>
            <a:spLocks noGrp="1"/>
          </p:cNvSpPr>
          <p:nvPr>
            <p:ph type="sldNum" idx="8"/>
          </p:nvPr>
        </p:nvSpPr>
        <p:spPr/>
        <p:txBody>
          <a:bodyPr/>
          <a:lstStyle/>
          <a:p>
            <a:fld id="{FA95541F-7865-4F55-8D0F-EB23E351F048}" type="slidenum">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0" y="181080"/>
            <a:ext cx="12189240" cy="132084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Architecture Diagram</a:t>
            </a:r>
            <a:endParaRPr lang="en-US" sz="4400" b="0" strike="noStrike" spc="-1">
              <a:latin typeface="Arial"/>
            </a:endParaRPr>
          </a:p>
        </p:txBody>
      </p:sp>
      <p:pic>
        <p:nvPicPr>
          <p:cNvPr id="262" name="Content Placeholder 9"/>
          <p:cNvPicPr/>
          <p:nvPr/>
        </p:nvPicPr>
        <p:blipFill>
          <a:blip r:embed="rId3"/>
          <a:stretch/>
        </p:blipFill>
        <p:spPr>
          <a:xfrm>
            <a:off x="10093680" y="331920"/>
            <a:ext cx="1380960" cy="1380960"/>
          </a:xfrm>
          <a:prstGeom prst="rect">
            <a:avLst/>
          </a:prstGeom>
          <a:ln w="0">
            <a:noFill/>
          </a:ln>
        </p:spPr>
      </p:pic>
      <p:sp>
        <p:nvSpPr>
          <p:cNvPr id="263" name="PlaceHolder 2"/>
          <p:cNvSpPr>
            <a:spLocks noGrp="1"/>
          </p:cNvSpPr>
          <p:nvPr>
            <p:ph type="ftr" idx="32"/>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p:txBody>
      </p:sp>
      <p:sp>
        <p:nvSpPr>
          <p:cNvPr id="264" name="Rectangle 5"/>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65" name="Rounded Rectangle 7"/>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sp>
        <p:nvSpPr>
          <p:cNvPr id="266" name="Rectangle 2"/>
          <p:cNvSpPr/>
          <p:nvPr/>
        </p:nvSpPr>
        <p:spPr>
          <a:xfrm>
            <a:off x="811080" y="1828440"/>
            <a:ext cx="106632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	</a:t>
            </a:r>
            <a:endParaRPr lang="en-US" sz="1800" b="0" strike="noStrike" spc="-1">
              <a:latin typeface="Arial"/>
            </a:endParaRPr>
          </a:p>
        </p:txBody>
      </p:sp>
      <p:pic>
        <p:nvPicPr>
          <p:cNvPr id="267" name="Picture 10" descr="Graphical user interface, application, Word&#10;&#10;Description automatically generated"/>
          <p:cNvPicPr/>
          <p:nvPr/>
        </p:nvPicPr>
        <p:blipFill>
          <a:blip r:embed="rId4"/>
          <a:stretch/>
        </p:blipFill>
        <p:spPr>
          <a:xfrm>
            <a:off x="1600200" y="1828440"/>
            <a:ext cx="8640360" cy="4355640"/>
          </a:xfrm>
          <a:prstGeom prst="rect">
            <a:avLst/>
          </a:prstGeom>
          <a:ln w="0">
            <a:noFill/>
          </a:ln>
        </p:spPr>
      </p:pic>
      <p:sp>
        <p:nvSpPr>
          <p:cNvPr id="4" name="PlaceHolder 3"/>
          <p:cNvSpPr>
            <a:spLocks noGrp="1"/>
          </p:cNvSpPr>
          <p:nvPr>
            <p:ph type="sldNum" idx="8"/>
          </p:nvPr>
        </p:nvSpPr>
        <p:spPr/>
        <p:txBody>
          <a:bodyPr/>
          <a:lstStyle/>
          <a:p>
            <a:fld id="{93291AB2-A443-4F23-B013-24AE26CAB014}" type="slidenum">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0" y="155880"/>
            <a:ext cx="12187440" cy="109224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Commitment</a:t>
            </a:r>
            <a:endParaRPr lang="en-US" sz="4400" b="0" strike="noStrike" spc="-1">
              <a:latin typeface="Arial"/>
            </a:endParaRPr>
          </a:p>
        </p:txBody>
      </p:sp>
      <p:pic>
        <p:nvPicPr>
          <p:cNvPr id="269" name="Content Placeholder 18"/>
          <p:cNvPicPr/>
          <p:nvPr/>
        </p:nvPicPr>
        <p:blipFill>
          <a:blip r:embed="rId3"/>
          <a:stretch/>
        </p:blipFill>
        <p:spPr>
          <a:xfrm>
            <a:off x="10093680" y="331920"/>
            <a:ext cx="1380960" cy="1380960"/>
          </a:xfrm>
          <a:prstGeom prst="rect">
            <a:avLst/>
          </a:prstGeom>
          <a:ln w="0">
            <a:noFill/>
          </a:ln>
        </p:spPr>
      </p:pic>
      <p:sp>
        <p:nvSpPr>
          <p:cNvPr id="270" name="PlaceHolder 2"/>
          <p:cNvSpPr>
            <a:spLocks noGrp="1"/>
          </p:cNvSpPr>
          <p:nvPr>
            <p:ph type="ftr" idx="33"/>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0" strike="noStrike" spc="-1">
                <a:solidFill>
                  <a:srgbClr val="0D0D0D"/>
                </a:solidFill>
                <a:latin typeface="Times New Roman"/>
                <a:ea typeface="DejaVu Sans"/>
              </a:defRPr>
            </a:lvl1pPr>
          </a:lstStyle>
          <a:p>
            <a:pPr algn="ctr">
              <a:lnSpc>
                <a:spcPct val="100000"/>
              </a:lnSpc>
              <a:buNone/>
            </a:pPr>
            <a:endParaRPr lang="en-US" sz="1200" b="0" strike="noStrike" spc="-1">
              <a:latin typeface="Times New Roman"/>
            </a:endParaRPr>
          </a:p>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a:p>
            <a:pPr algn="ctr">
              <a:lnSpc>
                <a:spcPct val="100000"/>
              </a:lnSpc>
              <a:buNone/>
            </a:pPr>
            <a:endParaRPr lang="en-US" sz="1200" b="0" strike="noStrike" spc="-1">
              <a:latin typeface="Times New Roman"/>
            </a:endParaRPr>
          </a:p>
        </p:txBody>
      </p:sp>
      <p:sp>
        <p:nvSpPr>
          <p:cNvPr id="271" name="Rectangle 21"/>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72" name="Rounded Rectangle 18"/>
          <p:cNvSpPr/>
          <p:nvPr/>
        </p:nvSpPr>
        <p:spPr>
          <a:xfrm>
            <a:off x="126720" y="12564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sp>
        <p:nvSpPr>
          <p:cNvPr id="273" name="Rectangle 23"/>
          <p:cNvSpPr/>
          <p:nvPr/>
        </p:nvSpPr>
        <p:spPr>
          <a:xfrm>
            <a:off x="811080" y="1828440"/>
            <a:ext cx="10663200" cy="365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just">
              <a:lnSpc>
                <a:spcPct val="150000"/>
              </a:lnSpc>
              <a:buClr>
                <a:srgbClr val="000000"/>
              </a:buClr>
              <a:buFont typeface="Arial"/>
              <a:buChar char="•"/>
            </a:pPr>
            <a:r>
              <a:rPr lang="en-US" sz="2600" b="0" strike="noStrike" spc="-1">
                <a:solidFill>
                  <a:srgbClr val="000000"/>
                </a:solidFill>
                <a:latin typeface="Calibri"/>
                <a:ea typeface="DejaVu Sans"/>
              </a:rPr>
              <a:t>User Interface</a:t>
            </a:r>
            <a:endParaRPr lang="en-US" sz="2600" b="0" strike="noStrike" spc="-1">
              <a:latin typeface="Arial"/>
            </a:endParaRPr>
          </a:p>
          <a:p>
            <a:pPr marL="343080" indent="-343080">
              <a:lnSpc>
                <a:spcPct val="150000"/>
              </a:lnSpc>
              <a:buClr>
                <a:srgbClr val="000000"/>
              </a:buClr>
              <a:buFont typeface="Arial"/>
              <a:buChar char="•"/>
            </a:pPr>
            <a:endParaRPr lang="en-US" sz="2600" b="0" strike="noStrike" spc="-1">
              <a:latin typeface="Arial"/>
            </a:endParaRPr>
          </a:p>
          <a:p>
            <a:pPr marL="343080" indent="-343080" algn="just">
              <a:lnSpc>
                <a:spcPct val="150000"/>
              </a:lnSpc>
              <a:buClr>
                <a:srgbClr val="000000"/>
              </a:buClr>
              <a:buFont typeface="Arial"/>
              <a:buChar char="•"/>
            </a:pPr>
            <a:r>
              <a:rPr lang="en-US" sz="2600" b="0" strike="noStrike" spc="-1">
                <a:solidFill>
                  <a:srgbClr val="000000"/>
                </a:solidFill>
                <a:latin typeface="Calibri"/>
                <a:ea typeface="DejaVu Sans"/>
              </a:rPr>
              <a:t>Account Analysis</a:t>
            </a:r>
            <a:endParaRPr lang="en-US" sz="2600" b="0" strike="noStrike" spc="-1">
              <a:latin typeface="Arial"/>
            </a:endParaRPr>
          </a:p>
          <a:p>
            <a:pPr algn="just">
              <a:lnSpc>
                <a:spcPct val="150000"/>
              </a:lnSpc>
              <a:buNone/>
            </a:pPr>
            <a:r>
              <a:rPr lang="en-US" sz="2600" b="0" strike="noStrike" spc="-1">
                <a:solidFill>
                  <a:srgbClr val="000000"/>
                </a:solidFill>
                <a:latin typeface="Calibri"/>
                <a:ea typeface="DejaVu Sans"/>
              </a:rPr>
              <a:t> </a:t>
            </a:r>
            <a:endParaRPr lang="en-US" sz="2600" b="0" strike="noStrike" spc="-1">
              <a:latin typeface="Arial"/>
            </a:endParaRPr>
          </a:p>
          <a:p>
            <a:pPr marL="343080" indent="-343080" algn="just">
              <a:lnSpc>
                <a:spcPct val="150000"/>
              </a:lnSpc>
              <a:buClr>
                <a:srgbClr val="000000"/>
              </a:buClr>
              <a:buFont typeface="Arial"/>
              <a:buChar char="•"/>
            </a:pPr>
            <a:r>
              <a:rPr lang="en-US" sz="2600" b="0" strike="noStrike" spc="-1">
                <a:solidFill>
                  <a:srgbClr val="000000"/>
                </a:solidFill>
                <a:latin typeface="Calibri"/>
                <a:ea typeface="DejaVu Sans"/>
              </a:rPr>
              <a:t>Bot Account Recognition</a:t>
            </a:r>
            <a:endParaRPr lang="en-US" sz="2600" b="0" strike="noStrike" spc="-1">
              <a:latin typeface="Arial"/>
            </a:endParaRPr>
          </a:p>
          <a:p>
            <a:pPr algn="just">
              <a:lnSpc>
                <a:spcPct val="150000"/>
              </a:lnSpc>
              <a:buNone/>
            </a:pPr>
            <a:endParaRPr lang="en-US" sz="2600" b="0" strike="noStrike" spc="-1">
              <a:latin typeface="Arial"/>
            </a:endParaRPr>
          </a:p>
        </p:txBody>
      </p:sp>
      <p:sp>
        <p:nvSpPr>
          <p:cNvPr id="4" name="PlaceHolder 3"/>
          <p:cNvSpPr>
            <a:spLocks noGrp="1"/>
          </p:cNvSpPr>
          <p:nvPr>
            <p:ph type="sldNum" idx="8"/>
          </p:nvPr>
        </p:nvSpPr>
        <p:spPr/>
        <p:txBody>
          <a:bodyPr/>
          <a:lstStyle/>
          <a:p>
            <a:fld id="{E6BFEB48-A522-455A-80CA-264118D9D4E6}" type="slidenum">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0" y="155880"/>
            <a:ext cx="12187440" cy="109224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dirty="0">
                <a:solidFill>
                  <a:srgbClr val="5B9BD5"/>
                </a:solidFill>
                <a:uFillTx/>
                <a:latin typeface="Calibri Light"/>
                <a:ea typeface="DejaVu Sans"/>
              </a:rPr>
              <a:t>Commitment</a:t>
            </a:r>
            <a:endParaRPr lang="en-US" sz="4400" b="0" strike="noStrike" spc="-1" dirty="0">
              <a:latin typeface="Arial"/>
            </a:endParaRPr>
          </a:p>
        </p:txBody>
      </p:sp>
      <p:pic>
        <p:nvPicPr>
          <p:cNvPr id="269" name="Content Placeholder 18"/>
          <p:cNvPicPr/>
          <p:nvPr/>
        </p:nvPicPr>
        <p:blipFill>
          <a:blip r:embed="rId3"/>
          <a:stretch/>
        </p:blipFill>
        <p:spPr>
          <a:xfrm>
            <a:off x="10093680" y="331920"/>
            <a:ext cx="1380960" cy="1380960"/>
          </a:xfrm>
          <a:prstGeom prst="rect">
            <a:avLst/>
          </a:prstGeom>
          <a:ln w="0">
            <a:noFill/>
          </a:ln>
        </p:spPr>
      </p:pic>
      <p:sp>
        <p:nvSpPr>
          <p:cNvPr id="270" name="PlaceHolder 2"/>
          <p:cNvSpPr>
            <a:spLocks noGrp="1"/>
          </p:cNvSpPr>
          <p:nvPr>
            <p:ph type="ftr" idx="33"/>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0" strike="noStrike" spc="-1">
                <a:solidFill>
                  <a:srgbClr val="0D0D0D"/>
                </a:solidFill>
                <a:latin typeface="Times New Roman"/>
                <a:ea typeface="DejaVu Sans"/>
              </a:defRPr>
            </a:lvl1pPr>
          </a:lstStyle>
          <a:p>
            <a:pPr algn="ctr">
              <a:lnSpc>
                <a:spcPct val="100000"/>
              </a:lnSpc>
              <a:buNone/>
            </a:pPr>
            <a:endParaRPr lang="en-US" sz="1200" b="0" strike="noStrike" spc="-1">
              <a:latin typeface="Times New Roman"/>
            </a:endParaRPr>
          </a:p>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a:p>
            <a:pPr algn="ctr">
              <a:lnSpc>
                <a:spcPct val="100000"/>
              </a:lnSpc>
              <a:buNone/>
            </a:pPr>
            <a:endParaRPr lang="en-US" sz="1200" b="0" strike="noStrike" spc="-1">
              <a:latin typeface="Times New Roman"/>
            </a:endParaRPr>
          </a:p>
        </p:txBody>
      </p:sp>
      <p:sp>
        <p:nvSpPr>
          <p:cNvPr id="271" name="Rectangle 21"/>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272" name="Rounded Rectangle 18"/>
          <p:cNvSpPr/>
          <p:nvPr/>
        </p:nvSpPr>
        <p:spPr>
          <a:xfrm>
            <a:off x="126720" y="12564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sp>
        <p:nvSpPr>
          <p:cNvPr id="4" name="PlaceHolder 3"/>
          <p:cNvSpPr>
            <a:spLocks noGrp="1"/>
          </p:cNvSpPr>
          <p:nvPr>
            <p:ph type="sldNum" idx="8"/>
          </p:nvPr>
        </p:nvSpPr>
        <p:spPr/>
        <p:txBody>
          <a:bodyPr/>
          <a:lstStyle/>
          <a:p>
            <a:fld id="{E6BFEB48-A522-455A-80CA-264118D9D4E6}" type="slidenum">
              <a:rPr/>
              <a:t>25</a:t>
            </a:fld>
            <a:endParaRPr/>
          </a:p>
        </p:txBody>
      </p:sp>
      <p:graphicFrame>
        <p:nvGraphicFramePr>
          <p:cNvPr id="2" name="Table 2">
            <a:extLst>
              <a:ext uri="{FF2B5EF4-FFF2-40B4-BE49-F238E27FC236}">
                <a16:creationId xmlns:a16="http://schemas.microsoft.com/office/drawing/2014/main" id="{8115257B-FCBA-D331-3065-43B4A6CBD3C9}"/>
              </a:ext>
            </a:extLst>
          </p:cNvPr>
          <p:cNvGraphicFramePr>
            <a:graphicFrameLocks noGrp="1"/>
          </p:cNvGraphicFramePr>
          <p:nvPr>
            <p:extLst>
              <p:ext uri="{D42A27DB-BD31-4B8C-83A1-F6EECF244321}">
                <p14:modId xmlns:p14="http://schemas.microsoft.com/office/powerpoint/2010/main" val="1335331297"/>
              </p:ext>
            </p:extLst>
          </p:nvPr>
        </p:nvGraphicFramePr>
        <p:xfrm>
          <a:off x="1603718" y="1248120"/>
          <a:ext cx="8715045" cy="5061551"/>
        </p:xfrm>
        <a:graphic>
          <a:graphicData uri="http://schemas.openxmlformats.org/drawingml/2006/table">
            <a:tbl>
              <a:tblPr firstRow="1" bandRow="1">
                <a:tableStyleId>{5C22544A-7EE6-4342-B048-85BDC9FD1C3A}</a:tableStyleId>
              </a:tblPr>
              <a:tblGrid>
                <a:gridCol w="2905015">
                  <a:extLst>
                    <a:ext uri="{9D8B030D-6E8A-4147-A177-3AD203B41FA5}">
                      <a16:colId xmlns:a16="http://schemas.microsoft.com/office/drawing/2014/main" val="3788916471"/>
                    </a:ext>
                  </a:extLst>
                </a:gridCol>
                <a:gridCol w="2905015">
                  <a:extLst>
                    <a:ext uri="{9D8B030D-6E8A-4147-A177-3AD203B41FA5}">
                      <a16:colId xmlns:a16="http://schemas.microsoft.com/office/drawing/2014/main" val="3485298976"/>
                    </a:ext>
                  </a:extLst>
                </a:gridCol>
                <a:gridCol w="2905015">
                  <a:extLst>
                    <a:ext uri="{9D8B030D-6E8A-4147-A177-3AD203B41FA5}">
                      <a16:colId xmlns:a16="http://schemas.microsoft.com/office/drawing/2014/main" val="3154583892"/>
                    </a:ext>
                  </a:extLst>
                </a:gridCol>
              </a:tblGrid>
              <a:tr h="741099">
                <a:tc>
                  <a:txBody>
                    <a:bodyPr/>
                    <a:lstStyle/>
                    <a:p>
                      <a:pPr algn="just"/>
                      <a:r>
                        <a:rPr lang="en-US" sz="2000" b="1" strike="noStrike" spc="-1" dirty="0">
                          <a:solidFill>
                            <a:srgbClr val="000000"/>
                          </a:solidFill>
                          <a:latin typeface="Calibri Light" panose="020F0302020204030204" pitchFamily="34" charset="0"/>
                          <a:ea typeface="+mn-ea"/>
                          <a:cs typeface="Calibri Light" panose="020F0302020204030204" pitchFamily="34" charset="0"/>
                        </a:rPr>
                        <a:t>User Interface</a:t>
                      </a:r>
                      <a:endParaRPr lang="en-US" sz="2000" b="1" dirty="0">
                        <a:latin typeface="Calibri Light" panose="020F0302020204030204" pitchFamily="34" charset="0"/>
                        <a:cs typeface="Calibri Light" panose="020F0302020204030204" pitchFamily="34" charset="0"/>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strike="noStrike" spc="-1" dirty="0">
                          <a:solidFill>
                            <a:srgbClr val="000000"/>
                          </a:solidFill>
                          <a:latin typeface="Calibri Light" panose="020F0302020204030204" pitchFamily="34" charset="0"/>
                          <a:ea typeface="+mn-ea"/>
                          <a:cs typeface="Calibri Light" panose="020F0302020204030204" pitchFamily="34" charset="0"/>
                        </a:rPr>
                        <a:t>Account Analysis </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strike="noStrike" spc="-1" dirty="0">
                          <a:solidFill>
                            <a:srgbClr val="000000"/>
                          </a:solidFill>
                          <a:latin typeface="Calibri Light" panose="020F0302020204030204" pitchFamily="34" charset="0"/>
                          <a:ea typeface="+mn-ea"/>
                          <a:cs typeface="Calibri Light" panose="020F0302020204030204" pitchFamily="34" charset="0"/>
                        </a:rPr>
                        <a:t>Bot Account Recognition</a:t>
                      </a:r>
                    </a:p>
                  </a:txBody>
                  <a:tcPr anchor="ctr"/>
                </a:tc>
                <a:extLst>
                  <a:ext uri="{0D108BD9-81ED-4DB2-BD59-A6C34878D82A}">
                    <a16:rowId xmlns:a16="http://schemas.microsoft.com/office/drawing/2014/main" val="2533719412"/>
                  </a:ext>
                </a:extLst>
              </a:tr>
              <a:tr h="741099">
                <a:tc>
                  <a:txBody>
                    <a:bodyPr/>
                    <a:lstStyle/>
                    <a:p>
                      <a:pPr algn="just"/>
                      <a:r>
                        <a:rPr lang="en-US" sz="1800" dirty="0">
                          <a:latin typeface="Calibri Light" panose="020F0302020204030204" pitchFamily="34" charset="0"/>
                          <a:cs typeface="Calibri Light" panose="020F0302020204030204" pitchFamily="34" charset="0"/>
                        </a:rPr>
                        <a:t>Template Hunt</a:t>
                      </a:r>
                    </a:p>
                  </a:txBody>
                  <a:tcPr/>
                </a:tc>
                <a:tc>
                  <a:txBody>
                    <a:bodyPr/>
                    <a:lstStyle/>
                    <a:p>
                      <a:pPr algn="just"/>
                      <a:r>
                        <a:rPr lang="en-US" sz="1800" dirty="0">
                          <a:latin typeface="Calibri Light" panose="020F0302020204030204" pitchFamily="34" charset="0"/>
                          <a:cs typeface="Calibri Light" panose="020F0302020204030204" pitchFamily="34" charset="0"/>
                        </a:rPr>
                        <a:t>Scrape User Profile</a:t>
                      </a:r>
                    </a:p>
                  </a:txBody>
                  <a:tcPr/>
                </a:tc>
                <a:tc>
                  <a:txBody>
                    <a:bodyPr/>
                    <a:lstStyle/>
                    <a:p>
                      <a:pPr algn="just"/>
                      <a:r>
                        <a:rPr lang="en-US" sz="1800" dirty="0">
                          <a:latin typeface="Calibri Light" panose="020F0302020204030204" pitchFamily="34" charset="0"/>
                          <a:cs typeface="Calibri Light" panose="020F0302020204030204" pitchFamily="34" charset="0"/>
                        </a:rPr>
                        <a:t>Training Data Collection</a:t>
                      </a:r>
                    </a:p>
                  </a:txBody>
                  <a:tcPr/>
                </a:tc>
                <a:extLst>
                  <a:ext uri="{0D108BD9-81ED-4DB2-BD59-A6C34878D82A}">
                    <a16:rowId xmlns:a16="http://schemas.microsoft.com/office/drawing/2014/main" val="1303938652"/>
                  </a:ext>
                </a:extLst>
              </a:tr>
              <a:tr h="741099">
                <a:tc>
                  <a:txBody>
                    <a:bodyPr/>
                    <a:lstStyle/>
                    <a:p>
                      <a:pPr algn="just"/>
                      <a:r>
                        <a:rPr lang="en-US" sz="1800" dirty="0">
                          <a:latin typeface="Calibri Light" panose="020F0302020204030204" pitchFamily="34" charset="0"/>
                          <a:cs typeface="Calibri Light" panose="020F0302020204030204" pitchFamily="34" charset="0"/>
                        </a:rPr>
                        <a:t>Configuring interface</a:t>
                      </a:r>
                    </a:p>
                  </a:txBody>
                  <a:tcPr/>
                </a:tc>
                <a:tc>
                  <a:txBody>
                    <a:bodyPr/>
                    <a:lstStyle/>
                    <a:p>
                      <a:pPr algn="just"/>
                      <a:r>
                        <a:rPr lang="en-US" sz="1800" b="0" strike="noStrike" spc="-1" dirty="0">
                          <a:solidFill>
                            <a:srgbClr val="000000"/>
                          </a:solidFill>
                          <a:latin typeface="Calibri Light" panose="020F0302020204030204" pitchFamily="34" charset="0"/>
                          <a:cs typeface="Calibri Light" panose="020F0302020204030204" pitchFamily="34" charset="0"/>
                        </a:rPr>
                        <a:t> Chart showing at which time user t</a:t>
                      </a:r>
                      <a:r>
                        <a:rPr lang="en-US" sz="1800" spc="-1" dirty="0">
                          <a:solidFill>
                            <a:srgbClr val="000000"/>
                          </a:solidFill>
                          <a:latin typeface="Calibri Light" panose="020F0302020204030204" pitchFamily="34" charset="0"/>
                          <a:cs typeface="Calibri Light" panose="020F0302020204030204" pitchFamily="34" charset="0"/>
                        </a:rPr>
                        <a:t>weet</a:t>
                      </a:r>
                      <a:endParaRPr lang="en-US" sz="1800" dirty="0">
                        <a:latin typeface="Calibri Light" panose="020F0302020204030204" pitchFamily="34" charset="0"/>
                        <a:cs typeface="Calibri Light" panose="020F030202020403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Calibri Light" panose="020F0302020204030204" pitchFamily="34" charset="0"/>
                          <a:cs typeface="Calibri Light" panose="020F0302020204030204" pitchFamily="34" charset="0"/>
                        </a:rPr>
                        <a:t>Training Feature Extraction</a:t>
                      </a:r>
                    </a:p>
                    <a:p>
                      <a:pPr algn="just"/>
                      <a:endParaRPr lang="en-US" sz="1800"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2308483893"/>
                  </a:ext>
                </a:extLst>
              </a:tr>
              <a:tr h="1009454">
                <a:tc>
                  <a:txBody>
                    <a:bodyPr/>
                    <a:lstStyle/>
                    <a:p>
                      <a:pPr algn="just"/>
                      <a:r>
                        <a:rPr lang="en-US" sz="1800" dirty="0">
                          <a:latin typeface="Calibri Light" panose="020F0302020204030204" pitchFamily="34" charset="0"/>
                          <a:cs typeface="Calibri Light" panose="020F0302020204030204" pitchFamily="34" charset="0"/>
                        </a:rPr>
                        <a:t>Update Interface According to Requirement</a:t>
                      </a:r>
                    </a:p>
                  </a:txBody>
                  <a:tcPr/>
                </a:tc>
                <a:tc>
                  <a:txBody>
                    <a:bodyPr/>
                    <a:lstStyle/>
                    <a:p>
                      <a:pPr marL="0" indent="0" algn="just">
                        <a:lnSpc>
                          <a:spcPct val="150000"/>
                        </a:lnSpc>
                        <a:buClr>
                          <a:srgbClr val="000000"/>
                        </a:buClr>
                        <a:buFont typeface="Arial" panose="020B0604020202020204" pitchFamily="34" charset="0"/>
                        <a:buNone/>
                      </a:pPr>
                      <a:r>
                        <a:rPr lang="en-US" sz="1800" spc="-1" dirty="0">
                          <a:solidFill>
                            <a:srgbClr val="000000"/>
                          </a:solidFill>
                          <a:latin typeface="Calibri Light" panose="020F0302020204030204" pitchFamily="34" charset="0"/>
                          <a:cs typeface="Calibri Light" panose="020F0302020204030204" pitchFamily="34" charset="0"/>
                        </a:rPr>
                        <a:t>Graph showing his frequency of tweet in day</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Calibri Light" panose="020F0302020204030204" pitchFamily="34" charset="0"/>
                          <a:cs typeface="Calibri Light" panose="020F0302020204030204" pitchFamily="34" charset="0"/>
                        </a:rPr>
                        <a:t>Training Feature Selection</a:t>
                      </a:r>
                    </a:p>
                    <a:p>
                      <a:pPr algn="just"/>
                      <a:endParaRPr lang="en-US" sz="1800"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1834194223"/>
                  </a:ext>
                </a:extLst>
              </a:tr>
              <a:tr h="429367">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strike="noStrike" spc="-1" dirty="0">
                          <a:solidFill>
                            <a:srgbClr val="000000"/>
                          </a:solidFill>
                          <a:latin typeface="Calibri Light" panose="020F0302020204030204" pitchFamily="34" charset="0"/>
                          <a:ea typeface="+mn-ea"/>
                          <a:cs typeface="Calibri Light" panose="020F0302020204030204" pitchFamily="34" charset="0"/>
                        </a:rPr>
                        <a:t>Account Analysis</a:t>
                      </a:r>
                      <a:r>
                        <a:rPr lang="en-US" sz="1800" b="1" strike="noStrike" spc="-1" dirty="0">
                          <a:solidFill>
                            <a:srgbClr val="000000"/>
                          </a:solidFill>
                          <a:latin typeface="Calibri Light" panose="020F0302020204030204" pitchFamily="34" charset="0"/>
                          <a:ea typeface="+mn-ea"/>
                          <a:cs typeface="Calibri Light" panose="020F0302020204030204" pitchFamily="34" charset="0"/>
                        </a:rPr>
                        <a:t> </a:t>
                      </a:r>
                      <a:r>
                        <a:rPr lang="en-US" sz="1800" dirty="0">
                          <a:latin typeface="Calibri Light" panose="020F0302020204030204" pitchFamily="34" charset="0"/>
                          <a:cs typeface="Calibri Light" panose="020F0302020204030204" pitchFamily="34" charset="0"/>
                        </a:rPr>
                        <a:t>with Interface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b="1" strike="noStrike" spc="-1" dirty="0">
                        <a:solidFill>
                          <a:srgbClr val="000000"/>
                        </a:solidFill>
                        <a:latin typeface="Calibri Light" panose="020F0302020204030204" pitchFamily="34" charset="0"/>
                        <a:ea typeface="+mn-ea"/>
                        <a:cs typeface="Calibri Light" panose="020F0302020204030204" pitchFamily="34" charset="0"/>
                      </a:endParaRPr>
                    </a:p>
                    <a:p>
                      <a:pPr algn="just"/>
                      <a:endParaRPr lang="en-US" sz="1800" dirty="0">
                        <a:latin typeface="Calibri Light" panose="020F0302020204030204" pitchFamily="34" charset="0"/>
                        <a:cs typeface="Calibri Light" panose="020F030202020403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strike="noStrike" spc="-1" dirty="0">
                          <a:solidFill>
                            <a:srgbClr val="000000"/>
                          </a:solidFill>
                          <a:latin typeface="Calibri Light" panose="020F0302020204030204" pitchFamily="34" charset="0"/>
                          <a:cs typeface="Calibri Light" panose="020F0302020204030204" pitchFamily="34" charset="0"/>
                        </a:rPr>
                        <a:t>   </a:t>
                      </a:r>
                      <a:r>
                        <a:rPr lang="en-US" sz="1800" spc="-1" dirty="0">
                          <a:solidFill>
                            <a:srgbClr val="000000"/>
                          </a:solidFill>
                          <a:latin typeface="Calibri Light" panose="020F0302020204030204" pitchFamily="34" charset="0"/>
                          <a:cs typeface="Calibri Light" panose="020F0302020204030204" pitchFamily="34" charset="0"/>
                        </a:rPr>
                        <a:t>Graph showing his frequency of tweet in last 4 weeks</a:t>
                      </a:r>
                    </a:p>
                    <a:p>
                      <a:pPr algn="just"/>
                      <a:endParaRPr lang="en-US" sz="1800" dirty="0">
                        <a:latin typeface="Calibri Light" panose="020F0302020204030204" pitchFamily="34" charset="0"/>
                        <a:cs typeface="Calibri Light" panose="020F0302020204030204" pitchFamily="34" charset="0"/>
                      </a:endParaRPr>
                    </a:p>
                  </a:txBody>
                  <a:tcPr/>
                </a:tc>
                <a:tc>
                  <a:txBody>
                    <a:bodyPr/>
                    <a:lstStyle/>
                    <a:p>
                      <a:pPr algn="just"/>
                      <a:r>
                        <a:rPr lang="en-US" sz="1800" dirty="0">
                          <a:latin typeface="Calibri Light" panose="020F0302020204030204" pitchFamily="34" charset="0"/>
                          <a:cs typeface="Calibri Light" panose="020F0302020204030204" pitchFamily="34" charset="0"/>
                        </a:rPr>
                        <a:t>Regression Model</a:t>
                      </a:r>
                    </a:p>
                  </a:txBody>
                  <a:tcPr/>
                </a:tc>
                <a:extLst>
                  <a:ext uri="{0D108BD9-81ED-4DB2-BD59-A6C34878D82A}">
                    <a16:rowId xmlns:a16="http://schemas.microsoft.com/office/drawing/2014/main" val="4183989502"/>
                  </a:ext>
                </a:extLst>
              </a:tr>
              <a:tr h="429367">
                <a:tc>
                  <a:txBody>
                    <a:bodyPr/>
                    <a:lstStyle/>
                    <a:p>
                      <a:pPr algn="just"/>
                      <a:endParaRPr lang="en-US" sz="1800">
                        <a:latin typeface="Calibri Light" panose="020F0302020204030204" pitchFamily="34" charset="0"/>
                        <a:cs typeface="Calibri Light" panose="020F0302020204030204" pitchFamily="34" charset="0"/>
                      </a:endParaRPr>
                    </a:p>
                  </a:txBody>
                  <a:tcPr/>
                </a:tc>
                <a:tc>
                  <a:txBody>
                    <a:bodyPr/>
                    <a:lstStyle/>
                    <a:p>
                      <a:pPr algn="just"/>
                      <a:r>
                        <a:rPr lang="en-US" sz="1800" b="0" strike="noStrike" spc="-1" dirty="0">
                          <a:solidFill>
                            <a:srgbClr val="000000"/>
                          </a:solidFill>
                          <a:latin typeface="Calibri Light" panose="020F0302020204030204" pitchFamily="34" charset="0"/>
                          <a:cs typeface="Calibri Light" panose="020F0302020204030204" pitchFamily="34" charset="0"/>
                        </a:rPr>
                        <a:t>Statistic</a:t>
                      </a:r>
                      <a:endParaRPr lang="en-US" sz="1800" dirty="0">
                        <a:latin typeface="Calibri Light" panose="020F0302020204030204" pitchFamily="34" charset="0"/>
                        <a:cs typeface="Calibri Light" panose="020F0302020204030204" pitchFamily="34" charset="0"/>
                      </a:endParaRPr>
                    </a:p>
                  </a:txBody>
                  <a:tcPr/>
                </a:tc>
                <a:tc>
                  <a:txBody>
                    <a:bodyPr/>
                    <a:lstStyle/>
                    <a:p>
                      <a:pPr algn="just"/>
                      <a:r>
                        <a:rPr lang="en-US" sz="1800" b="1" dirty="0">
                          <a:solidFill>
                            <a:srgbClr val="FF0000"/>
                          </a:solidFill>
                          <a:latin typeface="Calibri Light" panose="020F0302020204030204" pitchFamily="34" charset="0"/>
                          <a:cs typeface="Calibri Light" panose="020F0302020204030204" pitchFamily="34" charset="0"/>
                        </a:rPr>
                        <a:t>Optimize Model (Need Complex model)</a:t>
                      </a:r>
                    </a:p>
                  </a:txBody>
                  <a:tcPr/>
                </a:tc>
                <a:extLst>
                  <a:ext uri="{0D108BD9-81ED-4DB2-BD59-A6C34878D82A}">
                    <a16:rowId xmlns:a16="http://schemas.microsoft.com/office/drawing/2014/main" val="3729355542"/>
                  </a:ext>
                </a:extLst>
              </a:tr>
            </a:tbl>
          </a:graphicData>
        </a:graphic>
      </p:graphicFrame>
    </p:spTree>
    <p:extLst>
      <p:ext uri="{BB962C8B-B14F-4D97-AF65-F5344CB8AC3E}">
        <p14:creationId xmlns:p14="http://schemas.microsoft.com/office/powerpoint/2010/main" val="1316346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0" y="155880"/>
            <a:ext cx="12187440" cy="109224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Project introduction</a:t>
            </a:r>
            <a:endParaRPr lang="en-US" sz="4400" b="0" strike="noStrike" spc="-1">
              <a:latin typeface="Arial"/>
            </a:endParaRPr>
          </a:p>
        </p:txBody>
      </p:sp>
      <p:pic>
        <p:nvPicPr>
          <p:cNvPr id="140" name="Content Placeholder 9"/>
          <p:cNvPicPr/>
          <p:nvPr/>
        </p:nvPicPr>
        <p:blipFill>
          <a:blip r:embed="rId3"/>
          <a:stretch/>
        </p:blipFill>
        <p:spPr>
          <a:xfrm>
            <a:off x="10093680" y="331920"/>
            <a:ext cx="1380960" cy="1380960"/>
          </a:xfrm>
          <a:prstGeom prst="rect">
            <a:avLst/>
          </a:prstGeom>
          <a:ln w="0">
            <a:noFill/>
          </a:ln>
        </p:spPr>
      </p:pic>
      <p:sp>
        <p:nvSpPr>
          <p:cNvPr id="141" name="PlaceHolder 2"/>
          <p:cNvSpPr>
            <a:spLocks noGrp="1"/>
          </p:cNvSpPr>
          <p:nvPr>
            <p:ph type="ftr" idx="13"/>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0" strike="noStrike" spc="-1">
                <a:solidFill>
                  <a:srgbClr val="0D0D0D"/>
                </a:solidFill>
                <a:latin typeface="Times New Roman"/>
                <a:ea typeface="DejaVu Sans"/>
              </a:defRPr>
            </a:lvl1pPr>
          </a:lstStyle>
          <a:p>
            <a:pPr algn="ctr">
              <a:lnSpc>
                <a:spcPct val="100000"/>
              </a:lnSpc>
              <a:buNone/>
            </a:pPr>
            <a:endParaRPr lang="en-US" sz="1200" b="0" strike="noStrike" spc="-1">
              <a:latin typeface="Times New Roman"/>
            </a:endParaRPr>
          </a:p>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a:p>
            <a:pPr algn="ctr">
              <a:lnSpc>
                <a:spcPct val="100000"/>
              </a:lnSpc>
              <a:buNone/>
            </a:pPr>
            <a:endParaRPr lang="en-US" sz="1200" b="0" strike="noStrike" spc="-1">
              <a:latin typeface="Times New Roman"/>
            </a:endParaRPr>
          </a:p>
        </p:txBody>
      </p:sp>
      <p:sp>
        <p:nvSpPr>
          <p:cNvPr id="142" name="Rectangle 5"/>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143" name="Rounded Rectangle 7"/>
          <p:cNvSpPr/>
          <p:nvPr/>
        </p:nvSpPr>
        <p:spPr>
          <a:xfrm>
            <a:off x="126720" y="12564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sp>
        <p:nvSpPr>
          <p:cNvPr id="144" name="Rectangle 2"/>
          <p:cNvSpPr/>
          <p:nvPr/>
        </p:nvSpPr>
        <p:spPr>
          <a:xfrm>
            <a:off x="811080" y="1828440"/>
            <a:ext cx="10663200" cy="393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just">
              <a:lnSpc>
                <a:spcPct val="150000"/>
              </a:lnSpc>
              <a:buClr>
                <a:srgbClr val="000000"/>
              </a:buClr>
              <a:buFont typeface="Arial"/>
              <a:buChar char="•"/>
            </a:pPr>
            <a:r>
              <a:rPr lang="en-US" sz="2400" b="0" strike="noStrike" spc="-1">
                <a:solidFill>
                  <a:srgbClr val="000000"/>
                </a:solidFill>
                <a:latin typeface="Calibri"/>
                <a:ea typeface="DejaVu Sans"/>
              </a:rPr>
              <a:t>Web-based application </a:t>
            </a:r>
            <a:endParaRPr lang="en-US" sz="2400" b="0" strike="noStrike" spc="-1">
              <a:latin typeface="Arial"/>
            </a:endParaRPr>
          </a:p>
          <a:p>
            <a:pPr marL="343080" indent="-343080" algn="just">
              <a:lnSpc>
                <a:spcPct val="150000"/>
              </a:lnSpc>
              <a:buClr>
                <a:srgbClr val="000000"/>
              </a:buClr>
              <a:buFont typeface="Arial"/>
              <a:buChar char="•"/>
            </a:pPr>
            <a:r>
              <a:rPr lang="en-US" sz="2400" b="0" strike="noStrike" spc="-1">
                <a:solidFill>
                  <a:srgbClr val="000000"/>
                </a:solidFill>
                <a:latin typeface="Calibri"/>
                <a:ea typeface="DejaVu Sans"/>
              </a:rPr>
              <a:t>Bot/fake Account Identification </a:t>
            </a:r>
            <a:endParaRPr lang="en-US" sz="2400" b="0" strike="noStrike" spc="-1">
              <a:latin typeface="Arial"/>
            </a:endParaRPr>
          </a:p>
          <a:p>
            <a:pPr marL="343080" indent="-343080" algn="just">
              <a:lnSpc>
                <a:spcPct val="150000"/>
              </a:lnSpc>
              <a:buClr>
                <a:srgbClr val="000000"/>
              </a:buClr>
              <a:buFont typeface="Arial"/>
              <a:buChar char="•"/>
            </a:pPr>
            <a:r>
              <a:rPr lang="en-US" sz="2400" b="0" strike="noStrike" spc="-1">
                <a:solidFill>
                  <a:srgbClr val="000000"/>
                </a:solidFill>
                <a:latin typeface="Calibri"/>
                <a:ea typeface="DejaVu Sans"/>
              </a:rPr>
              <a:t>Fake trend Recognition</a:t>
            </a:r>
            <a:endParaRPr lang="en-US" sz="2400" b="0" strike="noStrike" spc="-1">
              <a:latin typeface="Arial"/>
            </a:endParaRPr>
          </a:p>
          <a:p>
            <a:pPr marL="343080" indent="-343080" algn="just">
              <a:lnSpc>
                <a:spcPct val="150000"/>
              </a:lnSpc>
              <a:buClr>
                <a:srgbClr val="000000"/>
              </a:buClr>
              <a:buFont typeface="Arial"/>
              <a:buChar char="•"/>
            </a:pPr>
            <a:r>
              <a:rPr lang="en-US" sz="2400" b="0" strike="noStrike" spc="-1">
                <a:solidFill>
                  <a:srgbClr val="000000"/>
                </a:solidFill>
                <a:latin typeface="Calibri"/>
                <a:ea typeface="DejaVu Sans"/>
              </a:rPr>
              <a:t>Trending keywords Analysis</a:t>
            </a:r>
            <a:endParaRPr lang="en-US" sz="2400" b="0" strike="noStrike" spc="-1">
              <a:latin typeface="Arial"/>
            </a:endParaRPr>
          </a:p>
          <a:p>
            <a:pPr marL="343080" indent="-343080" algn="just">
              <a:lnSpc>
                <a:spcPct val="150000"/>
              </a:lnSpc>
              <a:buClr>
                <a:srgbClr val="000000"/>
              </a:buClr>
              <a:buFont typeface="Arial"/>
              <a:buChar char="•"/>
            </a:pPr>
            <a:r>
              <a:rPr lang="en-US" sz="2400" b="0" strike="noStrike" spc="-1">
                <a:solidFill>
                  <a:srgbClr val="000000"/>
                </a:solidFill>
                <a:latin typeface="Calibri"/>
                <a:ea typeface="DejaVu Sans"/>
              </a:rPr>
              <a:t>Twitter Account analysis</a:t>
            </a:r>
            <a:endParaRPr lang="en-US" sz="2400" b="0" strike="noStrike" spc="-1">
              <a:latin typeface="Arial"/>
            </a:endParaRPr>
          </a:p>
          <a:p>
            <a:pPr marL="343080" indent="-343080" algn="just">
              <a:lnSpc>
                <a:spcPct val="150000"/>
              </a:lnSpc>
              <a:buClr>
                <a:srgbClr val="000000"/>
              </a:buClr>
              <a:buFont typeface="Arial"/>
              <a:buChar char="•"/>
            </a:pPr>
            <a:r>
              <a:rPr lang="en-US" sz="2400" b="0" strike="noStrike" spc="-1">
                <a:solidFill>
                  <a:srgbClr val="000000"/>
                </a:solidFill>
                <a:latin typeface="Calibri"/>
                <a:ea typeface="DejaVu Sans"/>
              </a:rPr>
              <a:t>Developer API</a:t>
            </a:r>
            <a:endParaRPr lang="en-US" sz="2400" b="0" strike="noStrike" spc="-1">
              <a:latin typeface="Arial"/>
            </a:endParaRPr>
          </a:p>
          <a:p>
            <a:pPr marL="343080" indent="-343080" algn="just">
              <a:lnSpc>
                <a:spcPct val="150000"/>
              </a:lnSpc>
              <a:buClr>
                <a:srgbClr val="000000"/>
              </a:buClr>
              <a:buFont typeface="Arial"/>
              <a:buChar char="•"/>
            </a:pPr>
            <a:r>
              <a:rPr lang="en-US" sz="2400" b="0" strike="noStrike" spc="-1">
                <a:solidFill>
                  <a:srgbClr val="000000"/>
                </a:solidFill>
                <a:latin typeface="Calibri"/>
                <a:ea typeface="DejaVu Sans"/>
              </a:rPr>
              <a:t>Facilitate the user in making a better decision</a:t>
            </a:r>
            <a:endParaRPr lang="en-US" sz="2400" b="0" strike="noStrike" spc="-1">
              <a:latin typeface="Arial"/>
            </a:endParaRPr>
          </a:p>
        </p:txBody>
      </p:sp>
      <p:sp>
        <p:nvSpPr>
          <p:cNvPr id="4" name="PlaceHolder 3"/>
          <p:cNvSpPr>
            <a:spLocks noGrp="1"/>
          </p:cNvSpPr>
          <p:nvPr>
            <p:ph type="sldNum" idx="8"/>
          </p:nvPr>
        </p:nvSpPr>
        <p:spPr/>
        <p:txBody>
          <a:bodyPr/>
          <a:lstStyle/>
          <a:p>
            <a:fld id="{616E5F29-FAF5-4AFC-98D0-57CFF478DD77}" type="slidenum">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7"/>
          <p:cNvSpPr/>
          <p:nvPr/>
        </p:nvSpPr>
        <p:spPr>
          <a:xfrm>
            <a:off x="0" y="300600"/>
            <a:ext cx="12189240" cy="78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Modules</a:t>
            </a:r>
            <a:endParaRPr lang="en-US" sz="4400" b="0" strike="noStrike" spc="-1">
              <a:latin typeface="Arial"/>
            </a:endParaRPr>
          </a:p>
        </p:txBody>
      </p:sp>
      <p:pic>
        <p:nvPicPr>
          <p:cNvPr id="146" name="Content Placeholder 2"/>
          <p:cNvPicPr/>
          <p:nvPr/>
        </p:nvPicPr>
        <p:blipFill>
          <a:blip r:embed="rId2"/>
          <a:stretch/>
        </p:blipFill>
        <p:spPr>
          <a:xfrm>
            <a:off x="10093680" y="325440"/>
            <a:ext cx="1380960" cy="1380960"/>
          </a:xfrm>
          <a:prstGeom prst="rect">
            <a:avLst/>
          </a:prstGeom>
          <a:ln w="0">
            <a:noFill/>
          </a:ln>
        </p:spPr>
      </p:pic>
      <p:sp>
        <p:nvSpPr>
          <p:cNvPr id="147" name="PlaceHolder 12"/>
          <p:cNvSpPr/>
          <p:nvPr/>
        </p:nvSpPr>
        <p:spPr>
          <a:xfrm>
            <a:off x="4038480" y="6350040"/>
            <a:ext cx="4110120" cy="360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Arial"/>
            </a:endParaRPr>
          </a:p>
        </p:txBody>
      </p:sp>
      <p:sp>
        <p:nvSpPr>
          <p:cNvPr id="148" name="Rectangle 4"/>
          <p:cNvSpPr/>
          <p:nvPr/>
        </p:nvSpPr>
        <p:spPr>
          <a:xfrm>
            <a:off x="0" y="-648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149" name="Rounded Rectangle 2"/>
          <p:cNvSpPr/>
          <p:nvPr/>
        </p:nvSpPr>
        <p:spPr>
          <a:xfrm>
            <a:off x="126720" y="10620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sp>
        <p:nvSpPr>
          <p:cNvPr id="150" name="Rectangle 214"/>
          <p:cNvSpPr/>
          <p:nvPr/>
        </p:nvSpPr>
        <p:spPr>
          <a:xfrm>
            <a:off x="685800" y="1828800"/>
            <a:ext cx="10341720" cy="4339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648000" lvl="2" indent="-216000">
              <a:lnSpc>
                <a:spcPct val="100000"/>
              </a:lnSpc>
              <a:spcBef>
                <a:spcPts val="1151"/>
              </a:spcBef>
              <a:spcAft>
                <a:spcPts val="575"/>
              </a:spcAft>
              <a:buClr>
                <a:srgbClr val="000000"/>
              </a:buClr>
              <a:buSzPct val="45000"/>
              <a:buFont typeface="Wingdings" charset="2"/>
              <a:buChar char=""/>
            </a:pPr>
            <a:r>
              <a:rPr lang="en-US" sz="2600" b="1" strike="noStrike" spc="-1">
                <a:solidFill>
                  <a:srgbClr val="729FCF"/>
                </a:solidFill>
                <a:latin typeface="Calibri"/>
                <a:ea typeface="Noto Sans CJK SC"/>
              </a:rPr>
              <a:t>Developer API</a:t>
            </a:r>
            <a:endParaRPr lang="en-US" sz="2600" b="0" strike="noStrike" spc="-1">
              <a:latin typeface="Arial"/>
            </a:endParaRPr>
          </a:p>
          <a:p>
            <a:pPr marL="432000">
              <a:lnSpc>
                <a:spcPct val="100000"/>
              </a:lnSpc>
              <a:spcBef>
                <a:spcPts val="1151"/>
              </a:spcBef>
              <a:spcAft>
                <a:spcPts val="575"/>
              </a:spcAft>
              <a:buNone/>
            </a:pPr>
            <a:r>
              <a:rPr lang="en-US" sz="2600" b="0" strike="noStrike" spc="-1">
                <a:solidFill>
                  <a:srgbClr val="000000"/>
                </a:solidFill>
                <a:latin typeface="Calibri"/>
                <a:ea typeface="DejaVu Sans"/>
              </a:rPr>
              <a:t>System will provide a portal to developer where they provide query to system and system show result in JSON format.</a:t>
            </a:r>
            <a:endParaRPr lang="en-US" sz="2600" b="0" strike="noStrike" spc="-1">
              <a:latin typeface="Arial"/>
            </a:endParaRPr>
          </a:p>
          <a:p>
            <a:pPr marL="648000" lvl="2" indent="-216000">
              <a:lnSpc>
                <a:spcPct val="100000"/>
              </a:lnSpc>
              <a:spcBef>
                <a:spcPts val="1151"/>
              </a:spcBef>
              <a:spcAft>
                <a:spcPts val="575"/>
              </a:spcAft>
              <a:buClr>
                <a:srgbClr val="000000"/>
              </a:buClr>
              <a:buSzPct val="45000"/>
              <a:buFont typeface="Wingdings" charset="2"/>
              <a:buChar char=""/>
            </a:pPr>
            <a:r>
              <a:rPr lang="en-US" sz="2600" b="1" strike="noStrike" spc="-1">
                <a:solidFill>
                  <a:srgbClr val="729FCF"/>
                </a:solidFill>
                <a:latin typeface="Calibri"/>
                <a:ea typeface="Noto Sans CJK SC"/>
              </a:rPr>
              <a:t>Bot Account recognition</a:t>
            </a:r>
            <a:endParaRPr lang="en-US" sz="2600" b="0" strike="noStrike" spc="-1">
              <a:latin typeface="Arial"/>
            </a:endParaRPr>
          </a:p>
          <a:p>
            <a:pPr marL="432000">
              <a:lnSpc>
                <a:spcPct val="100000"/>
              </a:lnSpc>
              <a:spcBef>
                <a:spcPts val="1151"/>
              </a:spcBef>
              <a:spcAft>
                <a:spcPts val="575"/>
              </a:spcAft>
              <a:buNone/>
            </a:pPr>
            <a:r>
              <a:rPr lang="en-US" sz="2600" b="0" strike="noStrike" spc="-1">
                <a:solidFill>
                  <a:srgbClr val="000000"/>
                </a:solidFill>
                <a:latin typeface="Calibri"/>
                <a:ea typeface="DejaVu Sans"/>
              </a:rPr>
              <a:t>Identify whether the participating account was operated by a fake, bot, or authentic account.</a:t>
            </a:r>
            <a:endParaRPr lang="en-US" sz="2600" b="0" strike="noStrike" spc="-1">
              <a:latin typeface="Arial"/>
            </a:endParaRPr>
          </a:p>
          <a:p>
            <a:pPr marL="432000">
              <a:lnSpc>
                <a:spcPct val="100000"/>
              </a:lnSpc>
              <a:spcBef>
                <a:spcPts val="1151"/>
              </a:spcBef>
              <a:spcAft>
                <a:spcPts val="575"/>
              </a:spcAft>
              <a:buNone/>
            </a:pPr>
            <a:endParaRPr lang="en-US" sz="2600" b="0" strike="noStrike" spc="-1">
              <a:latin typeface="Arial"/>
            </a:endParaRPr>
          </a:p>
        </p:txBody>
      </p:sp>
      <p:sp>
        <p:nvSpPr>
          <p:cNvPr id="2" name="PlaceHolder 1"/>
          <p:cNvSpPr>
            <a:spLocks noGrp="1"/>
          </p:cNvSpPr>
          <p:nvPr>
            <p:ph type="sldNum" idx="8"/>
          </p:nvPr>
        </p:nvSpPr>
        <p:spPr/>
        <p:txBody>
          <a:bodyPr/>
          <a:lstStyle/>
          <a:p>
            <a:fld id="{9314C207-0669-465A-9E97-57A10748B772}" type="slidenum">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0" y="336600"/>
            <a:ext cx="12187440" cy="77508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Modules</a:t>
            </a:r>
            <a:endParaRPr lang="en-US" sz="4400" b="0" strike="noStrike" spc="-1">
              <a:latin typeface="Arial"/>
            </a:endParaRPr>
          </a:p>
        </p:txBody>
      </p:sp>
      <p:pic>
        <p:nvPicPr>
          <p:cNvPr id="152" name="Content Placeholder 9"/>
          <p:cNvPicPr/>
          <p:nvPr/>
        </p:nvPicPr>
        <p:blipFill>
          <a:blip r:embed="rId3"/>
          <a:stretch/>
        </p:blipFill>
        <p:spPr>
          <a:xfrm>
            <a:off x="10093680" y="331920"/>
            <a:ext cx="1380960" cy="1380960"/>
          </a:xfrm>
          <a:prstGeom prst="rect">
            <a:avLst/>
          </a:prstGeom>
          <a:ln w="0">
            <a:noFill/>
          </a:ln>
        </p:spPr>
      </p:pic>
      <p:sp>
        <p:nvSpPr>
          <p:cNvPr id="153" name="PlaceHolder 2"/>
          <p:cNvSpPr>
            <a:spLocks noGrp="1"/>
          </p:cNvSpPr>
          <p:nvPr>
            <p:ph type="ftr" idx="14"/>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p:txBody>
      </p:sp>
      <p:sp>
        <p:nvSpPr>
          <p:cNvPr id="154" name="Rectangle 5"/>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155" name="Rounded Rectangle 7"/>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sp>
        <p:nvSpPr>
          <p:cNvPr id="156" name="Rectangle 2"/>
          <p:cNvSpPr/>
          <p:nvPr/>
        </p:nvSpPr>
        <p:spPr>
          <a:xfrm>
            <a:off x="811080" y="1828440"/>
            <a:ext cx="106632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	</a:t>
            </a:r>
            <a:endParaRPr lang="en-US" sz="1800" b="0" strike="noStrike" spc="-1">
              <a:latin typeface="Arial"/>
            </a:endParaRPr>
          </a:p>
        </p:txBody>
      </p:sp>
      <p:sp>
        <p:nvSpPr>
          <p:cNvPr id="157" name="Rectangle 221"/>
          <p:cNvSpPr/>
          <p:nvPr/>
        </p:nvSpPr>
        <p:spPr>
          <a:xfrm>
            <a:off x="627120" y="1527480"/>
            <a:ext cx="10341720" cy="49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spcBef>
                <a:spcPts val="2305"/>
              </a:spcBef>
              <a:buClr>
                <a:srgbClr val="000000"/>
              </a:buClr>
              <a:buSzPct val="45000"/>
              <a:buFont typeface="Wingdings" charset="2"/>
              <a:buChar char=""/>
            </a:pPr>
            <a:r>
              <a:rPr lang="en-US" sz="2600" b="1" strike="noStrike" spc="-1">
                <a:solidFill>
                  <a:srgbClr val="729FCF"/>
                </a:solidFill>
                <a:latin typeface="Calibri"/>
                <a:ea typeface="DejaVu Sans"/>
              </a:rPr>
              <a:t>Account Analysis</a:t>
            </a:r>
            <a:endParaRPr lang="en-US" sz="2600" b="0" strike="noStrike" spc="-1">
              <a:latin typeface="Arial"/>
            </a:endParaRPr>
          </a:p>
          <a:p>
            <a:pPr>
              <a:lnSpc>
                <a:spcPct val="100000"/>
              </a:lnSpc>
              <a:spcBef>
                <a:spcPts val="2305"/>
              </a:spcBef>
              <a:buNone/>
            </a:pPr>
            <a:r>
              <a:rPr lang="en-US" sz="2600" b="0" strike="noStrike" spc="-1">
                <a:solidFill>
                  <a:srgbClr val="000000"/>
                </a:solidFill>
                <a:latin typeface="Calibri"/>
                <a:ea typeface="DejaVu Sans"/>
              </a:rPr>
              <a:t>Statistical analysis will predict the trend timeline, growth rate, growth region, activity graph, popular tweet, and popular retweet of requested user.</a:t>
            </a:r>
            <a:endParaRPr lang="en-US" sz="2600" b="0" strike="noStrike" spc="-1">
              <a:latin typeface="Arial"/>
            </a:endParaRPr>
          </a:p>
          <a:p>
            <a:pPr marL="216000" indent="-216000">
              <a:lnSpc>
                <a:spcPct val="100000"/>
              </a:lnSpc>
              <a:spcBef>
                <a:spcPts val="2305"/>
              </a:spcBef>
              <a:buClr>
                <a:srgbClr val="000000"/>
              </a:buClr>
              <a:buSzPct val="45000"/>
              <a:buFont typeface="Wingdings" charset="2"/>
              <a:buChar char=""/>
            </a:pPr>
            <a:r>
              <a:rPr lang="en-US" sz="2600" b="1" strike="noStrike" spc="-1">
                <a:solidFill>
                  <a:srgbClr val="729FCF"/>
                </a:solidFill>
                <a:latin typeface="Calibri"/>
                <a:ea typeface="DejaVu Sans"/>
              </a:rPr>
              <a:t>Visualization</a:t>
            </a:r>
            <a:endParaRPr lang="en-US" sz="2600" b="0" strike="noStrike" spc="-1">
              <a:latin typeface="Arial"/>
            </a:endParaRPr>
          </a:p>
          <a:p>
            <a:pPr>
              <a:lnSpc>
                <a:spcPct val="100000"/>
              </a:lnSpc>
              <a:spcBef>
                <a:spcPts val="2305"/>
              </a:spcBef>
              <a:buNone/>
            </a:pPr>
            <a:r>
              <a:rPr lang="en-US" sz="2600" b="0" strike="noStrike" spc="-1">
                <a:solidFill>
                  <a:srgbClr val="000000"/>
                </a:solidFill>
                <a:latin typeface="Calibri"/>
                <a:ea typeface="DejaVu Sans"/>
              </a:rPr>
              <a:t>The system will generated visualized data in order to make it easy for user to understand the predictions and analysis</a:t>
            </a:r>
            <a:endParaRPr lang="en-US" sz="2600" b="0" strike="noStrike" spc="-1">
              <a:latin typeface="Arial"/>
            </a:endParaRPr>
          </a:p>
          <a:p>
            <a:pPr>
              <a:lnSpc>
                <a:spcPct val="100000"/>
              </a:lnSpc>
              <a:spcBef>
                <a:spcPts val="2305"/>
              </a:spcBef>
              <a:buNone/>
            </a:pPr>
            <a:endParaRPr lang="en-US" sz="2600" b="0" strike="noStrike" spc="-1">
              <a:latin typeface="Arial"/>
            </a:endParaRPr>
          </a:p>
          <a:p>
            <a:pPr>
              <a:lnSpc>
                <a:spcPct val="100000"/>
              </a:lnSpc>
              <a:spcBef>
                <a:spcPts val="2305"/>
              </a:spcBef>
              <a:buNone/>
            </a:pPr>
            <a:endParaRPr lang="en-US" sz="2600" b="0" strike="noStrike" spc="-1">
              <a:latin typeface="Arial"/>
            </a:endParaRPr>
          </a:p>
        </p:txBody>
      </p:sp>
      <p:sp>
        <p:nvSpPr>
          <p:cNvPr id="4" name="PlaceHolder 3"/>
          <p:cNvSpPr>
            <a:spLocks noGrp="1"/>
          </p:cNvSpPr>
          <p:nvPr>
            <p:ph type="sldNum" idx="8"/>
          </p:nvPr>
        </p:nvSpPr>
        <p:spPr/>
        <p:txBody>
          <a:bodyPr/>
          <a:lstStyle/>
          <a:p>
            <a:fld id="{257823FB-B379-4C56-84A8-949EE42872E7}" type="slidenum">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0" y="336600"/>
            <a:ext cx="12187440" cy="77508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Modules</a:t>
            </a:r>
            <a:endParaRPr lang="en-US" sz="4400" b="0" strike="noStrike" spc="-1">
              <a:latin typeface="Arial"/>
            </a:endParaRPr>
          </a:p>
        </p:txBody>
      </p:sp>
      <p:pic>
        <p:nvPicPr>
          <p:cNvPr id="159" name="Content Placeholder 16"/>
          <p:cNvPicPr/>
          <p:nvPr/>
        </p:nvPicPr>
        <p:blipFill>
          <a:blip r:embed="rId3"/>
          <a:stretch/>
        </p:blipFill>
        <p:spPr>
          <a:xfrm>
            <a:off x="10093680" y="331920"/>
            <a:ext cx="1380960" cy="1380960"/>
          </a:xfrm>
          <a:prstGeom prst="rect">
            <a:avLst/>
          </a:prstGeom>
          <a:ln w="0">
            <a:noFill/>
          </a:ln>
        </p:spPr>
      </p:pic>
      <p:sp>
        <p:nvSpPr>
          <p:cNvPr id="160" name="PlaceHolder 2"/>
          <p:cNvSpPr>
            <a:spLocks noGrp="1"/>
          </p:cNvSpPr>
          <p:nvPr>
            <p:ph type="ftr" idx="15"/>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p:txBody>
      </p:sp>
      <p:sp>
        <p:nvSpPr>
          <p:cNvPr id="161" name="Rectangle 18"/>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162" name="Rounded Rectangle 16"/>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sp>
        <p:nvSpPr>
          <p:cNvPr id="163" name="Rectangle 19"/>
          <p:cNvSpPr/>
          <p:nvPr/>
        </p:nvSpPr>
        <p:spPr>
          <a:xfrm>
            <a:off x="811080" y="1828440"/>
            <a:ext cx="106632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Times New Roman"/>
                <a:ea typeface="DejaVu Sans"/>
              </a:rPr>
              <a:t>	</a:t>
            </a:r>
            <a:endParaRPr lang="en-US" sz="1800" b="0" strike="noStrike" spc="-1">
              <a:latin typeface="Arial"/>
            </a:endParaRPr>
          </a:p>
          <a:p>
            <a:pPr>
              <a:lnSpc>
                <a:spcPct val="100000"/>
              </a:lnSpc>
              <a:buNone/>
            </a:pPr>
            <a:r>
              <a:rPr lang="en-US" sz="1800" b="0" strike="noStrike" spc="-1">
                <a:solidFill>
                  <a:srgbClr val="000000"/>
                </a:solidFill>
                <a:latin typeface="Times New Roman"/>
                <a:ea typeface="DejaVu Sans"/>
              </a:rPr>
              <a:t>	</a:t>
            </a:r>
            <a:endParaRPr lang="en-US" sz="1800" b="0" strike="noStrike" spc="-1">
              <a:latin typeface="Arial"/>
            </a:endParaRPr>
          </a:p>
        </p:txBody>
      </p:sp>
      <p:sp>
        <p:nvSpPr>
          <p:cNvPr id="164" name="Rectangle 20"/>
          <p:cNvSpPr/>
          <p:nvPr/>
        </p:nvSpPr>
        <p:spPr>
          <a:xfrm>
            <a:off x="627120" y="1527480"/>
            <a:ext cx="10341720" cy="49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spcBef>
                <a:spcPts val="2305"/>
              </a:spcBef>
              <a:buClr>
                <a:srgbClr val="000000"/>
              </a:buClr>
              <a:buSzPct val="45000"/>
              <a:buFont typeface="Wingdings" charset="2"/>
              <a:buChar char=""/>
            </a:pPr>
            <a:r>
              <a:rPr lang="en-US" sz="2600" b="1" strike="noStrike" spc="-1">
                <a:solidFill>
                  <a:srgbClr val="729FCF"/>
                </a:solidFill>
                <a:latin typeface="Calibri"/>
                <a:ea typeface="DejaVu Sans"/>
              </a:rPr>
              <a:t>     Trend quality</a:t>
            </a:r>
            <a:endParaRPr lang="en-US" sz="2600" b="0" strike="noStrike" spc="-1">
              <a:latin typeface="Arial"/>
            </a:endParaRPr>
          </a:p>
          <a:p>
            <a:pPr>
              <a:lnSpc>
                <a:spcPct val="100000"/>
              </a:lnSpc>
              <a:spcBef>
                <a:spcPts val="2305"/>
              </a:spcBef>
              <a:buNone/>
            </a:pPr>
            <a:r>
              <a:rPr lang="en-US" sz="2600" b="0" strike="noStrike" spc="-1">
                <a:solidFill>
                  <a:srgbClr val="000000"/>
                </a:solidFill>
                <a:latin typeface="Calibri"/>
                <a:ea typeface="DejaVu Sans"/>
              </a:rPr>
              <a:t>Prediction of trend quality based on factors i.e., unique account participation, unique message, analyzing trend starter accounts, checking bot accounts participation, and some other factors by using AI, and ML techniques.</a:t>
            </a:r>
            <a:endParaRPr lang="en-US" sz="2600" b="0" strike="noStrike" spc="-1">
              <a:latin typeface="Arial"/>
            </a:endParaRPr>
          </a:p>
          <a:p>
            <a:pPr marL="216000" indent="-216000">
              <a:lnSpc>
                <a:spcPct val="100000"/>
              </a:lnSpc>
              <a:spcBef>
                <a:spcPts val="2305"/>
              </a:spcBef>
              <a:buClr>
                <a:srgbClr val="000000"/>
              </a:buClr>
              <a:buSzPct val="45000"/>
              <a:buFont typeface="Wingdings" charset="2"/>
              <a:buChar char=""/>
            </a:pPr>
            <a:r>
              <a:rPr lang="en-US" sz="2600" b="1" strike="noStrike" spc="-1">
                <a:solidFill>
                  <a:srgbClr val="729FCF"/>
                </a:solidFill>
                <a:latin typeface="Calibri"/>
                <a:ea typeface="DejaVu Sans"/>
              </a:rPr>
              <a:t>     Trend Analysis</a:t>
            </a:r>
            <a:endParaRPr lang="en-US" sz="2600" b="0" strike="noStrike" spc="-1">
              <a:latin typeface="Arial"/>
            </a:endParaRPr>
          </a:p>
          <a:p>
            <a:pPr>
              <a:lnSpc>
                <a:spcPct val="100000"/>
              </a:lnSpc>
              <a:spcBef>
                <a:spcPts val="2305"/>
              </a:spcBef>
              <a:buNone/>
            </a:pPr>
            <a:r>
              <a:rPr lang="en-US" sz="2600" b="0" strike="noStrike" spc="-1">
                <a:solidFill>
                  <a:srgbClr val="000000"/>
                </a:solidFill>
                <a:latin typeface="Calibri"/>
                <a:ea typeface="DejaVu Sans"/>
              </a:rPr>
              <a:t>Statistical analysis will predict the trend timeline, growth rate, growth region, activity graph, popular tweet, and popular retweet of requested trend.</a:t>
            </a:r>
            <a:endParaRPr lang="en-US" sz="2600" b="0" strike="noStrike" spc="-1">
              <a:latin typeface="Arial"/>
            </a:endParaRPr>
          </a:p>
        </p:txBody>
      </p:sp>
      <p:sp>
        <p:nvSpPr>
          <p:cNvPr id="4" name="PlaceHolder 3"/>
          <p:cNvSpPr>
            <a:spLocks noGrp="1"/>
          </p:cNvSpPr>
          <p:nvPr>
            <p:ph type="sldNum" idx="8"/>
          </p:nvPr>
        </p:nvSpPr>
        <p:spPr/>
        <p:txBody>
          <a:bodyPr/>
          <a:lstStyle/>
          <a:p>
            <a:fld id="{5D25FC5A-A19C-4AD1-9CDF-3671D164BAF1}" type="slidenum">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0" y="228600"/>
            <a:ext cx="12189240" cy="91152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Use Case Diagram</a:t>
            </a:r>
            <a:endParaRPr lang="en-US" sz="4400" b="0" strike="noStrike" spc="-1">
              <a:latin typeface="Arial"/>
            </a:endParaRPr>
          </a:p>
        </p:txBody>
      </p:sp>
      <p:pic>
        <p:nvPicPr>
          <p:cNvPr id="166" name="Content Placeholder 9"/>
          <p:cNvPicPr/>
          <p:nvPr/>
        </p:nvPicPr>
        <p:blipFill>
          <a:blip r:embed="rId3"/>
          <a:stretch/>
        </p:blipFill>
        <p:spPr>
          <a:xfrm>
            <a:off x="10093680" y="331920"/>
            <a:ext cx="1380960" cy="1380960"/>
          </a:xfrm>
          <a:prstGeom prst="rect">
            <a:avLst/>
          </a:prstGeom>
          <a:ln w="0">
            <a:noFill/>
          </a:ln>
        </p:spPr>
      </p:pic>
      <p:sp>
        <p:nvSpPr>
          <p:cNvPr id="167" name="PlaceHolder 2"/>
          <p:cNvSpPr>
            <a:spLocks noGrp="1"/>
          </p:cNvSpPr>
          <p:nvPr>
            <p:ph type="ftr" idx="16"/>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p:txBody>
      </p:sp>
      <p:sp>
        <p:nvSpPr>
          <p:cNvPr id="168" name="Rectangle 5"/>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169" name="Rounded Rectangle 7"/>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pic>
        <p:nvPicPr>
          <p:cNvPr id="170" name="Picture 169"/>
          <p:cNvPicPr/>
          <p:nvPr/>
        </p:nvPicPr>
        <p:blipFill>
          <a:blip r:embed="rId4"/>
          <a:stretch/>
        </p:blipFill>
        <p:spPr>
          <a:xfrm>
            <a:off x="2997000" y="998280"/>
            <a:ext cx="6405840" cy="5328360"/>
          </a:xfrm>
          <a:prstGeom prst="rect">
            <a:avLst/>
          </a:prstGeom>
          <a:ln w="0">
            <a:noFill/>
          </a:ln>
        </p:spPr>
      </p:pic>
      <p:sp>
        <p:nvSpPr>
          <p:cNvPr id="4" name="PlaceHolder 3"/>
          <p:cNvSpPr>
            <a:spLocks noGrp="1"/>
          </p:cNvSpPr>
          <p:nvPr>
            <p:ph type="sldNum" idx="8"/>
          </p:nvPr>
        </p:nvSpPr>
        <p:spPr/>
        <p:txBody>
          <a:bodyPr/>
          <a:lstStyle/>
          <a:p>
            <a:fld id="{2C49AEBD-E71C-465A-91FF-02A21F70DDB5}" type="slidenum">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0" y="228600"/>
            <a:ext cx="12189240" cy="91152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Component Diagram</a:t>
            </a:r>
            <a:endParaRPr lang="en-US" sz="4400" b="0" strike="noStrike" spc="-1">
              <a:latin typeface="Arial"/>
            </a:endParaRPr>
          </a:p>
        </p:txBody>
      </p:sp>
      <p:pic>
        <p:nvPicPr>
          <p:cNvPr id="172" name="Content Placeholder 14"/>
          <p:cNvPicPr/>
          <p:nvPr/>
        </p:nvPicPr>
        <p:blipFill>
          <a:blip r:embed="rId3"/>
          <a:stretch/>
        </p:blipFill>
        <p:spPr>
          <a:xfrm>
            <a:off x="10093680" y="331920"/>
            <a:ext cx="1380960" cy="1380960"/>
          </a:xfrm>
          <a:prstGeom prst="rect">
            <a:avLst/>
          </a:prstGeom>
          <a:ln w="0">
            <a:noFill/>
          </a:ln>
        </p:spPr>
      </p:pic>
      <p:sp>
        <p:nvSpPr>
          <p:cNvPr id="173" name="PlaceHolder 2"/>
          <p:cNvSpPr>
            <a:spLocks noGrp="1"/>
          </p:cNvSpPr>
          <p:nvPr>
            <p:ph type="ftr" idx="17"/>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p:txBody>
      </p:sp>
      <p:sp>
        <p:nvSpPr>
          <p:cNvPr id="174" name="Rectangle 16"/>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175" name="Rounded Rectangle 14"/>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pic>
        <p:nvPicPr>
          <p:cNvPr id="176" name="Picture 175"/>
          <p:cNvPicPr/>
          <p:nvPr/>
        </p:nvPicPr>
        <p:blipFill>
          <a:blip r:embed="rId4"/>
          <a:stretch/>
        </p:blipFill>
        <p:spPr>
          <a:xfrm>
            <a:off x="2514600" y="1034280"/>
            <a:ext cx="6888240" cy="5328360"/>
          </a:xfrm>
          <a:prstGeom prst="rect">
            <a:avLst/>
          </a:prstGeom>
          <a:ln w="0">
            <a:noFill/>
          </a:ln>
        </p:spPr>
      </p:pic>
      <p:sp>
        <p:nvSpPr>
          <p:cNvPr id="4" name="PlaceHolder 3"/>
          <p:cNvSpPr>
            <a:spLocks noGrp="1"/>
          </p:cNvSpPr>
          <p:nvPr>
            <p:ph type="sldNum" idx="8"/>
          </p:nvPr>
        </p:nvSpPr>
        <p:spPr/>
        <p:txBody>
          <a:bodyPr/>
          <a:lstStyle/>
          <a:p>
            <a:fld id="{E6B050FF-8F46-489F-843F-DF73D8C4D389}" type="slidenum">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0" y="228600"/>
            <a:ext cx="12189240" cy="911520"/>
          </a:xfrm>
          <a:prstGeom prst="rect">
            <a:avLst/>
          </a:prstGeom>
          <a:noFill/>
          <a:ln w="0">
            <a:noFill/>
          </a:ln>
        </p:spPr>
        <p:txBody>
          <a:bodyPr lIns="90000" tIns="45000" rIns="90000" bIns="45000" anchor="ctr">
            <a:noAutofit/>
          </a:bodyPr>
          <a:lstStyle/>
          <a:p>
            <a:pPr algn="ctr">
              <a:lnSpc>
                <a:spcPct val="90000"/>
              </a:lnSpc>
              <a:buNone/>
            </a:pPr>
            <a:r>
              <a:rPr lang="en-US" sz="4400" b="1" u="sng" strike="noStrike" spc="-1">
                <a:solidFill>
                  <a:srgbClr val="5B9BD5"/>
                </a:solidFill>
                <a:uFillTx/>
                <a:latin typeface="Calibri Light"/>
                <a:ea typeface="DejaVu Sans"/>
              </a:rPr>
              <a:t>Data Flow Diagram</a:t>
            </a:r>
            <a:endParaRPr lang="en-US" sz="4400" b="0" strike="noStrike" spc="-1">
              <a:latin typeface="Arial"/>
            </a:endParaRPr>
          </a:p>
        </p:txBody>
      </p:sp>
      <p:pic>
        <p:nvPicPr>
          <p:cNvPr id="178" name="Content Placeholder 3"/>
          <p:cNvPicPr/>
          <p:nvPr/>
        </p:nvPicPr>
        <p:blipFill>
          <a:blip r:embed="rId3"/>
          <a:stretch/>
        </p:blipFill>
        <p:spPr>
          <a:xfrm>
            <a:off x="10093680" y="331920"/>
            <a:ext cx="1380960" cy="1380960"/>
          </a:xfrm>
          <a:prstGeom prst="rect">
            <a:avLst/>
          </a:prstGeom>
          <a:ln w="0">
            <a:noFill/>
          </a:ln>
        </p:spPr>
      </p:pic>
      <p:sp>
        <p:nvSpPr>
          <p:cNvPr id="179" name="PlaceHolder 2"/>
          <p:cNvSpPr>
            <a:spLocks noGrp="1"/>
          </p:cNvSpPr>
          <p:nvPr>
            <p:ph type="ftr" idx="18"/>
          </p:nvPr>
        </p:nvSpPr>
        <p:spPr>
          <a:xfrm>
            <a:off x="4038480" y="6356520"/>
            <a:ext cx="4110120" cy="360360"/>
          </a:xfrm>
          <a:prstGeom prst="rect">
            <a:avLst/>
          </a:prstGeom>
          <a:noFill/>
          <a:ln w="0">
            <a:noFill/>
          </a:ln>
        </p:spPr>
        <p:txBody>
          <a:bodyPr lIns="90000" tIns="45000" rIns="90000" bIns="45000" anchor="ctr">
            <a:noAutofit/>
          </a:bodyPr>
          <a:lstStyle>
            <a:lvl1pPr algn="ctr">
              <a:lnSpc>
                <a:spcPct val="100000"/>
              </a:lnSpc>
              <a:buNone/>
              <a:defRPr lang="en-US" sz="1200" b="1" strike="noStrike" spc="-1">
                <a:solidFill>
                  <a:srgbClr val="0D0D0D"/>
                </a:solidFill>
                <a:latin typeface="Calibri"/>
                <a:ea typeface="DejaVu Sans"/>
              </a:defRPr>
            </a:lvl1pPr>
          </a:lstStyle>
          <a:p>
            <a:pPr algn="ctr">
              <a:lnSpc>
                <a:spcPct val="100000"/>
              </a:lnSpc>
              <a:buNone/>
            </a:pPr>
            <a:r>
              <a:rPr lang="en-US" sz="1200" b="1" strike="noStrike" spc="-1">
                <a:solidFill>
                  <a:srgbClr val="0D0D0D"/>
                </a:solidFill>
                <a:latin typeface="Calibri"/>
                <a:ea typeface="DejaVu Sans"/>
              </a:rPr>
              <a:t>What’s Trending?</a:t>
            </a:r>
            <a:endParaRPr lang="en-US" sz="1200" b="0" strike="noStrike" spc="-1">
              <a:latin typeface="Times New Roman"/>
            </a:endParaRPr>
          </a:p>
        </p:txBody>
      </p:sp>
      <p:sp>
        <p:nvSpPr>
          <p:cNvPr id="180" name="Rectangle 3"/>
          <p:cNvSpPr/>
          <p:nvPr/>
        </p:nvSpPr>
        <p:spPr>
          <a:xfrm>
            <a:off x="0" y="0"/>
            <a:ext cx="12187440" cy="6853320"/>
          </a:xfrm>
          <a:prstGeom prst="rect">
            <a:avLst/>
          </a:prstGeom>
          <a:noFill/>
          <a:ln w="25560">
            <a:solidFill>
              <a:srgbClr val="43729D"/>
            </a:solidFill>
            <a:miter/>
          </a:ln>
        </p:spPr>
        <p:style>
          <a:lnRef idx="0">
            <a:scrgbClr r="0" g="0" b="0"/>
          </a:lnRef>
          <a:fillRef idx="0">
            <a:scrgbClr r="0" g="0" b="0"/>
          </a:fillRef>
          <a:effectRef idx="0">
            <a:scrgbClr r="0" g="0" b="0"/>
          </a:effectRef>
          <a:fontRef idx="minor"/>
        </p:style>
      </p:sp>
      <p:sp>
        <p:nvSpPr>
          <p:cNvPr id="181" name="Rounded Rectangle 3"/>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scrgbClr r="0" g="0" b="0"/>
          </a:lnRef>
          <a:fillRef idx="0">
            <a:scrgbClr r="0" g="0" b="0"/>
          </a:fillRef>
          <a:effectRef idx="0">
            <a:scrgbClr r="0" g="0" b="0"/>
          </a:effectRef>
          <a:fontRef idx="minor"/>
        </p:style>
      </p:sp>
      <p:pic>
        <p:nvPicPr>
          <p:cNvPr id="182" name="Picture 181"/>
          <p:cNvPicPr/>
          <p:nvPr/>
        </p:nvPicPr>
        <p:blipFill>
          <a:blip r:embed="rId4"/>
          <a:stretch/>
        </p:blipFill>
        <p:spPr>
          <a:xfrm>
            <a:off x="457200" y="926280"/>
            <a:ext cx="10191960" cy="5400360"/>
          </a:xfrm>
          <a:prstGeom prst="rect">
            <a:avLst/>
          </a:prstGeom>
          <a:ln w="0">
            <a:noFill/>
          </a:ln>
        </p:spPr>
      </p:pic>
      <p:sp>
        <p:nvSpPr>
          <p:cNvPr id="4" name="PlaceHolder 3"/>
          <p:cNvSpPr>
            <a:spLocks noGrp="1"/>
          </p:cNvSpPr>
          <p:nvPr>
            <p:ph type="sldNum" idx="8"/>
          </p:nvPr>
        </p:nvSpPr>
        <p:spPr/>
        <p:txBody>
          <a:bodyPr/>
          <a:lstStyle/>
          <a:p>
            <a:fld id="{5560A498-73BC-49D8-B2F8-741A826711E8}" type="slidenum">
              <a:t>9</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1375</TotalTime>
  <Words>602</Words>
  <Application>Microsoft Office PowerPoint</Application>
  <PresentationFormat>Widescreen</PresentationFormat>
  <Paragraphs>229</Paragraphs>
  <Slides>25</Slides>
  <Notes>23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25</vt:i4>
      </vt:variant>
    </vt:vector>
  </HeadingPairs>
  <TitlesOfParts>
    <vt:vector size="34" baseType="lpstr">
      <vt:lpstr>Arial</vt:lpstr>
      <vt:lpstr>Calibri</vt:lpstr>
      <vt:lpstr>Calibri Light</vt:lpstr>
      <vt:lpstr>Symbol</vt:lpstr>
      <vt:lpstr>Times New Roman</vt:lpstr>
      <vt:lpstr>Wingdings</vt:lpstr>
      <vt:lpstr>Office Theme</vt:lpstr>
      <vt:lpstr>Office Theme</vt:lpstr>
      <vt:lpstr>Office Theme</vt:lpstr>
      <vt:lpstr>PowerPoint Presentation</vt:lpstr>
      <vt:lpstr>PowerPoint Presentation</vt:lpstr>
      <vt:lpstr>Project introduction</vt:lpstr>
      <vt:lpstr>PowerPoint Presentation</vt:lpstr>
      <vt:lpstr>Modules</vt:lpstr>
      <vt:lpstr>Modules</vt:lpstr>
      <vt:lpstr>Use Case Diagram</vt:lpstr>
      <vt:lpstr>Component Diagram</vt:lpstr>
      <vt:lpstr>Data Flow Diagram</vt:lpstr>
      <vt:lpstr>Package Diagram</vt:lpstr>
      <vt:lpstr>State Machine Diagram</vt:lpstr>
      <vt:lpstr>Swim Lane Diagram UI</vt:lpstr>
      <vt:lpstr>Swim Lane Diagram API</vt:lpstr>
      <vt:lpstr>SSD Sign-up User</vt:lpstr>
      <vt:lpstr>SSD Sign-In User</vt:lpstr>
      <vt:lpstr>SSD Analyze Trend</vt:lpstr>
      <vt:lpstr>SSD Extract Trend Quality</vt:lpstr>
      <vt:lpstr>SSD Recognize Bot Account</vt:lpstr>
      <vt:lpstr>SSD Analyze Account</vt:lpstr>
      <vt:lpstr>SSD Developer API</vt:lpstr>
      <vt:lpstr>SD User Interface</vt:lpstr>
      <vt:lpstr>SD API</vt:lpstr>
      <vt:lpstr>Architecture Diagram</vt:lpstr>
      <vt:lpstr>Commitment</vt:lpstr>
      <vt:lpstr>Commitment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Windows User</dc:creator>
  <dc:description/>
  <cp:lastModifiedBy>Talha Shehroze</cp:lastModifiedBy>
  <cp:revision>104</cp:revision>
  <dcterms:created xsi:type="dcterms:W3CDTF">2020-03-04T09:32:07Z</dcterms:created>
  <dcterms:modified xsi:type="dcterms:W3CDTF">2023-01-09T06:15:55Z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Widescreen</vt:lpwstr>
  </property>
  <property fmtid="{D5CDD505-2E9C-101B-9397-08002B2CF9AE}" pid="4" name="Slides">
    <vt:i4>13</vt:i4>
  </property>
</Properties>
</file>