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8.xml.rels" ContentType="application/vnd.openxmlformats-package.relationships+xml"/>
  <Override PartName="/ppt/notesSlides/_rels/notesSlide17.xml.rels" ContentType="application/vnd.openxmlformats-package.relationships+xml"/>
  <Override PartName="/ppt/notesSlides/_rels/notesSlide7.xml.rels" ContentType="application/vnd.openxmlformats-package.relationships+xml"/>
  <Override PartName="/ppt/notesSlides/_rels/notesSlide16.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3.xml.rels" ContentType="application/vnd.openxmlformats-package.relationships+xml"/>
  <Override PartName="/ppt/notesSlides/_rels/notesSlide3.xml.rels" ContentType="application/vnd.openxmlformats-package.relationships+xml"/>
  <Override PartName="/ppt/notesSlides/_rels/notesSlide10.xml.rels" ContentType="application/vnd.openxmlformats-package.relationships+xml"/>
  <Override PartName="/ppt/notesSlides/_rels/notesSlide1.xml.rels" ContentType="application/vnd.openxmlformats-package.relationships+xml"/>
  <Override PartName="/ppt/notesSlides/_rels/notesSlide14.xml.rels" ContentType="application/vnd.openxmlformats-package.relationships+xml"/>
  <Override PartName="/ppt/notesSlides/_rels/notesSlide22.xml.rels" ContentType="application/vnd.openxmlformats-package.relationships+xml"/>
  <Override PartName="/ppt/notesSlides/_rels/notesSlide15.xml.rels" ContentType="application/vnd.openxmlformats-package.relationships+xml"/>
  <Override PartName="/ppt/notesSlides/_rels/notesSlide6.xml.rels" ContentType="application/vnd.openxmlformats-package.relationships+xml"/>
  <Override PartName="/ppt/notesSlides/_rels/notesSlide9.xml.rels" ContentType="application/vnd.openxmlformats-package.relationships+xml"/>
  <Override PartName="/ppt/notesSlides/_rels/notesSlide18.xml.rels" ContentType="application/vnd.openxmlformats-package.relationships+xml"/>
  <Override PartName="/ppt/notesSlides/_rels/notesSlide5.xml.rels" ContentType="application/vnd.openxmlformats-package.relationships+xml"/>
  <Override PartName="/ppt/notesSlides/_rels/notesSlide24.xml.rels" ContentType="application/vnd.openxmlformats-package.relationships+xml"/>
  <Override PartName="/ppt/notesSlides/_rels/notesSlide11.xml.rels" ContentType="application/vnd.openxmlformats-package.relationships+xml"/>
  <Override PartName="/ppt/notesSlides/notesSlide10.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11.xml" ContentType="application/vnd.openxmlformats-officedocument.presentationml.notesSlide+xml"/>
  <Override PartName="/ppt/notesSlides/notesSlide22.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21.xml" ContentType="application/vnd.openxmlformats-officedocument.presentationml.notesSlide+xml"/>
  <Override PartName="/ppt/notesSlides/notesSlide19.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17.xml" ContentType="application/vnd.openxmlformats-officedocument.presentationml.notesSlide+xml"/>
  <Override PartName="/ppt/notesSlides/notesSlide8.xml" ContentType="application/vnd.openxmlformats-officedocument.presentationml.notesSlid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28.wmf" ContentType="image/x-wmf"/>
  <Override PartName="/ppt/media/image26.wmf" ContentType="image/x-wmf"/>
  <Override PartName="/ppt/media/image24.wmf" ContentType="image/x-wmf"/>
  <Override PartName="/ppt/media/image23.png" ContentType="image/png"/>
  <Override PartName="/ppt/media/image22.wmf" ContentType="image/x-wmf"/>
  <Override PartName="/ppt/media/image19.png" ContentType="image/png"/>
  <Override PartName="/ppt/media/image21.png" ContentType="image/png"/>
  <Override PartName="/ppt/media/image20.wmf" ContentType="image/x-wmf"/>
  <Override PartName="/ppt/media/image17.png" ContentType="image/png"/>
  <Override PartName="/ppt/media/image18.wmf" ContentType="image/x-wmf"/>
  <Override PartName="/ppt/media/image16.wmf" ContentType="image/x-wmf"/>
  <Override PartName="/ppt/media/image15.png" ContentType="image/png"/>
  <Override PartName="/ppt/media/image4.png" ContentType="image/png"/>
  <Override PartName="/ppt/media/image30.wmf" ContentType="image/x-wmf"/>
  <Override PartName="/ppt/media/image27.png" ContentType="image/png"/>
  <Override PartName="/ppt/media/image12.wmf" ContentType="image/x-wmf"/>
  <Override PartName="/ppt/media/image13.png" ContentType="image/png"/>
  <Override PartName="/ppt/media/image9.png" ContentType="image/png"/>
  <Override PartName="/ppt/media/image39.png" ContentType="image/png"/>
  <Override PartName="/ppt/media/image41.png" ContentType="image/png"/>
  <Override PartName="/ppt/media/image8.wmf" ContentType="image/x-wmf"/>
  <Override PartName="/ppt/media/image38.wmf" ContentType="image/x-wmf"/>
  <Override PartName="/ppt/media/image40.png" ContentType="image/png"/>
  <Override PartName="/ppt/media/image34.wmf" ContentType="image/x-wmf"/>
  <Override PartName="/ppt/media/image36.wmf" ContentType="image/x-wmf"/>
  <Override PartName="/ppt/media/image37.png" ContentType="image/png"/>
  <Override PartName="/ppt/media/image7.png" ContentType="image/png"/>
  <Override PartName="/ppt/media/image11.png" ContentType="image/png"/>
  <Override PartName="/ppt/media/image10.wmf" ContentType="image/x-wmf"/>
  <Override PartName="/ppt/media/image2.png" ContentType="image/png"/>
  <Override PartName="/ppt/media/image25.png" ContentType="image/png"/>
  <Override PartName="/ppt/media/image6.png" ContentType="image/png"/>
  <Override PartName="/ppt/media/image14.wmf" ContentType="image/x-wmf"/>
  <Override PartName="/ppt/media/image29.png" ContentType="image/png"/>
  <Override PartName="/ppt/media/image32.wmf" ContentType="image/x-wmf"/>
  <Override PartName="/ppt/media/image35.png" ContentType="image/png"/>
  <Override PartName="/ppt/media/image5.png" ContentType="image/png"/>
  <Override PartName="/ppt/media/image33.png" ContentType="image/png"/>
  <Override PartName="/ppt/media/image3.png" ContentType="image/png"/>
  <Override PartName="/ppt/media/image31.png" ContentType="image/png"/>
  <Override PartName="/ppt/media/image1.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12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126"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127" name="PlaceHolder 4"/>
          <p:cNvSpPr>
            <a:spLocks noGrp="1"/>
          </p:cNvSpPr>
          <p:nvPr>
            <p:ph type="dt" idx="10"/>
          </p:nvPr>
        </p:nvSpPr>
        <p:spPr>
          <a:xfrm>
            <a:off x="4278960" y="0"/>
            <a:ext cx="3280680" cy="53424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128" name="PlaceHolder 5"/>
          <p:cNvSpPr>
            <a:spLocks noGrp="1"/>
          </p:cNvSpPr>
          <p:nvPr>
            <p:ph type="ftr" idx="11"/>
          </p:nvPr>
        </p:nvSpPr>
        <p:spPr>
          <a:xfrm>
            <a:off x="0" y="10157400"/>
            <a:ext cx="3280680" cy="53424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129" name="PlaceHolder 6"/>
          <p:cNvSpPr>
            <a:spLocks noGrp="1"/>
          </p:cNvSpPr>
          <p:nvPr>
            <p:ph type="sldNum" idx="12"/>
          </p:nvPr>
        </p:nvSpPr>
        <p:spPr>
          <a:xfrm>
            <a:off x="4278960" y="10157400"/>
            <a:ext cx="3280680" cy="53424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F4B301E7-0FC5-4C87-8623-2115E109AEF2}"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sldImg"/>
          </p:nvPr>
        </p:nvSpPr>
        <p:spPr>
          <a:xfrm>
            <a:off x="685800" y="1143000"/>
            <a:ext cx="5481720" cy="3081600"/>
          </a:xfrm>
          <a:prstGeom prst="rect">
            <a:avLst/>
          </a:prstGeom>
          <a:ln w="0">
            <a:noFill/>
          </a:ln>
        </p:spPr>
      </p:sp>
      <p:sp>
        <p:nvSpPr>
          <p:cNvPr id="275" name="PlaceHolder 2"/>
          <p:cNvSpPr>
            <a:spLocks noGrp="1"/>
          </p:cNvSpPr>
          <p:nvPr>
            <p:ph type="body"/>
          </p:nvPr>
        </p:nvSpPr>
        <p:spPr>
          <a:xfrm>
            <a:off x="685800" y="4400640"/>
            <a:ext cx="5481720" cy="3595680"/>
          </a:xfrm>
          <a:prstGeom prst="rect">
            <a:avLst/>
          </a:prstGeom>
          <a:noFill/>
          <a:ln w="0">
            <a:noFill/>
          </a:ln>
        </p:spPr>
        <p:txBody>
          <a:bodyPr lIns="0" rIns="0" tIns="0" bIns="0" anchor="t">
            <a:noAutofit/>
          </a:bodyPr>
          <a:p>
            <a:endParaRPr b="0" lang="en-US" sz="2000" spc="-1" strike="noStrike">
              <a:latin typeface="Arial"/>
            </a:endParaRPr>
          </a:p>
        </p:txBody>
      </p:sp>
      <p:sp>
        <p:nvSpPr>
          <p:cNvPr id="276" name="PlaceHolder 3"/>
          <p:cNvSpPr>
            <a:spLocks noGrp="1"/>
          </p:cNvSpPr>
          <p:nvPr>
            <p:ph type="sldNum" idx="34"/>
          </p:nvPr>
        </p:nvSpPr>
        <p:spPr>
          <a:xfrm>
            <a:off x="3884760" y="8685360"/>
            <a:ext cx="2967120" cy="45396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F0A0C400-8865-4D48-96F5-690DD6F766D8}" type="slidenum">
              <a:rPr b="0" lang="en-US" sz="1200" spc="-1" strike="noStrike">
                <a:solidFill>
                  <a:srgbClr val="000000"/>
                </a:solidFill>
                <a:latin typeface="+mn-lt"/>
                <a:ea typeface="+mn-ea"/>
              </a:rPr>
              <a:t>2</a:t>
            </a:fld>
            <a:endParaRPr b="0" lang="en-US" sz="1200" spc="-1" strike="noStrike">
              <a:latin typeface="Times New Roman"/>
            </a:endParaRPr>
          </a:p>
        </p:txBody>
      </p:sp>
      <p:sp>
        <p:nvSpPr>
          <p:cNvPr id="277" name="PlaceHolder 4"/>
          <p:cNvSpPr>
            <a:spLocks noGrp="1"/>
          </p:cNvSpPr>
          <p:nvPr>
            <p:ph type="ftr" idx="35"/>
          </p:nvPr>
        </p:nvSpPr>
        <p:spPr>
          <a:xfrm>
            <a:off x="0" y="8685360"/>
            <a:ext cx="2967120" cy="453960"/>
          </a:xfrm>
          <a:prstGeom prst="rect">
            <a:avLst/>
          </a:prstGeom>
          <a:noFill/>
          <a:ln w="0">
            <a:noFill/>
          </a:ln>
        </p:spPr>
        <p:txBody>
          <a:bodyPr lIns="0" rIns="0" tIns="0" bIns="0" anchor="b">
            <a:noAutofit/>
          </a:bodyPr>
          <a:lstStyle>
            <a:lvl1pPr>
              <a:lnSpc>
                <a:spcPct val="100000"/>
              </a:lnSpc>
              <a:buNone/>
              <a:defRPr b="0" lang="en-US" sz="1200" spc="-1" strike="noStrike">
                <a:solidFill>
                  <a:srgbClr val="000000"/>
                </a:solidFill>
                <a:latin typeface="+mn-lt"/>
                <a:ea typeface="+mn-ea"/>
              </a:defRPr>
            </a:lvl1pPr>
          </a:lstStyle>
          <a:p>
            <a:pPr>
              <a:lnSpc>
                <a:spcPct val="100000"/>
              </a:lnSpc>
              <a:buNone/>
            </a:pPr>
            <a:r>
              <a:rPr b="0" lang="en-US" sz="1200" spc="-1" strike="noStrike">
                <a:solidFill>
                  <a:srgbClr val="000000"/>
                </a:solidFill>
                <a:latin typeface="+mn-lt"/>
                <a:ea typeface="+mn-ea"/>
              </a:rPr>
              <a:t>Project Title</a:t>
            </a:r>
            <a:endParaRPr b="0" lang="en-US" sz="1200" spc="-1" strike="noStrike">
              <a:latin typeface="Times New Roman"/>
            </a:endParaRPr>
          </a:p>
        </p:txBody>
      </p:sp>
      <p:sp>
        <p:nvSpPr>
          <p:cNvPr id="278" name="PlaceHolder 5"/>
          <p:cNvSpPr>
            <a:spLocks noGrp="1"/>
          </p:cNvSpPr>
          <p:nvPr>
            <p:ph type="hdr"/>
          </p:nvPr>
        </p:nvSpPr>
        <p:spPr>
          <a:xfrm>
            <a:off x="0" y="0"/>
            <a:ext cx="2967120" cy="453960"/>
          </a:xfrm>
          <a:prstGeom prst="rect">
            <a:avLst/>
          </a:prstGeom>
          <a:noFill/>
          <a:ln w="0">
            <a:noFill/>
          </a:ln>
        </p:spPr>
        <p:txBody>
          <a:bodyPr lIns="0" rIns="0" tIns="0" bIns="0" anchor="t">
            <a:noAutofit/>
          </a:bodyPr>
          <a:p>
            <a:pPr>
              <a:lnSpc>
                <a:spcPct val="100000"/>
              </a:lnSpc>
              <a:buNone/>
            </a:pPr>
            <a:r>
              <a:rPr b="0" lang="en-US" sz="1200" spc="-1" strike="noStrike">
                <a:solidFill>
                  <a:srgbClr val="000000"/>
                </a:solidFill>
                <a:latin typeface="+mn-lt"/>
                <a:ea typeface="+mn-ea"/>
              </a:rPr>
              <a:t>P1-P1-S-20-01</a:t>
            </a:r>
            <a:endParaRPr b="0" lang="en-US" sz="1200" spc="-1" strike="noStrike">
              <a:latin typeface="Times New Roman"/>
            </a:endParaRPr>
          </a:p>
        </p:txBody>
      </p:sp>
      <p:sp>
        <p:nvSpPr>
          <p:cNvPr id="279" name="PlaceHolder 6"/>
          <p:cNvSpPr>
            <a:spLocks noGrp="1"/>
          </p:cNvSpPr>
          <p:nvPr>
            <p:ph type="dt" idx="36"/>
          </p:nvPr>
        </p:nvSpPr>
        <p:spPr>
          <a:xfrm>
            <a:off x="3884760" y="0"/>
            <a:ext cx="2967120" cy="453960"/>
          </a:xfrm>
          <a:prstGeom prst="rect">
            <a:avLst/>
          </a:prstGeom>
          <a:noFill/>
          <a:ln w="0">
            <a:noFill/>
          </a:ln>
        </p:spPr>
        <p:txBody>
          <a:bodyPr lIns="0" rIns="0" tIns="0" bIns="0" anchor="t">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512A0860-D82E-4216-808B-0B67482F7373}" type="datetime1">
              <a:rPr b="0" lang="en-US" sz="1200" spc="-1" strike="noStrike">
                <a:solidFill>
                  <a:srgbClr val="000000"/>
                </a:solidFill>
                <a:latin typeface="+mn-lt"/>
                <a:ea typeface="+mn-ea"/>
              </a:rPr>
              <a:t>11/16/2022</a:t>
            </a:fld>
            <a:endParaRPr b="0" lang="en-US" sz="12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sldImg"/>
          </p:nvPr>
        </p:nvSpPr>
        <p:spPr>
          <a:xfrm>
            <a:off x="685800" y="1143000"/>
            <a:ext cx="5482440" cy="3081960"/>
          </a:xfrm>
          <a:prstGeom prst="rect">
            <a:avLst/>
          </a:prstGeom>
          <a:ln w="0">
            <a:noFill/>
          </a:ln>
        </p:spPr>
      </p:sp>
      <p:sp>
        <p:nvSpPr>
          <p:cNvPr id="317" name="PlaceHolder 2"/>
          <p:cNvSpPr>
            <a:spLocks noGrp="1"/>
          </p:cNvSpPr>
          <p:nvPr>
            <p:ph type="body"/>
          </p:nvPr>
        </p:nvSpPr>
        <p:spPr>
          <a:xfrm>
            <a:off x="685800" y="4400640"/>
            <a:ext cx="5481720" cy="3595680"/>
          </a:xfrm>
          <a:prstGeom prst="rect">
            <a:avLst/>
          </a:prstGeom>
          <a:noFill/>
          <a:ln w="0">
            <a:noFill/>
          </a:ln>
        </p:spPr>
        <p:txBody>
          <a:bodyPr lIns="0" rIns="0" tIns="0" bIns="0" anchor="t">
            <a:noAutofit/>
          </a:bodyPr>
          <a:p>
            <a:endParaRPr b="0" lang="en-US" sz="2000" spc="-1" strike="noStrike">
              <a:latin typeface="Arial"/>
            </a:endParaRPr>
          </a:p>
        </p:txBody>
      </p:sp>
      <p:sp>
        <p:nvSpPr>
          <p:cNvPr id="318" name="PlaceHolder 3"/>
          <p:cNvSpPr>
            <a:spLocks noGrp="1"/>
          </p:cNvSpPr>
          <p:nvPr>
            <p:ph type="hdr"/>
          </p:nvPr>
        </p:nvSpPr>
        <p:spPr>
          <a:xfrm>
            <a:off x="0" y="0"/>
            <a:ext cx="2967120" cy="453960"/>
          </a:xfrm>
          <a:prstGeom prst="rect">
            <a:avLst/>
          </a:prstGeom>
          <a:noFill/>
          <a:ln w="0">
            <a:noFill/>
          </a:ln>
        </p:spPr>
        <p:txBody>
          <a:bodyPr lIns="0" rIns="0" tIns="0" bIns="0" anchor="t">
            <a:noAutofit/>
          </a:bodyPr>
          <a:p>
            <a:pPr>
              <a:lnSpc>
                <a:spcPct val="100000"/>
              </a:lnSpc>
              <a:buNone/>
            </a:pPr>
            <a:r>
              <a:rPr b="0" lang="en-US" sz="1200" spc="-1" strike="noStrike">
                <a:solidFill>
                  <a:srgbClr val="000000"/>
                </a:solidFill>
                <a:latin typeface="+mn-lt"/>
                <a:ea typeface="+mn-ea"/>
              </a:rPr>
              <a:t>P1-P1-S-20-01</a:t>
            </a:r>
            <a:endParaRPr b="0" lang="en-US" sz="1200" spc="-1" strike="noStrike">
              <a:latin typeface="Times New Roman"/>
            </a:endParaRPr>
          </a:p>
        </p:txBody>
      </p:sp>
      <p:sp>
        <p:nvSpPr>
          <p:cNvPr id="319" name="PlaceHolder 4"/>
          <p:cNvSpPr>
            <a:spLocks noGrp="1"/>
          </p:cNvSpPr>
          <p:nvPr>
            <p:ph type="dt" idx="55"/>
          </p:nvPr>
        </p:nvSpPr>
        <p:spPr>
          <a:xfrm>
            <a:off x="3884760" y="0"/>
            <a:ext cx="2967120" cy="453960"/>
          </a:xfrm>
          <a:prstGeom prst="rect">
            <a:avLst/>
          </a:prstGeom>
          <a:noFill/>
          <a:ln w="0">
            <a:noFill/>
          </a:ln>
        </p:spPr>
        <p:txBody>
          <a:bodyPr lIns="0" rIns="0" tIns="0" bIns="0" anchor="t">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09A1C07A-61E3-4A51-8951-EA9D88764C06}" type="datetime1">
              <a:rPr b="0" lang="en-US" sz="1200" spc="-1" strike="noStrike">
                <a:solidFill>
                  <a:srgbClr val="000000"/>
                </a:solidFill>
                <a:latin typeface="+mn-lt"/>
                <a:ea typeface="+mn-ea"/>
              </a:rPr>
              <a:t>11/16/2022</a:t>
            </a:fld>
            <a:endParaRPr b="0" lang="en-US" sz="1200" spc="-1" strike="noStrike">
              <a:latin typeface="Times New Roman"/>
            </a:endParaRPr>
          </a:p>
        </p:txBody>
      </p:sp>
      <p:sp>
        <p:nvSpPr>
          <p:cNvPr id="320" name="PlaceHolder 5"/>
          <p:cNvSpPr>
            <a:spLocks noGrp="1"/>
          </p:cNvSpPr>
          <p:nvPr>
            <p:ph type="ftr" idx="56"/>
          </p:nvPr>
        </p:nvSpPr>
        <p:spPr>
          <a:xfrm>
            <a:off x="0" y="8685360"/>
            <a:ext cx="2967120" cy="453960"/>
          </a:xfrm>
          <a:prstGeom prst="rect">
            <a:avLst/>
          </a:prstGeom>
          <a:noFill/>
          <a:ln w="0">
            <a:noFill/>
          </a:ln>
        </p:spPr>
        <p:txBody>
          <a:bodyPr lIns="0" rIns="0" tIns="0" bIns="0" anchor="b">
            <a:noAutofit/>
          </a:bodyPr>
          <a:lstStyle>
            <a:lvl1pPr>
              <a:lnSpc>
                <a:spcPct val="100000"/>
              </a:lnSpc>
              <a:buNone/>
              <a:defRPr b="0" lang="en-US" sz="1200" spc="-1" strike="noStrike">
                <a:solidFill>
                  <a:srgbClr val="000000"/>
                </a:solidFill>
                <a:latin typeface="+mn-lt"/>
                <a:ea typeface="+mn-ea"/>
              </a:defRPr>
            </a:lvl1pPr>
          </a:lstStyle>
          <a:p>
            <a:pPr>
              <a:lnSpc>
                <a:spcPct val="100000"/>
              </a:lnSpc>
              <a:buNone/>
            </a:pPr>
            <a:r>
              <a:rPr b="0" lang="en-US" sz="1200" spc="-1" strike="noStrike">
                <a:solidFill>
                  <a:srgbClr val="000000"/>
                </a:solidFill>
                <a:latin typeface="+mn-lt"/>
                <a:ea typeface="+mn-ea"/>
              </a:rPr>
              <a:t>Project Title</a:t>
            </a:r>
            <a:endParaRPr b="0" lang="en-US" sz="1200" spc="-1" strike="noStrike">
              <a:latin typeface="Times New Roman"/>
            </a:endParaRPr>
          </a:p>
        </p:txBody>
      </p:sp>
      <p:sp>
        <p:nvSpPr>
          <p:cNvPr id="321" name="PlaceHolder 6"/>
          <p:cNvSpPr>
            <a:spLocks noGrp="1"/>
          </p:cNvSpPr>
          <p:nvPr>
            <p:ph type="sldNum" idx="57"/>
          </p:nvPr>
        </p:nvSpPr>
        <p:spPr>
          <a:xfrm>
            <a:off x="3884760" y="8685360"/>
            <a:ext cx="2967120" cy="45396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DE8493FE-D5DC-462B-911A-00F7E19733E7}" type="slidenum">
              <a:rPr b="0" lang="en-US" sz="1200" spc="-1" strike="noStrike">
                <a:solidFill>
                  <a:srgbClr val="000000"/>
                </a:solidFill>
                <a:latin typeface="+mn-lt"/>
                <a:ea typeface="+mn-ea"/>
              </a:rPr>
              <a:t>2</a:t>
            </a:fld>
            <a:endParaRPr b="0" lang="en-US"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PlaceHolder 1"/>
          <p:cNvSpPr>
            <a:spLocks noGrp="1"/>
          </p:cNvSpPr>
          <p:nvPr>
            <p:ph type="sldImg"/>
          </p:nvPr>
        </p:nvSpPr>
        <p:spPr>
          <a:xfrm>
            <a:off x="685800" y="1143000"/>
            <a:ext cx="5482440" cy="3081960"/>
          </a:xfrm>
          <a:prstGeom prst="rect">
            <a:avLst/>
          </a:prstGeom>
          <a:ln w="0">
            <a:noFill/>
          </a:ln>
        </p:spPr>
      </p:sp>
      <p:sp>
        <p:nvSpPr>
          <p:cNvPr id="323" name="PlaceHolder 2"/>
          <p:cNvSpPr>
            <a:spLocks noGrp="1"/>
          </p:cNvSpPr>
          <p:nvPr>
            <p:ph type="body"/>
          </p:nvPr>
        </p:nvSpPr>
        <p:spPr>
          <a:xfrm>
            <a:off x="685800" y="4400640"/>
            <a:ext cx="5481720" cy="3595680"/>
          </a:xfrm>
          <a:prstGeom prst="rect">
            <a:avLst/>
          </a:prstGeom>
          <a:noFill/>
          <a:ln w="0">
            <a:noFill/>
          </a:ln>
        </p:spPr>
        <p:txBody>
          <a:bodyPr lIns="0" rIns="0" tIns="0" bIns="0" anchor="t">
            <a:noAutofit/>
          </a:bodyPr>
          <a:p>
            <a:endParaRPr b="0" lang="en-US" sz="2000" spc="-1" strike="noStrike">
              <a:latin typeface="Arial"/>
            </a:endParaRPr>
          </a:p>
        </p:txBody>
      </p:sp>
      <p:sp>
        <p:nvSpPr>
          <p:cNvPr id="324" name="PlaceHolder 3"/>
          <p:cNvSpPr>
            <a:spLocks noGrp="1"/>
          </p:cNvSpPr>
          <p:nvPr>
            <p:ph type="hdr"/>
          </p:nvPr>
        </p:nvSpPr>
        <p:spPr>
          <a:xfrm>
            <a:off x="0" y="0"/>
            <a:ext cx="2967120" cy="453960"/>
          </a:xfrm>
          <a:prstGeom prst="rect">
            <a:avLst/>
          </a:prstGeom>
          <a:noFill/>
          <a:ln w="0">
            <a:noFill/>
          </a:ln>
        </p:spPr>
        <p:txBody>
          <a:bodyPr lIns="0" rIns="0" tIns="0" bIns="0" anchor="t">
            <a:noAutofit/>
          </a:bodyPr>
          <a:p>
            <a:pPr>
              <a:lnSpc>
                <a:spcPct val="100000"/>
              </a:lnSpc>
              <a:buNone/>
            </a:pPr>
            <a:r>
              <a:rPr b="0" lang="en-US" sz="1200" spc="-1" strike="noStrike">
                <a:solidFill>
                  <a:srgbClr val="000000"/>
                </a:solidFill>
                <a:latin typeface="+mn-lt"/>
                <a:ea typeface="+mn-ea"/>
              </a:rPr>
              <a:t>P1-P1-S-20-01</a:t>
            </a:r>
            <a:endParaRPr b="0" lang="en-US" sz="1200" spc="-1" strike="noStrike">
              <a:latin typeface="Times New Roman"/>
            </a:endParaRPr>
          </a:p>
        </p:txBody>
      </p:sp>
      <p:sp>
        <p:nvSpPr>
          <p:cNvPr id="325" name="PlaceHolder 4"/>
          <p:cNvSpPr>
            <a:spLocks noGrp="1"/>
          </p:cNvSpPr>
          <p:nvPr>
            <p:ph type="dt" idx="58"/>
          </p:nvPr>
        </p:nvSpPr>
        <p:spPr>
          <a:xfrm>
            <a:off x="3884760" y="0"/>
            <a:ext cx="2967120" cy="453960"/>
          </a:xfrm>
          <a:prstGeom prst="rect">
            <a:avLst/>
          </a:prstGeom>
          <a:noFill/>
          <a:ln w="0">
            <a:noFill/>
          </a:ln>
        </p:spPr>
        <p:txBody>
          <a:bodyPr lIns="0" rIns="0" tIns="0" bIns="0" anchor="t">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CCADB3D8-A552-4E65-A5DD-B65528F3EFC9}" type="datetime1">
              <a:rPr b="0" lang="en-US" sz="1200" spc="-1" strike="noStrike">
                <a:solidFill>
                  <a:srgbClr val="000000"/>
                </a:solidFill>
                <a:latin typeface="+mn-lt"/>
                <a:ea typeface="+mn-ea"/>
              </a:rPr>
              <a:t>11/16/2022</a:t>
            </a:fld>
            <a:endParaRPr b="0" lang="en-US" sz="1200" spc="-1" strike="noStrike">
              <a:latin typeface="Times New Roman"/>
            </a:endParaRPr>
          </a:p>
        </p:txBody>
      </p:sp>
      <p:sp>
        <p:nvSpPr>
          <p:cNvPr id="326" name="PlaceHolder 5"/>
          <p:cNvSpPr>
            <a:spLocks noGrp="1"/>
          </p:cNvSpPr>
          <p:nvPr>
            <p:ph type="ftr" idx="59"/>
          </p:nvPr>
        </p:nvSpPr>
        <p:spPr>
          <a:xfrm>
            <a:off x="0" y="8685360"/>
            <a:ext cx="2967120" cy="453960"/>
          </a:xfrm>
          <a:prstGeom prst="rect">
            <a:avLst/>
          </a:prstGeom>
          <a:noFill/>
          <a:ln w="0">
            <a:noFill/>
          </a:ln>
        </p:spPr>
        <p:txBody>
          <a:bodyPr lIns="0" rIns="0" tIns="0" bIns="0" anchor="b">
            <a:noAutofit/>
          </a:bodyPr>
          <a:lstStyle>
            <a:lvl1pPr>
              <a:lnSpc>
                <a:spcPct val="100000"/>
              </a:lnSpc>
              <a:buNone/>
              <a:defRPr b="0" lang="en-US" sz="1200" spc="-1" strike="noStrike">
                <a:solidFill>
                  <a:srgbClr val="000000"/>
                </a:solidFill>
                <a:latin typeface="+mn-lt"/>
                <a:ea typeface="+mn-ea"/>
              </a:defRPr>
            </a:lvl1pPr>
          </a:lstStyle>
          <a:p>
            <a:pPr>
              <a:lnSpc>
                <a:spcPct val="100000"/>
              </a:lnSpc>
              <a:buNone/>
            </a:pPr>
            <a:r>
              <a:rPr b="0" lang="en-US" sz="1200" spc="-1" strike="noStrike">
                <a:solidFill>
                  <a:srgbClr val="000000"/>
                </a:solidFill>
                <a:latin typeface="+mn-lt"/>
                <a:ea typeface="+mn-ea"/>
              </a:rPr>
              <a:t>Project Title</a:t>
            </a:r>
            <a:endParaRPr b="0" lang="en-US" sz="1200" spc="-1" strike="noStrike">
              <a:latin typeface="Times New Roman"/>
            </a:endParaRPr>
          </a:p>
        </p:txBody>
      </p:sp>
      <p:sp>
        <p:nvSpPr>
          <p:cNvPr id="327" name="PlaceHolder 6"/>
          <p:cNvSpPr>
            <a:spLocks noGrp="1"/>
          </p:cNvSpPr>
          <p:nvPr>
            <p:ph type="sldNum" idx="60"/>
          </p:nvPr>
        </p:nvSpPr>
        <p:spPr>
          <a:xfrm>
            <a:off x="3884760" y="8685360"/>
            <a:ext cx="2967120" cy="45396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09DC5D71-2FDF-4B88-9CF1-62017015FC89}" type="slidenum">
              <a:rPr b="0" lang="en-US" sz="1200" spc="-1" strike="noStrike">
                <a:solidFill>
                  <a:srgbClr val="000000"/>
                </a:solidFill>
                <a:latin typeface="+mn-lt"/>
                <a:ea typeface="+mn-ea"/>
              </a:rPr>
              <a:t>2</a:t>
            </a:fld>
            <a:endParaRPr b="0" lang="en-US"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1"/>
          <p:cNvSpPr>
            <a:spLocks noGrp="1"/>
          </p:cNvSpPr>
          <p:nvPr>
            <p:ph type="sldImg"/>
          </p:nvPr>
        </p:nvSpPr>
        <p:spPr>
          <a:xfrm>
            <a:off x="685800" y="1143000"/>
            <a:ext cx="5482440" cy="3081960"/>
          </a:xfrm>
          <a:prstGeom prst="rect">
            <a:avLst/>
          </a:prstGeom>
          <a:ln w="0">
            <a:noFill/>
          </a:ln>
        </p:spPr>
      </p:sp>
      <p:sp>
        <p:nvSpPr>
          <p:cNvPr id="329" name="PlaceHolder 2"/>
          <p:cNvSpPr>
            <a:spLocks noGrp="1"/>
          </p:cNvSpPr>
          <p:nvPr>
            <p:ph type="body"/>
          </p:nvPr>
        </p:nvSpPr>
        <p:spPr>
          <a:xfrm>
            <a:off x="685800" y="4400640"/>
            <a:ext cx="5481720" cy="3595680"/>
          </a:xfrm>
          <a:prstGeom prst="rect">
            <a:avLst/>
          </a:prstGeom>
          <a:noFill/>
          <a:ln w="0">
            <a:noFill/>
          </a:ln>
        </p:spPr>
        <p:txBody>
          <a:bodyPr lIns="0" rIns="0" tIns="0" bIns="0" anchor="t">
            <a:noAutofit/>
          </a:bodyPr>
          <a:p>
            <a:endParaRPr b="0" lang="en-US" sz="2000" spc="-1" strike="noStrike">
              <a:latin typeface="Arial"/>
            </a:endParaRPr>
          </a:p>
        </p:txBody>
      </p:sp>
      <p:sp>
        <p:nvSpPr>
          <p:cNvPr id="330" name="PlaceHolder 3"/>
          <p:cNvSpPr>
            <a:spLocks noGrp="1"/>
          </p:cNvSpPr>
          <p:nvPr>
            <p:ph type="hdr"/>
          </p:nvPr>
        </p:nvSpPr>
        <p:spPr>
          <a:xfrm>
            <a:off x="0" y="0"/>
            <a:ext cx="2967120" cy="453960"/>
          </a:xfrm>
          <a:prstGeom prst="rect">
            <a:avLst/>
          </a:prstGeom>
          <a:noFill/>
          <a:ln w="0">
            <a:noFill/>
          </a:ln>
        </p:spPr>
        <p:txBody>
          <a:bodyPr lIns="0" rIns="0" tIns="0" bIns="0" anchor="t">
            <a:noAutofit/>
          </a:bodyPr>
          <a:p>
            <a:pPr>
              <a:lnSpc>
                <a:spcPct val="100000"/>
              </a:lnSpc>
              <a:buNone/>
            </a:pPr>
            <a:r>
              <a:rPr b="0" lang="en-US" sz="1200" spc="-1" strike="noStrike">
                <a:solidFill>
                  <a:srgbClr val="000000"/>
                </a:solidFill>
                <a:latin typeface="+mn-lt"/>
                <a:ea typeface="+mn-ea"/>
              </a:rPr>
              <a:t>P1-P1-S-20-01</a:t>
            </a:r>
            <a:endParaRPr b="0" lang="en-US" sz="1200" spc="-1" strike="noStrike">
              <a:latin typeface="Times New Roman"/>
            </a:endParaRPr>
          </a:p>
        </p:txBody>
      </p:sp>
      <p:sp>
        <p:nvSpPr>
          <p:cNvPr id="331" name="PlaceHolder 4"/>
          <p:cNvSpPr>
            <a:spLocks noGrp="1"/>
          </p:cNvSpPr>
          <p:nvPr>
            <p:ph type="dt" idx="61"/>
          </p:nvPr>
        </p:nvSpPr>
        <p:spPr>
          <a:xfrm>
            <a:off x="3884760" y="0"/>
            <a:ext cx="2967120" cy="453960"/>
          </a:xfrm>
          <a:prstGeom prst="rect">
            <a:avLst/>
          </a:prstGeom>
          <a:noFill/>
          <a:ln w="0">
            <a:noFill/>
          </a:ln>
        </p:spPr>
        <p:txBody>
          <a:bodyPr lIns="0" rIns="0" tIns="0" bIns="0" anchor="t">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B482A5A4-911B-4DE7-A7D2-DB9956534818}" type="datetime1">
              <a:rPr b="0" lang="en-US" sz="1200" spc="-1" strike="noStrike">
                <a:solidFill>
                  <a:srgbClr val="000000"/>
                </a:solidFill>
                <a:latin typeface="+mn-lt"/>
                <a:ea typeface="+mn-ea"/>
              </a:rPr>
              <a:t>11/16/2022</a:t>
            </a:fld>
            <a:endParaRPr b="0" lang="en-US" sz="1200" spc="-1" strike="noStrike">
              <a:latin typeface="Times New Roman"/>
            </a:endParaRPr>
          </a:p>
        </p:txBody>
      </p:sp>
      <p:sp>
        <p:nvSpPr>
          <p:cNvPr id="332" name="PlaceHolder 5"/>
          <p:cNvSpPr>
            <a:spLocks noGrp="1"/>
          </p:cNvSpPr>
          <p:nvPr>
            <p:ph type="ftr" idx="62"/>
          </p:nvPr>
        </p:nvSpPr>
        <p:spPr>
          <a:xfrm>
            <a:off x="0" y="8685360"/>
            <a:ext cx="2967120" cy="453960"/>
          </a:xfrm>
          <a:prstGeom prst="rect">
            <a:avLst/>
          </a:prstGeom>
          <a:noFill/>
          <a:ln w="0">
            <a:noFill/>
          </a:ln>
        </p:spPr>
        <p:txBody>
          <a:bodyPr lIns="0" rIns="0" tIns="0" bIns="0" anchor="b">
            <a:noAutofit/>
          </a:bodyPr>
          <a:lstStyle>
            <a:lvl1pPr>
              <a:lnSpc>
                <a:spcPct val="100000"/>
              </a:lnSpc>
              <a:buNone/>
              <a:defRPr b="0" lang="en-US" sz="1200" spc="-1" strike="noStrike">
                <a:solidFill>
                  <a:srgbClr val="000000"/>
                </a:solidFill>
                <a:latin typeface="+mn-lt"/>
                <a:ea typeface="+mn-ea"/>
              </a:defRPr>
            </a:lvl1pPr>
          </a:lstStyle>
          <a:p>
            <a:pPr>
              <a:lnSpc>
                <a:spcPct val="100000"/>
              </a:lnSpc>
              <a:buNone/>
            </a:pPr>
            <a:r>
              <a:rPr b="0" lang="en-US" sz="1200" spc="-1" strike="noStrike">
                <a:solidFill>
                  <a:srgbClr val="000000"/>
                </a:solidFill>
                <a:latin typeface="+mn-lt"/>
                <a:ea typeface="+mn-ea"/>
              </a:rPr>
              <a:t>Project Title</a:t>
            </a:r>
            <a:endParaRPr b="0" lang="en-US" sz="1200" spc="-1" strike="noStrike">
              <a:latin typeface="Times New Roman"/>
            </a:endParaRPr>
          </a:p>
        </p:txBody>
      </p:sp>
      <p:sp>
        <p:nvSpPr>
          <p:cNvPr id="333" name="PlaceHolder 6"/>
          <p:cNvSpPr>
            <a:spLocks noGrp="1"/>
          </p:cNvSpPr>
          <p:nvPr>
            <p:ph type="sldNum" idx="63"/>
          </p:nvPr>
        </p:nvSpPr>
        <p:spPr>
          <a:xfrm>
            <a:off x="3884760" y="8685360"/>
            <a:ext cx="2967120" cy="45396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BB2AA853-3CA0-403B-9924-6265FFAEA20C}" type="slidenum">
              <a:rPr b="0" lang="en-US" sz="1200" spc="-1" strike="noStrike">
                <a:solidFill>
                  <a:srgbClr val="000000"/>
                </a:solidFill>
                <a:latin typeface="+mn-lt"/>
                <a:ea typeface="+mn-ea"/>
              </a:rPr>
              <a:t>2</a:t>
            </a:fld>
            <a:endParaRPr b="0" lang="en-US"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type="sldImg"/>
          </p:nvPr>
        </p:nvSpPr>
        <p:spPr>
          <a:xfrm>
            <a:off x="685800" y="1143000"/>
            <a:ext cx="5482440" cy="3081960"/>
          </a:xfrm>
          <a:prstGeom prst="rect">
            <a:avLst/>
          </a:prstGeom>
          <a:ln w="0">
            <a:noFill/>
          </a:ln>
        </p:spPr>
      </p:sp>
      <p:sp>
        <p:nvSpPr>
          <p:cNvPr id="335" name="PlaceHolder 2"/>
          <p:cNvSpPr>
            <a:spLocks noGrp="1"/>
          </p:cNvSpPr>
          <p:nvPr>
            <p:ph type="body"/>
          </p:nvPr>
        </p:nvSpPr>
        <p:spPr>
          <a:xfrm>
            <a:off x="685800" y="4400640"/>
            <a:ext cx="5481720" cy="3595680"/>
          </a:xfrm>
          <a:prstGeom prst="rect">
            <a:avLst/>
          </a:prstGeom>
          <a:noFill/>
          <a:ln w="0">
            <a:noFill/>
          </a:ln>
        </p:spPr>
        <p:txBody>
          <a:bodyPr lIns="0" rIns="0" tIns="0" bIns="0" anchor="t">
            <a:noAutofit/>
          </a:bodyPr>
          <a:p>
            <a:endParaRPr b="0" lang="en-US" sz="2000" spc="-1" strike="noStrike">
              <a:latin typeface="Arial"/>
            </a:endParaRPr>
          </a:p>
        </p:txBody>
      </p:sp>
      <p:sp>
        <p:nvSpPr>
          <p:cNvPr id="336" name="PlaceHolder 3"/>
          <p:cNvSpPr>
            <a:spLocks noGrp="1"/>
          </p:cNvSpPr>
          <p:nvPr>
            <p:ph type="hdr"/>
          </p:nvPr>
        </p:nvSpPr>
        <p:spPr>
          <a:xfrm>
            <a:off x="0" y="0"/>
            <a:ext cx="2967120" cy="453960"/>
          </a:xfrm>
          <a:prstGeom prst="rect">
            <a:avLst/>
          </a:prstGeom>
          <a:noFill/>
          <a:ln w="0">
            <a:noFill/>
          </a:ln>
        </p:spPr>
        <p:txBody>
          <a:bodyPr lIns="0" rIns="0" tIns="0" bIns="0" anchor="t">
            <a:noAutofit/>
          </a:bodyPr>
          <a:p>
            <a:pPr>
              <a:lnSpc>
                <a:spcPct val="100000"/>
              </a:lnSpc>
              <a:buNone/>
            </a:pPr>
            <a:r>
              <a:rPr b="0" lang="en-US" sz="1200" spc="-1" strike="noStrike">
                <a:solidFill>
                  <a:srgbClr val="000000"/>
                </a:solidFill>
                <a:latin typeface="+mn-lt"/>
                <a:ea typeface="+mn-ea"/>
              </a:rPr>
              <a:t>P1-P1-S-20-01</a:t>
            </a:r>
            <a:endParaRPr b="0" lang="en-US" sz="1200" spc="-1" strike="noStrike">
              <a:latin typeface="Times New Roman"/>
            </a:endParaRPr>
          </a:p>
        </p:txBody>
      </p:sp>
      <p:sp>
        <p:nvSpPr>
          <p:cNvPr id="337" name="PlaceHolder 4"/>
          <p:cNvSpPr>
            <a:spLocks noGrp="1"/>
          </p:cNvSpPr>
          <p:nvPr>
            <p:ph type="dt" idx="64"/>
          </p:nvPr>
        </p:nvSpPr>
        <p:spPr>
          <a:xfrm>
            <a:off x="3884760" y="0"/>
            <a:ext cx="2967120" cy="453960"/>
          </a:xfrm>
          <a:prstGeom prst="rect">
            <a:avLst/>
          </a:prstGeom>
          <a:noFill/>
          <a:ln w="0">
            <a:noFill/>
          </a:ln>
        </p:spPr>
        <p:txBody>
          <a:bodyPr lIns="0" rIns="0" tIns="0" bIns="0" anchor="t">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C70CC876-A33D-4C9A-9994-C50ED29D3D3C}" type="datetime1">
              <a:rPr b="0" lang="en-US" sz="1200" spc="-1" strike="noStrike">
                <a:solidFill>
                  <a:srgbClr val="000000"/>
                </a:solidFill>
                <a:latin typeface="+mn-lt"/>
                <a:ea typeface="+mn-ea"/>
              </a:rPr>
              <a:t>11/16/2022</a:t>
            </a:fld>
            <a:endParaRPr b="0" lang="en-US" sz="1200" spc="-1" strike="noStrike">
              <a:latin typeface="Times New Roman"/>
            </a:endParaRPr>
          </a:p>
        </p:txBody>
      </p:sp>
      <p:sp>
        <p:nvSpPr>
          <p:cNvPr id="338" name="PlaceHolder 5"/>
          <p:cNvSpPr>
            <a:spLocks noGrp="1"/>
          </p:cNvSpPr>
          <p:nvPr>
            <p:ph type="ftr" idx="65"/>
          </p:nvPr>
        </p:nvSpPr>
        <p:spPr>
          <a:xfrm>
            <a:off x="0" y="8685360"/>
            <a:ext cx="2967120" cy="453960"/>
          </a:xfrm>
          <a:prstGeom prst="rect">
            <a:avLst/>
          </a:prstGeom>
          <a:noFill/>
          <a:ln w="0">
            <a:noFill/>
          </a:ln>
        </p:spPr>
        <p:txBody>
          <a:bodyPr lIns="0" rIns="0" tIns="0" bIns="0" anchor="b">
            <a:noAutofit/>
          </a:bodyPr>
          <a:lstStyle>
            <a:lvl1pPr>
              <a:lnSpc>
                <a:spcPct val="100000"/>
              </a:lnSpc>
              <a:buNone/>
              <a:defRPr b="0" lang="en-US" sz="1200" spc="-1" strike="noStrike">
                <a:solidFill>
                  <a:srgbClr val="000000"/>
                </a:solidFill>
                <a:latin typeface="+mn-lt"/>
                <a:ea typeface="+mn-ea"/>
              </a:defRPr>
            </a:lvl1pPr>
          </a:lstStyle>
          <a:p>
            <a:pPr>
              <a:lnSpc>
                <a:spcPct val="100000"/>
              </a:lnSpc>
              <a:buNone/>
            </a:pPr>
            <a:r>
              <a:rPr b="0" lang="en-US" sz="1200" spc="-1" strike="noStrike">
                <a:solidFill>
                  <a:srgbClr val="000000"/>
                </a:solidFill>
                <a:latin typeface="+mn-lt"/>
                <a:ea typeface="+mn-ea"/>
              </a:rPr>
              <a:t>Project Title</a:t>
            </a:r>
            <a:endParaRPr b="0" lang="en-US" sz="1200" spc="-1" strike="noStrike">
              <a:latin typeface="Times New Roman"/>
            </a:endParaRPr>
          </a:p>
        </p:txBody>
      </p:sp>
      <p:sp>
        <p:nvSpPr>
          <p:cNvPr id="339" name="PlaceHolder 6"/>
          <p:cNvSpPr>
            <a:spLocks noGrp="1"/>
          </p:cNvSpPr>
          <p:nvPr>
            <p:ph type="sldNum" idx="66"/>
          </p:nvPr>
        </p:nvSpPr>
        <p:spPr>
          <a:xfrm>
            <a:off x="3884760" y="8685360"/>
            <a:ext cx="2967120" cy="45396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51B553A4-172E-4EA1-B434-E474B8817B2E}" type="slidenum">
              <a:rPr b="0" lang="en-US" sz="1200" spc="-1" strike="noStrike">
                <a:solidFill>
                  <a:srgbClr val="000000"/>
                </a:solidFill>
                <a:latin typeface="+mn-lt"/>
                <a:ea typeface="+mn-ea"/>
              </a:rPr>
              <a:t>2</a:t>
            </a:fld>
            <a:endParaRPr b="0" lang="en-US"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PlaceHolder 1"/>
          <p:cNvSpPr>
            <a:spLocks noGrp="1"/>
          </p:cNvSpPr>
          <p:nvPr>
            <p:ph type="sldImg"/>
          </p:nvPr>
        </p:nvSpPr>
        <p:spPr>
          <a:xfrm>
            <a:off x="685800" y="1143000"/>
            <a:ext cx="5482440" cy="3081960"/>
          </a:xfrm>
          <a:prstGeom prst="rect">
            <a:avLst/>
          </a:prstGeom>
          <a:ln w="0">
            <a:noFill/>
          </a:ln>
        </p:spPr>
      </p:sp>
      <p:sp>
        <p:nvSpPr>
          <p:cNvPr id="341" name="PlaceHolder 2"/>
          <p:cNvSpPr>
            <a:spLocks noGrp="1"/>
          </p:cNvSpPr>
          <p:nvPr>
            <p:ph type="body"/>
          </p:nvPr>
        </p:nvSpPr>
        <p:spPr>
          <a:xfrm>
            <a:off x="685800" y="4400640"/>
            <a:ext cx="5481720" cy="3595680"/>
          </a:xfrm>
          <a:prstGeom prst="rect">
            <a:avLst/>
          </a:prstGeom>
          <a:noFill/>
          <a:ln w="0">
            <a:noFill/>
          </a:ln>
        </p:spPr>
        <p:txBody>
          <a:bodyPr lIns="0" rIns="0" tIns="0" bIns="0" anchor="t">
            <a:noAutofit/>
          </a:bodyPr>
          <a:p>
            <a:endParaRPr b="0" lang="en-US" sz="2000" spc="-1" strike="noStrike">
              <a:latin typeface="Arial"/>
            </a:endParaRPr>
          </a:p>
        </p:txBody>
      </p:sp>
      <p:sp>
        <p:nvSpPr>
          <p:cNvPr id="342" name="PlaceHolder 3"/>
          <p:cNvSpPr>
            <a:spLocks noGrp="1"/>
          </p:cNvSpPr>
          <p:nvPr>
            <p:ph type="hdr"/>
          </p:nvPr>
        </p:nvSpPr>
        <p:spPr>
          <a:xfrm>
            <a:off x="0" y="0"/>
            <a:ext cx="2967120" cy="453960"/>
          </a:xfrm>
          <a:prstGeom prst="rect">
            <a:avLst/>
          </a:prstGeom>
          <a:noFill/>
          <a:ln w="0">
            <a:noFill/>
          </a:ln>
        </p:spPr>
        <p:txBody>
          <a:bodyPr lIns="0" rIns="0" tIns="0" bIns="0" anchor="t">
            <a:noAutofit/>
          </a:bodyPr>
          <a:p>
            <a:pPr>
              <a:lnSpc>
                <a:spcPct val="100000"/>
              </a:lnSpc>
              <a:buNone/>
            </a:pPr>
            <a:r>
              <a:rPr b="0" lang="en-US" sz="1200" spc="-1" strike="noStrike">
                <a:solidFill>
                  <a:srgbClr val="000000"/>
                </a:solidFill>
                <a:latin typeface="+mn-lt"/>
                <a:ea typeface="+mn-ea"/>
              </a:rPr>
              <a:t>P1-P1-S-20-01</a:t>
            </a:r>
            <a:endParaRPr b="0" lang="en-US" sz="1200" spc="-1" strike="noStrike">
              <a:latin typeface="Times New Roman"/>
            </a:endParaRPr>
          </a:p>
        </p:txBody>
      </p:sp>
      <p:sp>
        <p:nvSpPr>
          <p:cNvPr id="343" name="PlaceHolder 4"/>
          <p:cNvSpPr>
            <a:spLocks noGrp="1"/>
          </p:cNvSpPr>
          <p:nvPr>
            <p:ph type="dt" idx="67"/>
          </p:nvPr>
        </p:nvSpPr>
        <p:spPr>
          <a:xfrm>
            <a:off x="3884760" y="0"/>
            <a:ext cx="2967120" cy="453960"/>
          </a:xfrm>
          <a:prstGeom prst="rect">
            <a:avLst/>
          </a:prstGeom>
          <a:noFill/>
          <a:ln w="0">
            <a:noFill/>
          </a:ln>
        </p:spPr>
        <p:txBody>
          <a:bodyPr lIns="0" rIns="0" tIns="0" bIns="0" anchor="t">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24DC047A-9806-475E-B6E3-A5D9ACE02E87}" type="datetime1">
              <a:rPr b="0" lang="en-US" sz="1200" spc="-1" strike="noStrike">
                <a:solidFill>
                  <a:srgbClr val="000000"/>
                </a:solidFill>
                <a:latin typeface="+mn-lt"/>
                <a:ea typeface="+mn-ea"/>
              </a:rPr>
              <a:t>11/16/2022</a:t>
            </a:fld>
            <a:endParaRPr b="0" lang="en-US" sz="1200" spc="-1" strike="noStrike">
              <a:latin typeface="Times New Roman"/>
            </a:endParaRPr>
          </a:p>
        </p:txBody>
      </p:sp>
      <p:sp>
        <p:nvSpPr>
          <p:cNvPr id="344" name="PlaceHolder 5"/>
          <p:cNvSpPr>
            <a:spLocks noGrp="1"/>
          </p:cNvSpPr>
          <p:nvPr>
            <p:ph type="ftr" idx="68"/>
          </p:nvPr>
        </p:nvSpPr>
        <p:spPr>
          <a:xfrm>
            <a:off x="0" y="8685360"/>
            <a:ext cx="2967120" cy="453960"/>
          </a:xfrm>
          <a:prstGeom prst="rect">
            <a:avLst/>
          </a:prstGeom>
          <a:noFill/>
          <a:ln w="0">
            <a:noFill/>
          </a:ln>
        </p:spPr>
        <p:txBody>
          <a:bodyPr lIns="0" rIns="0" tIns="0" bIns="0" anchor="b">
            <a:noAutofit/>
          </a:bodyPr>
          <a:lstStyle>
            <a:lvl1pPr>
              <a:lnSpc>
                <a:spcPct val="100000"/>
              </a:lnSpc>
              <a:buNone/>
              <a:defRPr b="0" lang="en-US" sz="1200" spc="-1" strike="noStrike">
                <a:solidFill>
                  <a:srgbClr val="000000"/>
                </a:solidFill>
                <a:latin typeface="+mn-lt"/>
                <a:ea typeface="+mn-ea"/>
              </a:defRPr>
            </a:lvl1pPr>
          </a:lstStyle>
          <a:p>
            <a:pPr>
              <a:lnSpc>
                <a:spcPct val="100000"/>
              </a:lnSpc>
              <a:buNone/>
            </a:pPr>
            <a:r>
              <a:rPr b="0" lang="en-US" sz="1200" spc="-1" strike="noStrike">
                <a:solidFill>
                  <a:srgbClr val="000000"/>
                </a:solidFill>
                <a:latin typeface="+mn-lt"/>
                <a:ea typeface="+mn-ea"/>
              </a:rPr>
              <a:t>Project Title</a:t>
            </a:r>
            <a:endParaRPr b="0" lang="en-US" sz="1200" spc="-1" strike="noStrike">
              <a:latin typeface="Times New Roman"/>
            </a:endParaRPr>
          </a:p>
        </p:txBody>
      </p:sp>
      <p:sp>
        <p:nvSpPr>
          <p:cNvPr id="345" name="PlaceHolder 6"/>
          <p:cNvSpPr>
            <a:spLocks noGrp="1"/>
          </p:cNvSpPr>
          <p:nvPr>
            <p:ph type="sldNum" idx="69"/>
          </p:nvPr>
        </p:nvSpPr>
        <p:spPr>
          <a:xfrm>
            <a:off x="3884760" y="8685360"/>
            <a:ext cx="2967120" cy="45396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DAA9BB11-74E1-473E-9BAC-C05C87561543}" type="slidenum">
              <a:rPr b="0" lang="en-US" sz="1200" spc="-1" strike="noStrike">
                <a:solidFill>
                  <a:srgbClr val="000000"/>
                </a:solidFill>
                <a:latin typeface="+mn-lt"/>
                <a:ea typeface="+mn-ea"/>
              </a:rPr>
              <a:t>2</a:t>
            </a:fld>
            <a:endParaRPr b="0" lang="en-US"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PlaceHolder 1"/>
          <p:cNvSpPr>
            <a:spLocks noGrp="1"/>
          </p:cNvSpPr>
          <p:nvPr>
            <p:ph type="sldImg"/>
          </p:nvPr>
        </p:nvSpPr>
        <p:spPr>
          <a:xfrm>
            <a:off x="685800" y="1143000"/>
            <a:ext cx="5482440" cy="3081960"/>
          </a:xfrm>
          <a:prstGeom prst="rect">
            <a:avLst/>
          </a:prstGeom>
          <a:ln w="0">
            <a:noFill/>
          </a:ln>
        </p:spPr>
      </p:sp>
      <p:sp>
        <p:nvSpPr>
          <p:cNvPr id="347" name="PlaceHolder 2"/>
          <p:cNvSpPr>
            <a:spLocks noGrp="1"/>
          </p:cNvSpPr>
          <p:nvPr>
            <p:ph type="body"/>
          </p:nvPr>
        </p:nvSpPr>
        <p:spPr>
          <a:xfrm>
            <a:off x="685800" y="4400640"/>
            <a:ext cx="5481720" cy="3595680"/>
          </a:xfrm>
          <a:prstGeom prst="rect">
            <a:avLst/>
          </a:prstGeom>
          <a:noFill/>
          <a:ln w="0">
            <a:noFill/>
          </a:ln>
        </p:spPr>
        <p:txBody>
          <a:bodyPr lIns="0" rIns="0" tIns="0" bIns="0" anchor="t">
            <a:noAutofit/>
          </a:bodyPr>
          <a:p>
            <a:endParaRPr b="0" lang="en-US" sz="2000" spc="-1" strike="noStrike">
              <a:latin typeface="Arial"/>
            </a:endParaRPr>
          </a:p>
        </p:txBody>
      </p:sp>
      <p:sp>
        <p:nvSpPr>
          <p:cNvPr id="348" name="PlaceHolder 3"/>
          <p:cNvSpPr>
            <a:spLocks noGrp="1"/>
          </p:cNvSpPr>
          <p:nvPr>
            <p:ph type="hdr"/>
          </p:nvPr>
        </p:nvSpPr>
        <p:spPr>
          <a:xfrm>
            <a:off x="0" y="0"/>
            <a:ext cx="2967120" cy="453960"/>
          </a:xfrm>
          <a:prstGeom prst="rect">
            <a:avLst/>
          </a:prstGeom>
          <a:noFill/>
          <a:ln w="0">
            <a:noFill/>
          </a:ln>
        </p:spPr>
        <p:txBody>
          <a:bodyPr lIns="0" rIns="0" tIns="0" bIns="0" anchor="t">
            <a:noAutofit/>
          </a:bodyPr>
          <a:p>
            <a:pPr>
              <a:lnSpc>
                <a:spcPct val="100000"/>
              </a:lnSpc>
              <a:buNone/>
            </a:pPr>
            <a:r>
              <a:rPr b="0" lang="en-US" sz="1200" spc="-1" strike="noStrike">
                <a:solidFill>
                  <a:srgbClr val="000000"/>
                </a:solidFill>
                <a:latin typeface="+mn-lt"/>
                <a:ea typeface="+mn-ea"/>
              </a:rPr>
              <a:t>P1-P1-S-20-01</a:t>
            </a:r>
            <a:endParaRPr b="0" lang="en-US" sz="1200" spc="-1" strike="noStrike">
              <a:latin typeface="Times New Roman"/>
            </a:endParaRPr>
          </a:p>
        </p:txBody>
      </p:sp>
      <p:sp>
        <p:nvSpPr>
          <p:cNvPr id="349" name="PlaceHolder 4"/>
          <p:cNvSpPr>
            <a:spLocks noGrp="1"/>
          </p:cNvSpPr>
          <p:nvPr>
            <p:ph type="dt" idx="70"/>
          </p:nvPr>
        </p:nvSpPr>
        <p:spPr>
          <a:xfrm>
            <a:off x="3884760" y="0"/>
            <a:ext cx="2967120" cy="453960"/>
          </a:xfrm>
          <a:prstGeom prst="rect">
            <a:avLst/>
          </a:prstGeom>
          <a:noFill/>
          <a:ln w="0">
            <a:noFill/>
          </a:ln>
        </p:spPr>
        <p:txBody>
          <a:bodyPr lIns="0" rIns="0" tIns="0" bIns="0" anchor="t">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FE85A4B3-8F9E-4300-A92F-D3EBEEABD2C6}" type="datetime1">
              <a:rPr b="0" lang="en-US" sz="1200" spc="-1" strike="noStrike">
                <a:solidFill>
                  <a:srgbClr val="000000"/>
                </a:solidFill>
                <a:latin typeface="+mn-lt"/>
                <a:ea typeface="+mn-ea"/>
              </a:rPr>
              <a:t>11/16/2022</a:t>
            </a:fld>
            <a:endParaRPr b="0" lang="en-US" sz="1200" spc="-1" strike="noStrike">
              <a:latin typeface="Times New Roman"/>
            </a:endParaRPr>
          </a:p>
        </p:txBody>
      </p:sp>
      <p:sp>
        <p:nvSpPr>
          <p:cNvPr id="350" name="PlaceHolder 5"/>
          <p:cNvSpPr>
            <a:spLocks noGrp="1"/>
          </p:cNvSpPr>
          <p:nvPr>
            <p:ph type="ftr" idx="71"/>
          </p:nvPr>
        </p:nvSpPr>
        <p:spPr>
          <a:xfrm>
            <a:off x="0" y="8685360"/>
            <a:ext cx="2967120" cy="453960"/>
          </a:xfrm>
          <a:prstGeom prst="rect">
            <a:avLst/>
          </a:prstGeom>
          <a:noFill/>
          <a:ln w="0">
            <a:noFill/>
          </a:ln>
        </p:spPr>
        <p:txBody>
          <a:bodyPr lIns="0" rIns="0" tIns="0" bIns="0" anchor="b">
            <a:noAutofit/>
          </a:bodyPr>
          <a:lstStyle>
            <a:lvl1pPr>
              <a:lnSpc>
                <a:spcPct val="100000"/>
              </a:lnSpc>
              <a:buNone/>
              <a:defRPr b="0" lang="en-US" sz="1200" spc="-1" strike="noStrike">
                <a:solidFill>
                  <a:srgbClr val="000000"/>
                </a:solidFill>
                <a:latin typeface="+mn-lt"/>
                <a:ea typeface="+mn-ea"/>
              </a:defRPr>
            </a:lvl1pPr>
          </a:lstStyle>
          <a:p>
            <a:pPr>
              <a:lnSpc>
                <a:spcPct val="100000"/>
              </a:lnSpc>
              <a:buNone/>
            </a:pPr>
            <a:r>
              <a:rPr b="0" lang="en-US" sz="1200" spc="-1" strike="noStrike">
                <a:solidFill>
                  <a:srgbClr val="000000"/>
                </a:solidFill>
                <a:latin typeface="+mn-lt"/>
                <a:ea typeface="+mn-ea"/>
              </a:rPr>
              <a:t>Project Title</a:t>
            </a:r>
            <a:endParaRPr b="0" lang="en-US" sz="1200" spc="-1" strike="noStrike">
              <a:latin typeface="Times New Roman"/>
            </a:endParaRPr>
          </a:p>
        </p:txBody>
      </p:sp>
      <p:sp>
        <p:nvSpPr>
          <p:cNvPr id="351" name="PlaceHolder 6"/>
          <p:cNvSpPr>
            <a:spLocks noGrp="1"/>
          </p:cNvSpPr>
          <p:nvPr>
            <p:ph type="sldNum" idx="72"/>
          </p:nvPr>
        </p:nvSpPr>
        <p:spPr>
          <a:xfrm>
            <a:off x="3884760" y="8685360"/>
            <a:ext cx="2967120" cy="45396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AC41EED3-F448-4A5C-A268-46F10EA58ED6}" type="slidenum">
              <a:rPr b="0" lang="en-US" sz="1200" spc="-1" strike="noStrike">
                <a:solidFill>
                  <a:srgbClr val="000000"/>
                </a:solidFill>
                <a:latin typeface="+mn-lt"/>
                <a:ea typeface="+mn-ea"/>
              </a:rPr>
              <a:t>2</a:t>
            </a:fld>
            <a:endParaRPr b="0" lang="en-US"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PlaceHolder 1"/>
          <p:cNvSpPr>
            <a:spLocks noGrp="1"/>
          </p:cNvSpPr>
          <p:nvPr>
            <p:ph type="sldImg"/>
          </p:nvPr>
        </p:nvSpPr>
        <p:spPr>
          <a:xfrm>
            <a:off x="685800" y="1143000"/>
            <a:ext cx="5482440" cy="3081960"/>
          </a:xfrm>
          <a:prstGeom prst="rect">
            <a:avLst/>
          </a:prstGeom>
          <a:ln w="0">
            <a:noFill/>
          </a:ln>
        </p:spPr>
      </p:sp>
      <p:sp>
        <p:nvSpPr>
          <p:cNvPr id="353" name="PlaceHolder 2"/>
          <p:cNvSpPr>
            <a:spLocks noGrp="1"/>
          </p:cNvSpPr>
          <p:nvPr>
            <p:ph type="body"/>
          </p:nvPr>
        </p:nvSpPr>
        <p:spPr>
          <a:xfrm>
            <a:off x="685800" y="4400640"/>
            <a:ext cx="5481720" cy="3595680"/>
          </a:xfrm>
          <a:prstGeom prst="rect">
            <a:avLst/>
          </a:prstGeom>
          <a:noFill/>
          <a:ln w="0">
            <a:noFill/>
          </a:ln>
        </p:spPr>
        <p:txBody>
          <a:bodyPr lIns="0" rIns="0" tIns="0" bIns="0" anchor="t">
            <a:noAutofit/>
          </a:bodyPr>
          <a:p>
            <a:endParaRPr b="0" lang="en-US" sz="2000" spc="-1" strike="noStrike">
              <a:latin typeface="Arial"/>
            </a:endParaRPr>
          </a:p>
        </p:txBody>
      </p:sp>
      <p:sp>
        <p:nvSpPr>
          <p:cNvPr id="354" name="PlaceHolder 3"/>
          <p:cNvSpPr>
            <a:spLocks noGrp="1"/>
          </p:cNvSpPr>
          <p:nvPr>
            <p:ph type="hdr"/>
          </p:nvPr>
        </p:nvSpPr>
        <p:spPr>
          <a:xfrm>
            <a:off x="0" y="0"/>
            <a:ext cx="2967120" cy="453960"/>
          </a:xfrm>
          <a:prstGeom prst="rect">
            <a:avLst/>
          </a:prstGeom>
          <a:noFill/>
          <a:ln w="0">
            <a:noFill/>
          </a:ln>
        </p:spPr>
        <p:txBody>
          <a:bodyPr lIns="0" rIns="0" tIns="0" bIns="0" anchor="t">
            <a:noAutofit/>
          </a:bodyPr>
          <a:p>
            <a:pPr>
              <a:lnSpc>
                <a:spcPct val="100000"/>
              </a:lnSpc>
              <a:buNone/>
            </a:pPr>
            <a:r>
              <a:rPr b="0" lang="en-US" sz="1200" spc="-1" strike="noStrike">
                <a:solidFill>
                  <a:srgbClr val="000000"/>
                </a:solidFill>
                <a:latin typeface="+mn-lt"/>
                <a:ea typeface="+mn-ea"/>
              </a:rPr>
              <a:t>P1-P1-S-20-01</a:t>
            </a:r>
            <a:endParaRPr b="0" lang="en-US" sz="1200" spc="-1" strike="noStrike">
              <a:latin typeface="Times New Roman"/>
            </a:endParaRPr>
          </a:p>
        </p:txBody>
      </p:sp>
      <p:sp>
        <p:nvSpPr>
          <p:cNvPr id="355" name="PlaceHolder 4"/>
          <p:cNvSpPr>
            <a:spLocks noGrp="1"/>
          </p:cNvSpPr>
          <p:nvPr>
            <p:ph type="dt" idx="73"/>
          </p:nvPr>
        </p:nvSpPr>
        <p:spPr>
          <a:xfrm>
            <a:off x="3884760" y="0"/>
            <a:ext cx="2967120" cy="453960"/>
          </a:xfrm>
          <a:prstGeom prst="rect">
            <a:avLst/>
          </a:prstGeom>
          <a:noFill/>
          <a:ln w="0">
            <a:noFill/>
          </a:ln>
        </p:spPr>
        <p:txBody>
          <a:bodyPr lIns="0" rIns="0" tIns="0" bIns="0" anchor="t">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5F2C6769-D3F0-4548-B50D-CFBD88D30B83}" type="datetime1">
              <a:rPr b="0" lang="en-US" sz="1200" spc="-1" strike="noStrike">
                <a:solidFill>
                  <a:srgbClr val="000000"/>
                </a:solidFill>
                <a:latin typeface="+mn-lt"/>
                <a:ea typeface="+mn-ea"/>
              </a:rPr>
              <a:t>11/16/2022</a:t>
            </a:fld>
            <a:endParaRPr b="0" lang="en-US" sz="1200" spc="-1" strike="noStrike">
              <a:latin typeface="Times New Roman"/>
            </a:endParaRPr>
          </a:p>
        </p:txBody>
      </p:sp>
      <p:sp>
        <p:nvSpPr>
          <p:cNvPr id="356" name="PlaceHolder 5"/>
          <p:cNvSpPr>
            <a:spLocks noGrp="1"/>
          </p:cNvSpPr>
          <p:nvPr>
            <p:ph type="ftr" idx="74"/>
          </p:nvPr>
        </p:nvSpPr>
        <p:spPr>
          <a:xfrm>
            <a:off x="0" y="8685360"/>
            <a:ext cx="2967120" cy="453960"/>
          </a:xfrm>
          <a:prstGeom prst="rect">
            <a:avLst/>
          </a:prstGeom>
          <a:noFill/>
          <a:ln w="0">
            <a:noFill/>
          </a:ln>
        </p:spPr>
        <p:txBody>
          <a:bodyPr lIns="0" rIns="0" tIns="0" bIns="0" anchor="b">
            <a:noAutofit/>
          </a:bodyPr>
          <a:lstStyle>
            <a:lvl1pPr>
              <a:lnSpc>
                <a:spcPct val="100000"/>
              </a:lnSpc>
              <a:buNone/>
              <a:defRPr b="0" lang="en-US" sz="1200" spc="-1" strike="noStrike">
                <a:solidFill>
                  <a:srgbClr val="000000"/>
                </a:solidFill>
                <a:latin typeface="+mn-lt"/>
                <a:ea typeface="+mn-ea"/>
              </a:defRPr>
            </a:lvl1pPr>
          </a:lstStyle>
          <a:p>
            <a:pPr>
              <a:lnSpc>
                <a:spcPct val="100000"/>
              </a:lnSpc>
              <a:buNone/>
            </a:pPr>
            <a:r>
              <a:rPr b="0" lang="en-US" sz="1200" spc="-1" strike="noStrike">
                <a:solidFill>
                  <a:srgbClr val="000000"/>
                </a:solidFill>
                <a:latin typeface="+mn-lt"/>
                <a:ea typeface="+mn-ea"/>
              </a:rPr>
              <a:t>Project Title</a:t>
            </a:r>
            <a:endParaRPr b="0" lang="en-US" sz="1200" spc="-1" strike="noStrike">
              <a:latin typeface="Times New Roman"/>
            </a:endParaRPr>
          </a:p>
        </p:txBody>
      </p:sp>
      <p:sp>
        <p:nvSpPr>
          <p:cNvPr id="357" name="PlaceHolder 6"/>
          <p:cNvSpPr>
            <a:spLocks noGrp="1"/>
          </p:cNvSpPr>
          <p:nvPr>
            <p:ph type="sldNum" idx="75"/>
          </p:nvPr>
        </p:nvSpPr>
        <p:spPr>
          <a:xfrm>
            <a:off x="3884760" y="8685360"/>
            <a:ext cx="2967120" cy="45396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0435EB4D-762F-458E-A961-9D072DBE4544}" type="slidenum">
              <a:rPr b="0" lang="en-US" sz="1200" spc="-1" strike="noStrike">
                <a:solidFill>
                  <a:srgbClr val="000000"/>
                </a:solidFill>
                <a:latin typeface="+mn-lt"/>
                <a:ea typeface="+mn-ea"/>
              </a:rPr>
              <a:t>2</a:t>
            </a:fld>
            <a:endParaRPr b="0" lang="en-US"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PlaceHolder 1"/>
          <p:cNvSpPr>
            <a:spLocks noGrp="1"/>
          </p:cNvSpPr>
          <p:nvPr>
            <p:ph type="sldImg"/>
          </p:nvPr>
        </p:nvSpPr>
        <p:spPr>
          <a:xfrm>
            <a:off x="685800" y="1143000"/>
            <a:ext cx="5482440" cy="3081960"/>
          </a:xfrm>
          <a:prstGeom prst="rect">
            <a:avLst/>
          </a:prstGeom>
          <a:ln w="0">
            <a:noFill/>
          </a:ln>
        </p:spPr>
      </p:sp>
      <p:sp>
        <p:nvSpPr>
          <p:cNvPr id="359" name="PlaceHolder 2"/>
          <p:cNvSpPr>
            <a:spLocks noGrp="1"/>
          </p:cNvSpPr>
          <p:nvPr>
            <p:ph type="body"/>
          </p:nvPr>
        </p:nvSpPr>
        <p:spPr>
          <a:xfrm>
            <a:off x="685800" y="4400640"/>
            <a:ext cx="5481720" cy="3595680"/>
          </a:xfrm>
          <a:prstGeom prst="rect">
            <a:avLst/>
          </a:prstGeom>
          <a:noFill/>
          <a:ln w="0">
            <a:noFill/>
          </a:ln>
        </p:spPr>
        <p:txBody>
          <a:bodyPr lIns="0" rIns="0" tIns="0" bIns="0" anchor="t">
            <a:noAutofit/>
          </a:bodyPr>
          <a:p>
            <a:endParaRPr b="0" lang="en-US" sz="2000" spc="-1" strike="noStrike">
              <a:latin typeface="Arial"/>
            </a:endParaRPr>
          </a:p>
        </p:txBody>
      </p:sp>
      <p:sp>
        <p:nvSpPr>
          <p:cNvPr id="360" name="PlaceHolder 3"/>
          <p:cNvSpPr>
            <a:spLocks noGrp="1"/>
          </p:cNvSpPr>
          <p:nvPr>
            <p:ph type="hdr"/>
          </p:nvPr>
        </p:nvSpPr>
        <p:spPr>
          <a:xfrm>
            <a:off x="0" y="0"/>
            <a:ext cx="2967120" cy="453960"/>
          </a:xfrm>
          <a:prstGeom prst="rect">
            <a:avLst/>
          </a:prstGeom>
          <a:noFill/>
          <a:ln w="0">
            <a:noFill/>
          </a:ln>
        </p:spPr>
        <p:txBody>
          <a:bodyPr lIns="0" rIns="0" tIns="0" bIns="0" anchor="t">
            <a:noAutofit/>
          </a:bodyPr>
          <a:p>
            <a:pPr>
              <a:lnSpc>
                <a:spcPct val="100000"/>
              </a:lnSpc>
              <a:buNone/>
            </a:pPr>
            <a:r>
              <a:rPr b="0" lang="en-US" sz="1200" spc="-1" strike="noStrike">
                <a:solidFill>
                  <a:srgbClr val="000000"/>
                </a:solidFill>
                <a:latin typeface="+mn-lt"/>
                <a:ea typeface="+mn-ea"/>
              </a:rPr>
              <a:t>P1-P1-S-20-01</a:t>
            </a:r>
            <a:endParaRPr b="0" lang="en-US" sz="1200" spc="-1" strike="noStrike">
              <a:latin typeface="Times New Roman"/>
            </a:endParaRPr>
          </a:p>
        </p:txBody>
      </p:sp>
      <p:sp>
        <p:nvSpPr>
          <p:cNvPr id="361" name="PlaceHolder 4"/>
          <p:cNvSpPr>
            <a:spLocks noGrp="1"/>
          </p:cNvSpPr>
          <p:nvPr>
            <p:ph type="dt" idx="76"/>
          </p:nvPr>
        </p:nvSpPr>
        <p:spPr>
          <a:xfrm>
            <a:off x="3884760" y="0"/>
            <a:ext cx="2967120" cy="453960"/>
          </a:xfrm>
          <a:prstGeom prst="rect">
            <a:avLst/>
          </a:prstGeom>
          <a:noFill/>
          <a:ln w="0">
            <a:noFill/>
          </a:ln>
        </p:spPr>
        <p:txBody>
          <a:bodyPr lIns="0" rIns="0" tIns="0" bIns="0" anchor="t">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7933F226-8CDC-4539-B757-13DD29A30B9C}" type="datetime1">
              <a:rPr b="0" lang="en-US" sz="1200" spc="-1" strike="noStrike">
                <a:solidFill>
                  <a:srgbClr val="000000"/>
                </a:solidFill>
                <a:latin typeface="+mn-lt"/>
                <a:ea typeface="+mn-ea"/>
              </a:rPr>
              <a:t>11/16/2022</a:t>
            </a:fld>
            <a:endParaRPr b="0" lang="en-US" sz="1200" spc="-1" strike="noStrike">
              <a:latin typeface="Times New Roman"/>
            </a:endParaRPr>
          </a:p>
        </p:txBody>
      </p:sp>
      <p:sp>
        <p:nvSpPr>
          <p:cNvPr id="362" name="PlaceHolder 5"/>
          <p:cNvSpPr>
            <a:spLocks noGrp="1"/>
          </p:cNvSpPr>
          <p:nvPr>
            <p:ph type="ftr" idx="77"/>
          </p:nvPr>
        </p:nvSpPr>
        <p:spPr>
          <a:xfrm>
            <a:off x="0" y="8685360"/>
            <a:ext cx="2967120" cy="453960"/>
          </a:xfrm>
          <a:prstGeom prst="rect">
            <a:avLst/>
          </a:prstGeom>
          <a:noFill/>
          <a:ln w="0">
            <a:noFill/>
          </a:ln>
        </p:spPr>
        <p:txBody>
          <a:bodyPr lIns="0" rIns="0" tIns="0" bIns="0" anchor="b">
            <a:noAutofit/>
          </a:bodyPr>
          <a:lstStyle>
            <a:lvl1pPr>
              <a:lnSpc>
                <a:spcPct val="100000"/>
              </a:lnSpc>
              <a:buNone/>
              <a:defRPr b="0" lang="en-US" sz="1200" spc="-1" strike="noStrike">
                <a:solidFill>
                  <a:srgbClr val="000000"/>
                </a:solidFill>
                <a:latin typeface="+mn-lt"/>
                <a:ea typeface="+mn-ea"/>
              </a:defRPr>
            </a:lvl1pPr>
          </a:lstStyle>
          <a:p>
            <a:pPr>
              <a:lnSpc>
                <a:spcPct val="100000"/>
              </a:lnSpc>
              <a:buNone/>
            </a:pPr>
            <a:r>
              <a:rPr b="0" lang="en-US" sz="1200" spc="-1" strike="noStrike">
                <a:solidFill>
                  <a:srgbClr val="000000"/>
                </a:solidFill>
                <a:latin typeface="+mn-lt"/>
                <a:ea typeface="+mn-ea"/>
              </a:rPr>
              <a:t>Project Title</a:t>
            </a:r>
            <a:endParaRPr b="0" lang="en-US" sz="1200" spc="-1" strike="noStrike">
              <a:latin typeface="Times New Roman"/>
            </a:endParaRPr>
          </a:p>
        </p:txBody>
      </p:sp>
      <p:sp>
        <p:nvSpPr>
          <p:cNvPr id="363" name="PlaceHolder 6"/>
          <p:cNvSpPr>
            <a:spLocks noGrp="1"/>
          </p:cNvSpPr>
          <p:nvPr>
            <p:ph type="sldNum" idx="78"/>
          </p:nvPr>
        </p:nvSpPr>
        <p:spPr>
          <a:xfrm>
            <a:off x="3884760" y="8685360"/>
            <a:ext cx="2967120" cy="45396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7EE8F9CF-B03D-43C6-8ABB-B185C66502AB}" type="slidenum">
              <a:rPr b="0" lang="en-US" sz="1200" spc="-1" strike="noStrike">
                <a:solidFill>
                  <a:srgbClr val="000000"/>
                </a:solidFill>
                <a:latin typeface="+mn-lt"/>
                <a:ea typeface="+mn-ea"/>
              </a:rPr>
              <a:t>2</a:t>
            </a:fld>
            <a:endParaRPr b="0" lang="en-US"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PlaceHolder 1"/>
          <p:cNvSpPr>
            <a:spLocks noGrp="1"/>
          </p:cNvSpPr>
          <p:nvPr>
            <p:ph type="sldImg"/>
          </p:nvPr>
        </p:nvSpPr>
        <p:spPr>
          <a:xfrm>
            <a:off x="685800" y="1143000"/>
            <a:ext cx="5482440" cy="3081960"/>
          </a:xfrm>
          <a:prstGeom prst="rect">
            <a:avLst/>
          </a:prstGeom>
          <a:ln w="0">
            <a:noFill/>
          </a:ln>
        </p:spPr>
      </p:sp>
      <p:sp>
        <p:nvSpPr>
          <p:cNvPr id="365" name="PlaceHolder 2"/>
          <p:cNvSpPr>
            <a:spLocks noGrp="1"/>
          </p:cNvSpPr>
          <p:nvPr>
            <p:ph type="body"/>
          </p:nvPr>
        </p:nvSpPr>
        <p:spPr>
          <a:xfrm>
            <a:off x="685800" y="4400640"/>
            <a:ext cx="5481720" cy="3595680"/>
          </a:xfrm>
          <a:prstGeom prst="rect">
            <a:avLst/>
          </a:prstGeom>
          <a:noFill/>
          <a:ln w="0">
            <a:noFill/>
          </a:ln>
        </p:spPr>
        <p:txBody>
          <a:bodyPr lIns="0" rIns="0" tIns="0" bIns="0" anchor="t">
            <a:noAutofit/>
          </a:bodyPr>
          <a:p>
            <a:endParaRPr b="0" lang="en-US" sz="2000" spc="-1" strike="noStrike">
              <a:latin typeface="Arial"/>
            </a:endParaRPr>
          </a:p>
        </p:txBody>
      </p:sp>
      <p:sp>
        <p:nvSpPr>
          <p:cNvPr id="366" name="PlaceHolder 3"/>
          <p:cNvSpPr>
            <a:spLocks noGrp="1"/>
          </p:cNvSpPr>
          <p:nvPr>
            <p:ph type="hdr"/>
          </p:nvPr>
        </p:nvSpPr>
        <p:spPr>
          <a:xfrm>
            <a:off x="0" y="0"/>
            <a:ext cx="2967120" cy="453960"/>
          </a:xfrm>
          <a:prstGeom prst="rect">
            <a:avLst/>
          </a:prstGeom>
          <a:noFill/>
          <a:ln w="0">
            <a:noFill/>
          </a:ln>
        </p:spPr>
        <p:txBody>
          <a:bodyPr lIns="0" rIns="0" tIns="0" bIns="0" anchor="t">
            <a:noAutofit/>
          </a:bodyPr>
          <a:p>
            <a:pPr>
              <a:lnSpc>
                <a:spcPct val="100000"/>
              </a:lnSpc>
              <a:buNone/>
            </a:pPr>
            <a:r>
              <a:rPr b="0" lang="en-US" sz="1200" spc="-1" strike="noStrike">
                <a:solidFill>
                  <a:srgbClr val="000000"/>
                </a:solidFill>
                <a:latin typeface="+mn-lt"/>
                <a:ea typeface="+mn-ea"/>
              </a:rPr>
              <a:t>P1-P1-S-20-01</a:t>
            </a:r>
            <a:endParaRPr b="0" lang="en-US" sz="1200" spc="-1" strike="noStrike">
              <a:latin typeface="Times New Roman"/>
            </a:endParaRPr>
          </a:p>
        </p:txBody>
      </p:sp>
      <p:sp>
        <p:nvSpPr>
          <p:cNvPr id="367" name="PlaceHolder 4"/>
          <p:cNvSpPr>
            <a:spLocks noGrp="1"/>
          </p:cNvSpPr>
          <p:nvPr>
            <p:ph type="dt" idx="79"/>
          </p:nvPr>
        </p:nvSpPr>
        <p:spPr>
          <a:xfrm>
            <a:off x="3884760" y="0"/>
            <a:ext cx="2967120" cy="453960"/>
          </a:xfrm>
          <a:prstGeom prst="rect">
            <a:avLst/>
          </a:prstGeom>
          <a:noFill/>
          <a:ln w="0">
            <a:noFill/>
          </a:ln>
        </p:spPr>
        <p:txBody>
          <a:bodyPr lIns="0" rIns="0" tIns="0" bIns="0" anchor="t">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03660151-178D-4620-A3EF-1A375ACE8FE6}" type="datetime1">
              <a:rPr b="0" lang="en-US" sz="1200" spc="-1" strike="noStrike">
                <a:solidFill>
                  <a:srgbClr val="000000"/>
                </a:solidFill>
                <a:latin typeface="+mn-lt"/>
                <a:ea typeface="+mn-ea"/>
              </a:rPr>
              <a:t>11/16/2022</a:t>
            </a:fld>
            <a:endParaRPr b="0" lang="en-US" sz="1200" spc="-1" strike="noStrike">
              <a:latin typeface="Times New Roman"/>
            </a:endParaRPr>
          </a:p>
        </p:txBody>
      </p:sp>
      <p:sp>
        <p:nvSpPr>
          <p:cNvPr id="368" name="PlaceHolder 5"/>
          <p:cNvSpPr>
            <a:spLocks noGrp="1"/>
          </p:cNvSpPr>
          <p:nvPr>
            <p:ph type="ftr" idx="80"/>
          </p:nvPr>
        </p:nvSpPr>
        <p:spPr>
          <a:xfrm>
            <a:off x="0" y="8685360"/>
            <a:ext cx="2967120" cy="453960"/>
          </a:xfrm>
          <a:prstGeom prst="rect">
            <a:avLst/>
          </a:prstGeom>
          <a:noFill/>
          <a:ln w="0">
            <a:noFill/>
          </a:ln>
        </p:spPr>
        <p:txBody>
          <a:bodyPr lIns="0" rIns="0" tIns="0" bIns="0" anchor="b">
            <a:noAutofit/>
          </a:bodyPr>
          <a:lstStyle>
            <a:lvl1pPr>
              <a:lnSpc>
                <a:spcPct val="100000"/>
              </a:lnSpc>
              <a:buNone/>
              <a:defRPr b="0" lang="en-US" sz="1200" spc="-1" strike="noStrike">
                <a:solidFill>
                  <a:srgbClr val="000000"/>
                </a:solidFill>
                <a:latin typeface="+mn-lt"/>
                <a:ea typeface="+mn-ea"/>
              </a:defRPr>
            </a:lvl1pPr>
          </a:lstStyle>
          <a:p>
            <a:pPr>
              <a:lnSpc>
                <a:spcPct val="100000"/>
              </a:lnSpc>
              <a:buNone/>
            </a:pPr>
            <a:r>
              <a:rPr b="0" lang="en-US" sz="1200" spc="-1" strike="noStrike">
                <a:solidFill>
                  <a:srgbClr val="000000"/>
                </a:solidFill>
                <a:latin typeface="+mn-lt"/>
                <a:ea typeface="+mn-ea"/>
              </a:rPr>
              <a:t>Project Title</a:t>
            </a:r>
            <a:endParaRPr b="0" lang="en-US" sz="1200" spc="-1" strike="noStrike">
              <a:latin typeface="Times New Roman"/>
            </a:endParaRPr>
          </a:p>
        </p:txBody>
      </p:sp>
      <p:sp>
        <p:nvSpPr>
          <p:cNvPr id="369" name="PlaceHolder 6"/>
          <p:cNvSpPr>
            <a:spLocks noGrp="1"/>
          </p:cNvSpPr>
          <p:nvPr>
            <p:ph type="sldNum" idx="81"/>
          </p:nvPr>
        </p:nvSpPr>
        <p:spPr>
          <a:xfrm>
            <a:off x="3884760" y="8685360"/>
            <a:ext cx="2967120" cy="45396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8DE47E8F-183A-4DE2-AF71-70F6E77CC0E4}" type="slidenum">
              <a:rPr b="0" lang="en-US" sz="1200" spc="-1" strike="noStrike">
                <a:solidFill>
                  <a:srgbClr val="000000"/>
                </a:solidFill>
                <a:latin typeface="+mn-lt"/>
                <a:ea typeface="+mn-ea"/>
              </a:rPr>
              <a:t>2</a:t>
            </a:fld>
            <a:endParaRPr b="0" lang="en-US"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PlaceHolder 1"/>
          <p:cNvSpPr>
            <a:spLocks noGrp="1"/>
          </p:cNvSpPr>
          <p:nvPr>
            <p:ph type="sldImg"/>
          </p:nvPr>
        </p:nvSpPr>
        <p:spPr>
          <a:xfrm>
            <a:off x="685800" y="1143000"/>
            <a:ext cx="5482440" cy="3081960"/>
          </a:xfrm>
          <a:prstGeom prst="rect">
            <a:avLst/>
          </a:prstGeom>
          <a:ln w="0">
            <a:noFill/>
          </a:ln>
        </p:spPr>
      </p:sp>
      <p:sp>
        <p:nvSpPr>
          <p:cNvPr id="371" name="PlaceHolder 2"/>
          <p:cNvSpPr>
            <a:spLocks noGrp="1"/>
          </p:cNvSpPr>
          <p:nvPr>
            <p:ph type="body"/>
          </p:nvPr>
        </p:nvSpPr>
        <p:spPr>
          <a:xfrm>
            <a:off x="685800" y="4400640"/>
            <a:ext cx="5481720" cy="3595680"/>
          </a:xfrm>
          <a:prstGeom prst="rect">
            <a:avLst/>
          </a:prstGeom>
          <a:noFill/>
          <a:ln w="0">
            <a:noFill/>
          </a:ln>
        </p:spPr>
        <p:txBody>
          <a:bodyPr lIns="0" rIns="0" tIns="0" bIns="0" anchor="t">
            <a:noAutofit/>
          </a:bodyPr>
          <a:p>
            <a:endParaRPr b="0" lang="en-US" sz="2000" spc="-1" strike="noStrike">
              <a:latin typeface="Arial"/>
            </a:endParaRPr>
          </a:p>
        </p:txBody>
      </p:sp>
      <p:sp>
        <p:nvSpPr>
          <p:cNvPr id="372" name="PlaceHolder 3"/>
          <p:cNvSpPr>
            <a:spLocks noGrp="1"/>
          </p:cNvSpPr>
          <p:nvPr>
            <p:ph type="hdr"/>
          </p:nvPr>
        </p:nvSpPr>
        <p:spPr>
          <a:xfrm>
            <a:off x="0" y="0"/>
            <a:ext cx="2967120" cy="453960"/>
          </a:xfrm>
          <a:prstGeom prst="rect">
            <a:avLst/>
          </a:prstGeom>
          <a:noFill/>
          <a:ln w="0">
            <a:noFill/>
          </a:ln>
        </p:spPr>
        <p:txBody>
          <a:bodyPr lIns="0" rIns="0" tIns="0" bIns="0" anchor="t">
            <a:noAutofit/>
          </a:bodyPr>
          <a:p>
            <a:pPr>
              <a:lnSpc>
                <a:spcPct val="100000"/>
              </a:lnSpc>
              <a:buNone/>
            </a:pPr>
            <a:r>
              <a:rPr b="0" lang="en-US" sz="1200" spc="-1" strike="noStrike">
                <a:solidFill>
                  <a:srgbClr val="000000"/>
                </a:solidFill>
                <a:latin typeface="+mn-lt"/>
                <a:ea typeface="+mn-ea"/>
              </a:rPr>
              <a:t>P1-P1-S-20-01</a:t>
            </a:r>
            <a:endParaRPr b="0" lang="en-US" sz="1200" spc="-1" strike="noStrike">
              <a:latin typeface="Times New Roman"/>
            </a:endParaRPr>
          </a:p>
        </p:txBody>
      </p:sp>
      <p:sp>
        <p:nvSpPr>
          <p:cNvPr id="373" name="PlaceHolder 4"/>
          <p:cNvSpPr>
            <a:spLocks noGrp="1"/>
          </p:cNvSpPr>
          <p:nvPr>
            <p:ph type="dt" idx="82"/>
          </p:nvPr>
        </p:nvSpPr>
        <p:spPr>
          <a:xfrm>
            <a:off x="3884760" y="0"/>
            <a:ext cx="2967120" cy="453960"/>
          </a:xfrm>
          <a:prstGeom prst="rect">
            <a:avLst/>
          </a:prstGeom>
          <a:noFill/>
          <a:ln w="0">
            <a:noFill/>
          </a:ln>
        </p:spPr>
        <p:txBody>
          <a:bodyPr lIns="0" rIns="0" tIns="0" bIns="0" anchor="t">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2FE7B965-D840-48F0-AB37-4B32B7077198}" type="datetime1">
              <a:rPr b="0" lang="en-US" sz="1200" spc="-1" strike="noStrike">
                <a:solidFill>
                  <a:srgbClr val="000000"/>
                </a:solidFill>
                <a:latin typeface="+mn-lt"/>
                <a:ea typeface="+mn-ea"/>
              </a:rPr>
              <a:t>11/16/2022</a:t>
            </a:fld>
            <a:endParaRPr b="0" lang="en-US" sz="1200" spc="-1" strike="noStrike">
              <a:latin typeface="Times New Roman"/>
            </a:endParaRPr>
          </a:p>
        </p:txBody>
      </p:sp>
      <p:sp>
        <p:nvSpPr>
          <p:cNvPr id="374" name="PlaceHolder 5"/>
          <p:cNvSpPr>
            <a:spLocks noGrp="1"/>
          </p:cNvSpPr>
          <p:nvPr>
            <p:ph type="ftr" idx="83"/>
          </p:nvPr>
        </p:nvSpPr>
        <p:spPr>
          <a:xfrm>
            <a:off x="0" y="8685360"/>
            <a:ext cx="2967120" cy="453960"/>
          </a:xfrm>
          <a:prstGeom prst="rect">
            <a:avLst/>
          </a:prstGeom>
          <a:noFill/>
          <a:ln w="0">
            <a:noFill/>
          </a:ln>
        </p:spPr>
        <p:txBody>
          <a:bodyPr lIns="0" rIns="0" tIns="0" bIns="0" anchor="b">
            <a:noAutofit/>
          </a:bodyPr>
          <a:lstStyle>
            <a:lvl1pPr>
              <a:lnSpc>
                <a:spcPct val="100000"/>
              </a:lnSpc>
              <a:buNone/>
              <a:defRPr b="0" lang="en-US" sz="1200" spc="-1" strike="noStrike">
                <a:solidFill>
                  <a:srgbClr val="000000"/>
                </a:solidFill>
                <a:latin typeface="+mn-lt"/>
                <a:ea typeface="+mn-ea"/>
              </a:defRPr>
            </a:lvl1pPr>
          </a:lstStyle>
          <a:p>
            <a:pPr>
              <a:lnSpc>
                <a:spcPct val="100000"/>
              </a:lnSpc>
              <a:buNone/>
            </a:pPr>
            <a:r>
              <a:rPr b="0" lang="en-US" sz="1200" spc="-1" strike="noStrike">
                <a:solidFill>
                  <a:srgbClr val="000000"/>
                </a:solidFill>
                <a:latin typeface="+mn-lt"/>
                <a:ea typeface="+mn-ea"/>
              </a:rPr>
              <a:t>Project Title</a:t>
            </a:r>
            <a:endParaRPr b="0" lang="en-US" sz="1200" spc="-1" strike="noStrike">
              <a:latin typeface="Times New Roman"/>
            </a:endParaRPr>
          </a:p>
        </p:txBody>
      </p:sp>
      <p:sp>
        <p:nvSpPr>
          <p:cNvPr id="375" name="PlaceHolder 6"/>
          <p:cNvSpPr>
            <a:spLocks noGrp="1"/>
          </p:cNvSpPr>
          <p:nvPr>
            <p:ph type="sldNum" idx="84"/>
          </p:nvPr>
        </p:nvSpPr>
        <p:spPr>
          <a:xfrm>
            <a:off x="3884760" y="8685360"/>
            <a:ext cx="2967120" cy="45396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4C7EAB37-8932-4DE3-95B7-5F6B41C8A175}" type="slidenum">
              <a:rPr b="0" lang="en-US" sz="1200" spc="-1" strike="noStrike">
                <a:solidFill>
                  <a:srgbClr val="000000"/>
                </a:solidFill>
                <a:latin typeface="+mn-lt"/>
                <a:ea typeface="+mn-ea"/>
              </a:rPr>
              <a:t>2</a:t>
            </a:fld>
            <a:endParaRPr b="0" lang="en-US" sz="12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PlaceHolder 1"/>
          <p:cNvSpPr>
            <a:spLocks noGrp="1"/>
          </p:cNvSpPr>
          <p:nvPr>
            <p:ph type="sldImg"/>
          </p:nvPr>
        </p:nvSpPr>
        <p:spPr>
          <a:xfrm>
            <a:off x="685800" y="1143000"/>
            <a:ext cx="5482440" cy="3081960"/>
          </a:xfrm>
          <a:prstGeom prst="rect">
            <a:avLst/>
          </a:prstGeom>
          <a:ln w="0">
            <a:noFill/>
          </a:ln>
        </p:spPr>
      </p:sp>
      <p:sp>
        <p:nvSpPr>
          <p:cNvPr id="377" name="PlaceHolder 2"/>
          <p:cNvSpPr>
            <a:spLocks noGrp="1"/>
          </p:cNvSpPr>
          <p:nvPr>
            <p:ph type="body"/>
          </p:nvPr>
        </p:nvSpPr>
        <p:spPr>
          <a:xfrm>
            <a:off x="685800" y="4400640"/>
            <a:ext cx="5481720" cy="3595680"/>
          </a:xfrm>
          <a:prstGeom prst="rect">
            <a:avLst/>
          </a:prstGeom>
          <a:noFill/>
          <a:ln w="0">
            <a:noFill/>
          </a:ln>
        </p:spPr>
        <p:txBody>
          <a:bodyPr lIns="0" rIns="0" tIns="0" bIns="0" anchor="t">
            <a:noAutofit/>
          </a:bodyPr>
          <a:p>
            <a:endParaRPr b="0" lang="en-US" sz="2000" spc="-1" strike="noStrike">
              <a:latin typeface="Arial"/>
            </a:endParaRPr>
          </a:p>
        </p:txBody>
      </p:sp>
      <p:sp>
        <p:nvSpPr>
          <p:cNvPr id="378" name="PlaceHolder 3"/>
          <p:cNvSpPr>
            <a:spLocks noGrp="1"/>
          </p:cNvSpPr>
          <p:nvPr>
            <p:ph type="hdr"/>
          </p:nvPr>
        </p:nvSpPr>
        <p:spPr>
          <a:xfrm>
            <a:off x="0" y="0"/>
            <a:ext cx="2967120" cy="453960"/>
          </a:xfrm>
          <a:prstGeom prst="rect">
            <a:avLst/>
          </a:prstGeom>
          <a:noFill/>
          <a:ln w="0">
            <a:noFill/>
          </a:ln>
        </p:spPr>
        <p:txBody>
          <a:bodyPr lIns="0" rIns="0" tIns="0" bIns="0" anchor="t">
            <a:noAutofit/>
          </a:bodyPr>
          <a:p>
            <a:pPr>
              <a:lnSpc>
                <a:spcPct val="100000"/>
              </a:lnSpc>
              <a:buNone/>
            </a:pPr>
            <a:r>
              <a:rPr b="0" lang="en-US" sz="1200" spc="-1" strike="noStrike">
                <a:solidFill>
                  <a:srgbClr val="000000"/>
                </a:solidFill>
                <a:latin typeface="+mn-lt"/>
                <a:ea typeface="+mn-ea"/>
              </a:rPr>
              <a:t>P1-P1-S-20-01</a:t>
            </a:r>
            <a:endParaRPr b="0" lang="en-US" sz="1200" spc="-1" strike="noStrike">
              <a:latin typeface="Times New Roman"/>
            </a:endParaRPr>
          </a:p>
        </p:txBody>
      </p:sp>
      <p:sp>
        <p:nvSpPr>
          <p:cNvPr id="379" name="PlaceHolder 4"/>
          <p:cNvSpPr>
            <a:spLocks noGrp="1"/>
          </p:cNvSpPr>
          <p:nvPr>
            <p:ph type="dt" idx="85"/>
          </p:nvPr>
        </p:nvSpPr>
        <p:spPr>
          <a:xfrm>
            <a:off x="3884760" y="0"/>
            <a:ext cx="2967120" cy="453960"/>
          </a:xfrm>
          <a:prstGeom prst="rect">
            <a:avLst/>
          </a:prstGeom>
          <a:noFill/>
          <a:ln w="0">
            <a:noFill/>
          </a:ln>
        </p:spPr>
        <p:txBody>
          <a:bodyPr lIns="0" rIns="0" tIns="0" bIns="0" anchor="t">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5705F4FD-90BE-4007-8070-36644B77159B}" type="datetime1">
              <a:rPr b="0" lang="en-US" sz="1200" spc="-1" strike="noStrike">
                <a:solidFill>
                  <a:srgbClr val="000000"/>
                </a:solidFill>
                <a:latin typeface="+mn-lt"/>
                <a:ea typeface="+mn-ea"/>
              </a:rPr>
              <a:t>11/16/2022</a:t>
            </a:fld>
            <a:endParaRPr b="0" lang="en-US" sz="1200" spc="-1" strike="noStrike">
              <a:latin typeface="Times New Roman"/>
            </a:endParaRPr>
          </a:p>
        </p:txBody>
      </p:sp>
      <p:sp>
        <p:nvSpPr>
          <p:cNvPr id="380" name="PlaceHolder 5"/>
          <p:cNvSpPr>
            <a:spLocks noGrp="1"/>
          </p:cNvSpPr>
          <p:nvPr>
            <p:ph type="ftr" idx="86"/>
          </p:nvPr>
        </p:nvSpPr>
        <p:spPr>
          <a:xfrm>
            <a:off x="0" y="8685360"/>
            <a:ext cx="2967120" cy="453960"/>
          </a:xfrm>
          <a:prstGeom prst="rect">
            <a:avLst/>
          </a:prstGeom>
          <a:noFill/>
          <a:ln w="0">
            <a:noFill/>
          </a:ln>
        </p:spPr>
        <p:txBody>
          <a:bodyPr lIns="0" rIns="0" tIns="0" bIns="0" anchor="b">
            <a:noAutofit/>
          </a:bodyPr>
          <a:lstStyle>
            <a:lvl1pPr>
              <a:lnSpc>
                <a:spcPct val="100000"/>
              </a:lnSpc>
              <a:buNone/>
              <a:defRPr b="0" lang="en-US" sz="1200" spc="-1" strike="noStrike">
                <a:solidFill>
                  <a:srgbClr val="000000"/>
                </a:solidFill>
                <a:latin typeface="+mn-lt"/>
                <a:ea typeface="+mn-ea"/>
              </a:defRPr>
            </a:lvl1pPr>
          </a:lstStyle>
          <a:p>
            <a:pPr>
              <a:lnSpc>
                <a:spcPct val="100000"/>
              </a:lnSpc>
              <a:buNone/>
            </a:pPr>
            <a:r>
              <a:rPr b="0" lang="en-US" sz="1200" spc="-1" strike="noStrike">
                <a:solidFill>
                  <a:srgbClr val="000000"/>
                </a:solidFill>
                <a:latin typeface="+mn-lt"/>
                <a:ea typeface="+mn-ea"/>
              </a:rPr>
              <a:t>Project Title</a:t>
            </a:r>
            <a:endParaRPr b="0" lang="en-US" sz="1200" spc="-1" strike="noStrike">
              <a:latin typeface="Times New Roman"/>
            </a:endParaRPr>
          </a:p>
        </p:txBody>
      </p:sp>
      <p:sp>
        <p:nvSpPr>
          <p:cNvPr id="381" name="PlaceHolder 6"/>
          <p:cNvSpPr>
            <a:spLocks noGrp="1"/>
          </p:cNvSpPr>
          <p:nvPr>
            <p:ph type="sldNum" idx="87"/>
          </p:nvPr>
        </p:nvSpPr>
        <p:spPr>
          <a:xfrm>
            <a:off x="3884760" y="8685360"/>
            <a:ext cx="2967120" cy="45396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99DAA1A8-F49D-4425-B06A-130916675E49}" type="slidenum">
              <a:rPr b="0" lang="en-US" sz="1200" spc="-1" strike="noStrike">
                <a:solidFill>
                  <a:srgbClr val="000000"/>
                </a:solidFill>
                <a:latin typeface="+mn-lt"/>
                <a:ea typeface="+mn-ea"/>
              </a:rPr>
              <a:t>2</a:t>
            </a:fld>
            <a:endParaRPr b="0" lang="en-US" sz="12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PlaceHolder 1"/>
          <p:cNvSpPr>
            <a:spLocks noGrp="1"/>
          </p:cNvSpPr>
          <p:nvPr>
            <p:ph type="sldImg"/>
          </p:nvPr>
        </p:nvSpPr>
        <p:spPr>
          <a:xfrm>
            <a:off x="685800" y="1143000"/>
            <a:ext cx="5482440" cy="3081960"/>
          </a:xfrm>
          <a:prstGeom prst="rect">
            <a:avLst/>
          </a:prstGeom>
          <a:ln w="0">
            <a:noFill/>
          </a:ln>
        </p:spPr>
      </p:sp>
      <p:sp>
        <p:nvSpPr>
          <p:cNvPr id="383" name="PlaceHolder 2"/>
          <p:cNvSpPr>
            <a:spLocks noGrp="1"/>
          </p:cNvSpPr>
          <p:nvPr>
            <p:ph type="body"/>
          </p:nvPr>
        </p:nvSpPr>
        <p:spPr>
          <a:xfrm>
            <a:off x="685800" y="4400640"/>
            <a:ext cx="5481720" cy="3595680"/>
          </a:xfrm>
          <a:prstGeom prst="rect">
            <a:avLst/>
          </a:prstGeom>
          <a:noFill/>
          <a:ln w="0">
            <a:noFill/>
          </a:ln>
        </p:spPr>
        <p:txBody>
          <a:bodyPr lIns="0" rIns="0" tIns="0" bIns="0" anchor="t">
            <a:noAutofit/>
          </a:bodyPr>
          <a:p>
            <a:endParaRPr b="0" lang="en-US" sz="2000" spc="-1" strike="noStrike">
              <a:latin typeface="Arial"/>
            </a:endParaRPr>
          </a:p>
        </p:txBody>
      </p:sp>
      <p:sp>
        <p:nvSpPr>
          <p:cNvPr id="384" name="PlaceHolder 3"/>
          <p:cNvSpPr>
            <a:spLocks noGrp="1"/>
          </p:cNvSpPr>
          <p:nvPr>
            <p:ph type="hdr"/>
          </p:nvPr>
        </p:nvSpPr>
        <p:spPr>
          <a:xfrm>
            <a:off x="0" y="0"/>
            <a:ext cx="2967120" cy="453960"/>
          </a:xfrm>
          <a:prstGeom prst="rect">
            <a:avLst/>
          </a:prstGeom>
          <a:noFill/>
          <a:ln w="0">
            <a:noFill/>
          </a:ln>
        </p:spPr>
        <p:txBody>
          <a:bodyPr lIns="0" rIns="0" tIns="0" bIns="0" anchor="t">
            <a:noAutofit/>
          </a:bodyPr>
          <a:p>
            <a:pPr>
              <a:lnSpc>
                <a:spcPct val="100000"/>
              </a:lnSpc>
              <a:buNone/>
            </a:pPr>
            <a:r>
              <a:rPr b="0" lang="en-US" sz="1200" spc="-1" strike="noStrike">
                <a:solidFill>
                  <a:srgbClr val="000000"/>
                </a:solidFill>
                <a:latin typeface="+mn-lt"/>
                <a:ea typeface="+mn-ea"/>
              </a:rPr>
              <a:t>P1-P1-S-20-01</a:t>
            </a:r>
            <a:endParaRPr b="0" lang="en-US" sz="1200" spc="-1" strike="noStrike">
              <a:latin typeface="Times New Roman"/>
            </a:endParaRPr>
          </a:p>
        </p:txBody>
      </p:sp>
      <p:sp>
        <p:nvSpPr>
          <p:cNvPr id="385" name="PlaceHolder 4"/>
          <p:cNvSpPr>
            <a:spLocks noGrp="1"/>
          </p:cNvSpPr>
          <p:nvPr>
            <p:ph type="dt" idx="88"/>
          </p:nvPr>
        </p:nvSpPr>
        <p:spPr>
          <a:xfrm>
            <a:off x="3884760" y="0"/>
            <a:ext cx="2967120" cy="453960"/>
          </a:xfrm>
          <a:prstGeom prst="rect">
            <a:avLst/>
          </a:prstGeom>
          <a:noFill/>
          <a:ln w="0">
            <a:noFill/>
          </a:ln>
        </p:spPr>
        <p:txBody>
          <a:bodyPr lIns="0" rIns="0" tIns="0" bIns="0" anchor="t">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6CD734C9-9488-41DD-89FA-7949212C60FB}" type="datetime1">
              <a:rPr b="0" lang="en-US" sz="1200" spc="-1" strike="noStrike">
                <a:solidFill>
                  <a:srgbClr val="000000"/>
                </a:solidFill>
                <a:latin typeface="+mn-lt"/>
                <a:ea typeface="+mn-ea"/>
              </a:rPr>
              <a:t>11/16/2022</a:t>
            </a:fld>
            <a:endParaRPr b="0" lang="en-US" sz="1200" spc="-1" strike="noStrike">
              <a:latin typeface="Times New Roman"/>
            </a:endParaRPr>
          </a:p>
        </p:txBody>
      </p:sp>
      <p:sp>
        <p:nvSpPr>
          <p:cNvPr id="386" name="PlaceHolder 5"/>
          <p:cNvSpPr>
            <a:spLocks noGrp="1"/>
          </p:cNvSpPr>
          <p:nvPr>
            <p:ph type="ftr" idx="89"/>
          </p:nvPr>
        </p:nvSpPr>
        <p:spPr>
          <a:xfrm>
            <a:off x="0" y="8685360"/>
            <a:ext cx="2967120" cy="453960"/>
          </a:xfrm>
          <a:prstGeom prst="rect">
            <a:avLst/>
          </a:prstGeom>
          <a:noFill/>
          <a:ln w="0">
            <a:noFill/>
          </a:ln>
        </p:spPr>
        <p:txBody>
          <a:bodyPr lIns="0" rIns="0" tIns="0" bIns="0" anchor="b">
            <a:noAutofit/>
          </a:bodyPr>
          <a:lstStyle>
            <a:lvl1pPr>
              <a:lnSpc>
                <a:spcPct val="100000"/>
              </a:lnSpc>
              <a:buNone/>
              <a:defRPr b="0" lang="en-US" sz="1200" spc="-1" strike="noStrike">
                <a:solidFill>
                  <a:srgbClr val="000000"/>
                </a:solidFill>
                <a:latin typeface="+mn-lt"/>
                <a:ea typeface="+mn-ea"/>
              </a:defRPr>
            </a:lvl1pPr>
          </a:lstStyle>
          <a:p>
            <a:pPr>
              <a:lnSpc>
                <a:spcPct val="100000"/>
              </a:lnSpc>
              <a:buNone/>
            </a:pPr>
            <a:r>
              <a:rPr b="0" lang="en-US" sz="1200" spc="-1" strike="noStrike">
                <a:solidFill>
                  <a:srgbClr val="000000"/>
                </a:solidFill>
                <a:latin typeface="+mn-lt"/>
                <a:ea typeface="+mn-ea"/>
              </a:rPr>
              <a:t>Project Title</a:t>
            </a:r>
            <a:endParaRPr b="0" lang="en-US" sz="1200" spc="-1" strike="noStrike">
              <a:latin typeface="Times New Roman"/>
            </a:endParaRPr>
          </a:p>
        </p:txBody>
      </p:sp>
      <p:sp>
        <p:nvSpPr>
          <p:cNvPr id="387" name="PlaceHolder 6"/>
          <p:cNvSpPr>
            <a:spLocks noGrp="1"/>
          </p:cNvSpPr>
          <p:nvPr>
            <p:ph type="sldNum" idx="90"/>
          </p:nvPr>
        </p:nvSpPr>
        <p:spPr>
          <a:xfrm>
            <a:off x="3884760" y="8685360"/>
            <a:ext cx="2967120" cy="45396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BD91E6D0-6252-4145-994B-EA765ACC8209}" type="slidenum">
              <a:rPr b="0" lang="en-US" sz="1200" spc="-1" strike="noStrike">
                <a:solidFill>
                  <a:srgbClr val="000000"/>
                </a:solidFill>
                <a:latin typeface="+mn-lt"/>
                <a:ea typeface="+mn-ea"/>
              </a:rPr>
              <a:t>2</a:t>
            </a:fld>
            <a:endParaRPr b="0" lang="en-US" sz="12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PlaceHolder 1"/>
          <p:cNvSpPr>
            <a:spLocks noGrp="1"/>
          </p:cNvSpPr>
          <p:nvPr>
            <p:ph type="sldImg"/>
          </p:nvPr>
        </p:nvSpPr>
        <p:spPr>
          <a:xfrm>
            <a:off x="685800" y="1143000"/>
            <a:ext cx="5482440" cy="3081960"/>
          </a:xfrm>
          <a:prstGeom prst="rect">
            <a:avLst/>
          </a:prstGeom>
          <a:ln w="0">
            <a:noFill/>
          </a:ln>
        </p:spPr>
      </p:sp>
      <p:sp>
        <p:nvSpPr>
          <p:cNvPr id="389" name="PlaceHolder 2"/>
          <p:cNvSpPr>
            <a:spLocks noGrp="1"/>
          </p:cNvSpPr>
          <p:nvPr>
            <p:ph type="body"/>
          </p:nvPr>
        </p:nvSpPr>
        <p:spPr>
          <a:xfrm>
            <a:off x="685800" y="4400640"/>
            <a:ext cx="5481720" cy="3595680"/>
          </a:xfrm>
          <a:prstGeom prst="rect">
            <a:avLst/>
          </a:prstGeom>
          <a:noFill/>
          <a:ln w="0">
            <a:noFill/>
          </a:ln>
        </p:spPr>
        <p:txBody>
          <a:bodyPr lIns="0" rIns="0" tIns="0" bIns="0" anchor="t">
            <a:noAutofit/>
          </a:bodyPr>
          <a:p>
            <a:endParaRPr b="0" lang="en-US" sz="2000" spc="-1" strike="noStrike">
              <a:latin typeface="Arial"/>
            </a:endParaRPr>
          </a:p>
        </p:txBody>
      </p:sp>
      <p:sp>
        <p:nvSpPr>
          <p:cNvPr id="390" name="PlaceHolder 3"/>
          <p:cNvSpPr>
            <a:spLocks noGrp="1"/>
          </p:cNvSpPr>
          <p:nvPr>
            <p:ph type="hdr"/>
          </p:nvPr>
        </p:nvSpPr>
        <p:spPr>
          <a:xfrm>
            <a:off x="0" y="0"/>
            <a:ext cx="2967120" cy="453960"/>
          </a:xfrm>
          <a:prstGeom prst="rect">
            <a:avLst/>
          </a:prstGeom>
          <a:noFill/>
          <a:ln w="0">
            <a:noFill/>
          </a:ln>
        </p:spPr>
        <p:txBody>
          <a:bodyPr lIns="0" rIns="0" tIns="0" bIns="0" anchor="t">
            <a:noAutofit/>
          </a:bodyPr>
          <a:p>
            <a:pPr>
              <a:lnSpc>
                <a:spcPct val="100000"/>
              </a:lnSpc>
              <a:buNone/>
            </a:pPr>
            <a:r>
              <a:rPr b="0" lang="en-US" sz="1200" spc="-1" strike="noStrike">
                <a:solidFill>
                  <a:srgbClr val="000000"/>
                </a:solidFill>
                <a:latin typeface="+mn-lt"/>
                <a:ea typeface="+mn-ea"/>
              </a:rPr>
              <a:t>P1-P1-S-20-01</a:t>
            </a:r>
            <a:endParaRPr b="0" lang="en-US" sz="1200" spc="-1" strike="noStrike">
              <a:latin typeface="Times New Roman"/>
            </a:endParaRPr>
          </a:p>
        </p:txBody>
      </p:sp>
      <p:sp>
        <p:nvSpPr>
          <p:cNvPr id="391" name="PlaceHolder 4"/>
          <p:cNvSpPr>
            <a:spLocks noGrp="1"/>
          </p:cNvSpPr>
          <p:nvPr>
            <p:ph type="dt" idx="91"/>
          </p:nvPr>
        </p:nvSpPr>
        <p:spPr>
          <a:xfrm>
            <a:off x="3884760" y="0"/>
            <a:ext cx="2967120" cy="453960"/>
          </a:xfrm>
          <a:prstGeom prst="rect">
            <a:avLst/>
          </a:prstGeom>
          <a:noFill/>
          <a:ln w="0">
            <a:noFill/>
          </a:ln>
        </p:spPr>
        <p:txBody>
          <a:bodyPr lIns="0" rIns="0" tIns="0" bIns="0" anchor="t">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7DBA9FCE-4519-47D6-BB28-6447BF8783A1}" type="datetime1">
              <a:rPr b="0" lang="en-US" sz="1200" spc="-1" strike="noStrike">
                <a:solidFill>
                  <a:srgbClr val="000000"/>
                </a:solidFill>
                <a:latin typeface="+mn-lt"/>
                <a:ea typeface="+mn-ea"/>
              </a:rPr>
              <a:t>11/16/2022</a:t>
            </a:fld>
            <a:endParaRPr b="0" lang="en-US" sz="1200" spc="-1" strike="noStrike">
              <a:latin typeface="Times New Roman"/>
            </a:endParaRPr>
          </a:p>
        </p:txBody>
      </p:sp>
      <p:sp>
        <p:nvSpPr>
          <p:cNvPr id="392" name="PlaceHolder 5"/>
          <p:cNvSpPr>
            <a:spLocks noGrp="1"/>
          </p:cNvSpPr>
          <p:nvPr>
            <p:ph type="ftr" idx="92"/>
          </p:nvPr>
        </p:nvSpPr>
        <p:spPr>
          <a:xfrm>
            <a:off x="0" y="8685360"/>
            <a:ext cx="2967120" cy="453960"/>
          </a:xfrm>
          <a:prstGeom prst="rect">
            <a:avLst/>
          </a:prstGeom>
          <a:noFill/>
          <a:ln w="0">
            <a:noFill/>
          </a:ln>
        </p:spPr>
        <p:txBody>
          <a:bodyPr lIns="0" rIns="0" tIns="0" bIns="0" anchor="b">
            <a:noAutofit/>
          </a:bodyPr>
          <a:lstStyle>
            <a:lvl1pPr>
              <a:lnSpc>
                <a:spcPct val="100000"/>
              </a:lnSpc>
              <a:buNone/>
              <a:defRPr b="0" lang="en-US" sz="1200" spc="-1" strike="noStrike">
                <a:solidFill>
                  <a:srgbClr val="000000"/>
                </a:solidFill>
                <a:latin typeface="+mn-lt"/>
                <a:ea typeface="+mn-ea"/>
              </a:defRPr>
            </a:lvl1pPr>
          </a:lstStyle>
          <a:p>
            <a:pPr>
              <a:lnSpc>
                <a:spcPct val="100000"/>
              </a:lnSpc>
              <a:buNone/>
            </a:pPr>
            <a:r>
              <a:rPr b="0" lang="en-US" sz="1200" spc="-1" strike="noStrike">
                <a:solidFill>
                  <a:srgbClr val="000000"/>
                </a:solidFill>
                <a:latin typeface="+mn-lt"/>
                <a:ea typeface="+mn-ea"/>
              </a:rPr>
              <a:t>Project Title</a:t>
            </a:r>
            <a:endParaRPr b="0" lang="en-US" sz="1200" spc="-1" strike="noStrike">
              <a:latin typeface="Times New Roman"/>
            </a:endParaRPr>
          </a:p>
        </p:txBody>
      </p:sp>
      <p:sp>
        <p:nvSpPr>
          <p:cNvPr id="393" name="PlaceHolder 6"/>
          <p:cNvSpPr>
            <a:spLocks noGrp="1"/>
          </p:cNvSpPr>
          <p:nvPr>
            <p:ph type="sldNum" idx="93"/>
          </p:nvPr>
        </p:nvSpPr>
        <p:spPr>
          <a:xfrm>
            <a:off x="3884760" y="8685360"/>
            <a:ext cx="2967120" cy="45396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6E870A81-7A83-4D30-97E7-AF55CFF6F987}" type="slidenum">
              <a:rPr b="0" lang="en-US" sz="1200" spc="-1" strike="noStrike">
                <a:solidFill>
                  <a:srgbClr val="000000"/>
                </a:solidFill>
                <a:latin typeface="+mn-lt"/>
                <a:ea typeface="+mn-ea"/>
              </a:rPr>
              <a:t>2</a:t>
            </a:fld>
            <a:endParaRPr b="0" lang="en-US" sz="12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PlaceHolder 1"/>
          <p:cNvSpPr>
            <a:spLocks noGrp="1"/>
          </p:cNvSpPr>
          <p:nvPr>
            <p:ph type="sldImg"/>
          </p:nvPr>
        </p:nvSpPr>
        <p:spPr>
          <a:xfrm>
            <a:off x="685800" y="1143000"/>
            <a:ext cx="5482440" cy="3081960"/>
          </a:xfrm>
          <a:prstGeom prst="rect">
            <a:avLst/>
          </a:prstGeom>
          <a:ln w="0">
            <a:noFill/>
          </a:ln>
        </p:spPr>
      </p:sp>
      <p:sp>
        <p:nvSpPr>
          <p:cNvPr id="395" name="PlaceHolder 2"/>
          <p:cNvSpPr>
            <a:spLocks noGrp="1"/>
          </p:cNvSpPr>
          <p:nvPr>
            <p:ph type="body"/>
          </p:nvPr>
        </p:nvSpPr>
        <p:spPr>
          <a:xfrm>
            <a:off x="685800" y="4400640"/>
            <a:ext cx="5481720" cy="3595680"/>
          </a:xfrm>
          <a:prstGeom prst="rect">
            <a:avLst/>
          </a:prstGeom>
          <a:noFill/>
          <a:ln w="0">
            <a:noFill/>
          </a:ln>
        </p:spPr>
        <p:txBody>
          <a:bodyPr lIns="0" rIns="0" tIns="0" bIns="0" anchor="t">
            <a:noAutofit/>
          </a:bodyPr>
          <a:p>
            <a:endParaRPr b="0" lang="en-US" sz="2000" spc="-1" strike="noStrike">
              <a:latin typeface="Arial"/>
            </a:endParaRPr>
          </a:p>
        </p:txBody>
      </p:sp>
      <p:sp>
        <p:nvSpPr>
          <p:cNvPr id="396" name="PlaceHolder 3"/>
          <p:cNvSpPr>
            <a:spLocks noGrp="1"/>
          </p:cNvSpPr>
          <p:nvPr>
            <p:ph type="hdr"/>
          </p:nvPr>
        </p:nvSpPr>
        <p:spPr>
          <a:xfrm>
            <a:off x="0" y="0"/>
            <a:ext cx="2967120" cy="453960"/>
          </a:xfrm>
          <a:prstGeom prst="rect">
            <a:avLst/>
          </a:prstGeom>
          <a:noFill/>
          <a:ln w="0">
            <a:noFill/>
          </a:ln>
        </p:spPr>
        <p:txBody>
          <a:bodyPr lIns="0" rIns="0" tIns="0" bIns="0" anchor="t">
            <a:noAutofit/>
          </a:bodyPr>
          <a:p>
            <a:pPr>
              <a:lnSpc>
                <a:spcPct val="100000"/>
              </a:lnSpc>
              <a:buNone/>
            </a:pPr>
            <a:r>
              <a:rPr b="0" lang="en-US" sz="1200" spc="-1" strike="noStrike">
                <a:solidFill>
                  <a:srgbClr val="000000"/>
                </a:solidFill>
                <a:latin typeface="+mn-lt"/>
                <a:ea typeface="+mn-ea"/>
              </a:rPr>
              <a:t>P1-P1-S-20-01</a:t>
            </a:r>
            <a:endParaRPr b="0" lang="en-US" sz="1200" spc="-1" strike="noStrike">
              <a:latin typeface="Times New Roman"/>
            </a:endParaRPr>
          </a:p>
        </p:txBody>
      </p:sp>
      <p:sp>
        <p:nvSpPr>
          <p:cNvPr id="397" name="PlaceHolder 4"/>
          <p:cNvSpPr>
            <a:spLocks noGrp="1"/>
          </p:cNvSpPr>
          <p:nvPr>
            <p:ph type="dt" idx="94"/>
          </p:nvPr>
        </p:nvSpPr>
        <p:spPr>
          <a:xfrm>
            <a:off x="3884760" y="0"/>
            <a:ext cx="2967120" cy="453960"/>
          </a:xfrm>
          <a:prstGeom prst="rect">
            <a:avLst/>
          </a:prstGeom>
          <a:noFill/>
          <a:ln w="0">
            <a:noFill/>
          </a:ln>
        </p:spPr>
        <p:txBody>
          <a:bodyPr lIns="0" rIns="0" tIns="0" bIns="0" anchor="t">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D24C5B87-7FFE-4ECF-B364-0B395457855D}" type="datetime1">
              <a:rPr b="0" lang="en-US" sz="1200" spc="-1" strike="noStrike">
                <a:solidFill>
                  <a:srgbClr val="000000"/>
                </a:solidFill>
                <a:latin typeface="+mn-lt"/>
                <a:ea typeface="+mn-ea"/>
              </a:rPr>
              <a:t>11/16/2022</a:t>
            </a:fld>
            <a:endParaRPr b="0" lang="en-US" sz="1200" spc="-1" strike="noStrike">
              <a:latin typeface="Times New Roman"/>
            </a:endParaRPr>
          </a:p>
        </p:txBody>
      </p:sp>
      <p:sp>
        <p:nvSpPr>
          <p:cNvPr id="398" name="PlaceHolder 5"/>
          <p:cNvSpPr>
            <a:spLocks noGrp="1"/>
          </p:cNvSpPr>
          <p:nvPr>
            <p:ph type="ftr" idx="95"/>
          </p:nvPr>
        </p:nvSpPr>
        <p:spPr>
          <a:xfrm>
            <a:off x="0" y="8685360"/>
            <a:ext cx="2967120" cy="453960"/>
          </a:xfrm>
          <a:prstGeom prst="rect">
            <a:avLst/>
          </a:prstGeom>
          <a:noFill/>
          <a:ln w="0">
            <a:noFill/>
          </a:ln>
        </p:spPr>
        <p:txBody>
          <a:bodyPr lIns="0" rIns="0" tIns="0" bIns="0" anchor="b">
            <a:noAutofit/>
          </a:bodyPr>
          <a:lstStyle>
            <a:lvl1pPr>
              <a:lnSpc>
                <a:spcPct val="100000"/>
              </a:lnSpc>
              <a:buNone/>
              <a:defRPr b="0" lang="en-US" sz="1200" spc="-1" strike="noStrike">
                <a:solidFill>
                  <a:srgbClr val="000000"/>
                </a:solidFill>
                <a:latin typeface="+mn-lt"/>
                <a:ea typeface="+mn-ea"/>
              </a:defRPr>
            </a:lvl1pPr>
          </a:lstStyle>
          <a:p>
            <a:pPr>
              <a:lnSpc>
                <a:spcPct val="100000"/>
              </a:lnSpc>
              <a:buNone/>
            </a:pPr>
            <a:r>
              <a:rPr b="0" lang="en-US" sz="1200" spc="-1" strike="noStrike">
                <a:solidFill>
                  <a:srgbClr val="000000"/>
                </a:solidFill>
                <a:latin typeface="+mn-lt"/>
                <a:ea typeface="+mn-ea"/>
              </a:rPr>
              <a:t>Project Title</a:t>
            </a:r>
            <a:endParaRPr b="0" lang="en-US" sz="1200" spc="-1" strike="noStrike">
              <a:latin typeface="Times New Roman"/>
            </a:endParaRPr>
          </a:p>
        </p:txBody>
      </p:sp>
      <p:sp>
        <p:nvSpPr>
          <p:cNvPr id="399" name="PlaceHolder 6"/>
          <p:cNvSpPr>
            <a:spLocks noGrp="1"/>
          </p:cNvSpPr>
          <p:nvPr>
            <p:ph type="sldNum" idx="96"/>
          </p:nvPr>
        </p:nvSpPr>
        <p:spPr>
          <a:xfrm>
            <a:off x="3884760" y="8685360"/>
            <a:ext cx="2967120" cy="45396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0A7B8DBC-D93E-4AD3-B13F-3ECD3FA2020A}" type="slidenum">
              <a:rPr b="0" lang="en-US" sz="1200" spc="-1" strike="noStrike">
                <a:solidFill>
                  <a:srgbClr val="000000"/>
                </a:solidFill>
                <a:latin typeface="+mn-lt"/>
                <a:ea typeface="+mn-ea"/>
              </a:rPr>
              <a:t>2</a:t>
            </a:fld>
            <a:endParaRPr b="0" lang="en-US" sz="12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PlaceHolder 1"/>
          <p:cNvSpPr>
            <a:spLocks noGrp="1"/>
          </p:cNvSpPr>
          <p:nvPr>
            <p:ph type="sldImg"/>
          </p:nvPr>
        </p:nvSpPr>
        <p:spPr>
          <a:xfrm>
            <a:off x="685800" y="1143000"/>
            <a:ext cx="5482440" cy="3081960"/>
          </a:xfrm>
          <a:prstGeom prst="rect">
            <a:avLst/>
          </a:prstGeom>
          <a:ln w="0">
            <a:noFill/>
          </a:ln>
        </p:spPr>
      </p:sp>
      <p:sp>
        <p:nvSpPr>
          <p:cNvPr id="401" name="PlaceHolder 2"/>
          <p:cNvSpPr>
            <a:spLocks noGrp="1"/>
          </p:cNvSpPr>
          <p:nvPr>
            <p:ph type="body"/>
          </p:nvPr>
        </p:nvSpPr>
        <p:spPr>
          <a:xfrm>
            <a:off x="685800" y="4400640"/>
            <a:ext cx="5481720" cy="3595680"/>
          </a:xfrm>
          <a:prstGeom prst="rect">
            <a:avLst/>
          </a:prstGeom>
          <a:noFill/>
          <a:ln w="0">
            <a:noFill/>
          </a:ln>
        </p:spPr>
        <p:txBody>
          <a:bodyPr lIns="0" rIns="0" tIns="0" bIns="0" anchor="t">
            <a:noAutofit/>
          </a:bodyPr>
          <a:p>
            <a:endParaRPr b="0" lang="en-US" sz="2000" spc="-1" strike="noStrike">
              <a:latin typeface="Arial"/>
            </a:endParaRPr>
          </a:p>
        </p:txBody>
      </p:sp>
      <p:sp>
        <p:nvSpPr>
          <p:cNvPr id="402" name="PlaceHolder 3"/>
          <p:cNvSpPr>
            <a:spLocks noGrp="1"/>
          </p:cNvSpPr>
          <p:nvPr>
            <p:ph type="hdr"/>
          </p:nvPr>
        </p:nvSpPr>
        <p:spPr>
          <a:xfrm>
            <a:off x="0" y="0"/>
            <a:ext cx="2967120" cy="453960"/>
          </a:xfrm>
          <a:prstGeom prst="rect">
            <a:avLst/>
          </a:prstGeom>
          <a:noFill/>
          <a:ln w="0">
            <a:noFill/>
          </a:ln>
        </p:spPr>
        <p:txBody>
          <a:bodyPr lIns="0" rIns="0" tIns="0" bIns="0" anchor="t">
            <a:noAutofit/>
          </a:bodyPr>
          <a:p>
            <a:pPr>
              <a:lnSpc>
                <a:spcPct val="100000"/>
              </a:lnSpc>
              <a:buNone/>
            </a:pPr>
            <a:r>
              <a:rPr b="0" lang="en-US" sz="1200" spc="-1" strike="noStrike">
                <a:solidFill>
                  <a:srgbClr val="000000"/>
                </a:solidFill>
                <a:latin typeface="+mn-lt"/>
                <a:ea typeface="+mn-ea"/>
              </a:rPr>
              <a:t>P1-P1-S-20-01</a:t>
            </a:r>
            <a:endParaRPr b="0" lang="en-US" sz="1200" spc="-1" strike="noStrike">
              <a:latin typeface="Times New Roman"/>
            </a:endParaRPr>
          </a:p>
        </p:txBody>
      </p:sp>
      <p:sp>
        <p:nvSpPr>
          <p:cNvPr id="403" name="PlaceHolder 4"/>
          <p:cNvSpPr>
            <a:spLocks noGrp="1"/>
          </p:cNvSpPr>
          <p:nvPr>
            <p:ph type="dt" idx="97"/>
          </p:nvPr>
        </p:nvSpPr>
        <p:spPr>
          <a:xfrm>
            <a:off x="3884760" y="0"/>
            <a:ext cx="2967120" cy="453960"/>
          </a:xfrm>
          <a:prstGeom prst="rect">
            <a:avLst/>
          </a:prstGeom>
          <a:noFill/>
          <a:ln w="0">
            <a:noFill/>
          </a:ln>
        </p:spPr>
        <p:txBody>
          <a:bodyPr lIns="0" rIns="0" tIns="0" bIns="0" anchor="t">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5CCE60A5-EB89-48E5-9069-D8B5B63A5279}" type="datetime1">
              <a:rPr b="0" lang="en-US" sz="1200" spc="-1" strike="noStrike">
                <a:solidFill>
                  <a:srgbClr val="000000"/>
                </a:solidFill>
                <a:latin typeface="+mn-lt"/>
                <a:ea typeface="+mn-ea"/>
              </a:rPr>
              <a:t>11/16/2022</a:t>
            </a:fld>
            <a:endParaRPr b="0" lang="en-US" sz="1200" spc="-1" strike="noStrike">
              <a:latin typeface="Times New Roman"/>
            </a:endParaRPr>
          </a:p>
        </p:txBody>
      </p:sp>
      <p:sp>
        <p:nvSpPr>
          <p:cNvPr id="404" name="PlaceHolder 5"/>
          <p:cNvSpPr>
            <a:spLocks noGrp="1"/>
          </p:cNvSpPr>
          <p:nvPr>
            <p:ph type="ftr" idx="98"/>
          </p:nvPr>
        </p:nvSpPr>
        <p:spPr>
          <a:xfrm>
            <a:off x="0" y="8685360"/>
            <a:ext cx="2967120" cy="453960"/>
          </a:xfrm>
          <a:prstGeom prst="rect">
            <a:avLst/>
          </a:prstGeom>
          <a:noFill/>
          <a:ln w="0">
            <a:noFill/>
          </a:ln>
        </p:spPr>
        <p:txBody>
          <a:bodyPr lIns="0" rIns="0" tIns="0" bIns="0" anchor="b">
            <a:noAutofit/>
          </a:bodyPr>
          <a:lstStyle>
            <a:lvl1pPr>
              <a:lnSpc>
                <a:spcPct val="100000"/>
              </a:lnSpc>
              <a:buNone/>
              <a:defRPr b="0" lang="en-US" sz="1200" spc="-1" strike="noStrike">
                <a:solidFill>
                  <a:srgbClr val="000000"/>
                </a:solidFill>
                <a:latin typeface="+mn-lt"/>
                <a:ea typeface="+mn-ea"/>
              </a:defRPr>
            </a:lvl1pPr>
          </a:lstStyle>
          <a:p>
            <a:pPr>
              <a:lnSpc>
                <a:spcPct val="100000"/>
              </a:lnSpc>
              <a:buNone/>
            </a:pPr>
            <a:r>
              <a:rPr b="0" lang="en-US" sz="1200" spc="-1" strike="noStrike">
                <a:solidFill>
                  <a:srgbClr val="000000"/>
                </a:solidFill>
                <a:latin typeface="+mn-lt"/>
                <a:ea typeface="+mn-ea"/>
              </a:rPr>
              <a:t>Project Title</a:t>
            </a:r>
            <a:endParaRPr b="0" lang="en-US" sz="1200" spc="-1" strike="noStrike">
              <a:latin typeface="Times New Roman"/>
            </a:endParaRPr>
          </a:p>
        </p:txBody>
      </p:sp>
      <p:sp>
        <p:nvSpPr>
          <p:cNvPr id="405" name="PlaceHolder 6"/>
          <p:cNvSpPr>
            <a:spLocks noGrp="1"/>
          </p:cNvSpPr>
          <p:nvPr>
            <p:ph type="sldNum" idx="99"/>
          </p:nvPr>
        </p:nvSpPr>
        <p:spPr>
          <a:xfrm>
            <a:off x="3884760" y="8685360"/>
            <a:ext cx="2967120" cy="45396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0FC3668A-3FE3-4157-8EF2-74936C0A5383}"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sldImg"/>
          </p:nvPr>
        </p:nvSpPr>
        <p:spPr>
          <a:xfrm>
            <a:off x="685800" y="1143000"/>
            <a:ext cx="5482440" cy="3081960"/>
          </a:xfrm>
          <a:prstGeom prst="rect">
            <a:avLst/>
          </a:prstGeom>
          <a:ln w="0">
            <a:noFill/>
          </a:ln>
        </p:spPr>
      </p:sp>
      <p:sp>
        <p:nvSpPr>
          <p:cNvPr id="281" name="PlaceHolder 2"/>
          <p:cNvSpPr>
            <a:spLocks noGrp="1"/>
          </p:cNvSpPr>
          <p:nvPr>
            <p:ph type="body"/>
          </p:nvPr>
        </p:nvSpPr>
        <p:spPr>
          <a:xfrm>
            <a:off x="685800" y="4400640"/>
            <a:ext cx="5481720" cy="3595680"/>
          </a:xfrm>
          <a:prstGeom prst="rect">
            <a:avLst/>
          </a:prstGeom>
          <a:noFill/>
          <a:ln w="0">
            <a:noFill/>
          </a:ln>
        </p:spPr>
        <p:txBody>
          <a:bodyPr lIns="0" rIns="0" tIns="0" bIns="0" anchor="t">
            <a:noAutofit/>
          </a:bodyPr>
          <a:p>
            <a:endParaRPr b="0" lang="en-US" sz="2000" spc="-1" strike="noStrike">
              <a:latin typeface="Arial"/>
            </a:endParaRPr>
          </a:p>
        </p:txBody>
      </p:sp>
      <p:sp>
        <p:nvSpPr>
          <p:cNvPr id="282" name="PlaceHolder 3"/>
          <p:cNvSpPr>
            <a:spLocks noGrp="1"/>
          </p:cNvSpPr>
          <p:nvPr>
            <p:ph type="hdr"/>
          </p:nvPr>
        </p:nvSpPr>
        <p:spPr>
          <a:xfrm>
            <a:off x="0" y="0"/>
            <a:ext cx="2967120" cy="453960"/>
          </a:xfrm>
          <a:prstGeom prst="rect">
            <a:avLst/>
          </a:prstGeom>
          <a:noFill/>
          <a:ln w="0">
            <a:noFill/>
          </a:ln>
        </p:spPr>
        <p:txBody>
          <a:bodyPr lIns="0" rIns="0" tIns="0" bIns="0" anchor="t">
            <a:noAutofit/>
          </a:bodyPr>
          <a:p>
            <a:pPr>
              <a:lnSpc>
                <a:spcPct val="100000"/>
              </a:lnSpc>
              <a:buNone/>
            </a:pPr>
            <a:r>
              <a:rPr b="0" lang="en-US" sz="1200" spc="-1" strike="noStrike">
                <a:solidFill>
                  <a:srgbClr val="000000"/>
                </a:solidFill>
                <a:latin typeface="+mn-lt"/>
                <a:ea typeface="+mn-ea"/>
              </a:rPr>
              <a:t>P1-P1-S-20-01</a:t>
            </a:r>
            <a:endParaRPr b="0" lang="en-US" sz="1200" spc="-1" strike="noStrike">
              <a:latin typeface="Times New Roman"/>
            </a:endParaRPr>
          </a:p>
        </p:txBody>
      </p:sp>
      <p:sp>
        <p:nvSpPr>
          <p:cNvPr id="283" name="PlaceHolder 4"/>
          <p:cNvSpPr>
            <a:spLocks noGrp="1"/>
          </p:cNvSpPr>
          <p:nvPr>
            <p:ph type="dt" idx="37"/>
          </p:nvPr>
        </p:nvSpPr>
        <p:spPr>
          <a:xfrm>
            <a:off x="3884760" y="0"/>
            <a:ext cx="2967120" cy="453960"/>
          </a:xfrm>
          <a:prstGeom prst="rect">
            <a:avLst/>
          </a:prstGeom>
          <a:noFill/>
          <a:ln w="0">
            <a:noFill/>
          </a:ln>
        </p:spPr>
        <p:txBody>
          <a:bodyPr lIns="0" rIns="0" tIns="0" bIns="0" anchor="t">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5A6B0623-2F0B-4D59-8F54-D35D9A3C4C76}" type="datetime1">
              <a:rPr b="0" lang="en-US" sz="1200" spc="-1" strike="noStrike">
                <a:solidFill>
                  <a:srgbClr val="000000"/>
                </a:solidFill>
                <a:latin typeface="+mn-lt"/>
                <a:ea typeface="+mn-ea"/>
              </a:rPr>
              <a:t>11/16/2022</a:t>
            </a:fld>
            <a:endParaRPr b="0" lang="en-US" sz="1200" spc="-1" strike="noStrike">
              <a:latin typeface="Times New Roman"/>
            </a:endParaRPr>
          </a:p>
        </p:txBody>
      </p:sp>
      <p:sp>
        <p:nvSpPr>
          <p:cNvPr id="284" name="PlaceHolder 5"/>
          <p:cNvSpPr>
            <a:spLocks noGrp="1"/>
          </p:cNvSpPr>
          <p:nvPr>
            <p:ph type="ftr" idx="38"/>
          </p:nvPr>
        </p:nvSpPr>
        <p:spPr>
          <a:xfrm>
            <a:off x="0" y="8685360"/>
            <a:ext cx="2967120" cy="453960"/>
          </a:xfrm>
          <a:prstGeom prst="rect">
            <a:avLst/>
          </a:prstGeom>
          <a:noFill/>
          <a:ln w="0">
            <a:noFill/>
          </a:ln>
        </p:spPr>
        <p:txBody>
          <a:bodyPr lIns="0" rIns="0" tIns="0" bIns="0" anchor="b">
            <a:noAutofit/>
          </a:bodyPr>
          <a:lstStyle>
            <a:lvl1pPr>
              <a:lnSpc>
                <a:spcPct val="100000"/>
              </a:lnSpc>
              <a:buNone/>
              <a:defRPr b="0" lang="en-US" sz="1200" spc="-1" strike="noStrike">
                <a:solidFill>
                  <a:srgbClr val="000000"/>
                </a:solidFill>
                <a:latin typeface="+mn-lt"/>
                <a:ea typeface="+mn-ea"/>
              </a:defRPr>
            </a:lvl1pPr>
          </a:lstStyle>
          <a:p>
            <a:pPr>
              <a:lnSpc>
                <a:spcPct val="100000"/>
              </a:lnSpc>
              <a:buNone/>
            </a:pPr>
            <a:r>
              <a:rPr b="0" lang="en-US" sz="1200" spc="-1" strike="noStrike">
                <a:solidFill>
                  <a:srgbClr val="000000"/>
                </a:solidFill>
                <a:latin typeface="+mn-lt"/>
                <a:ea typeface="+mn-ea"/>
              </a:rPr>
              <a:t>Project Title</a:t>
            </a:r>
            <a:endParaRPr b="0" lang="en-US" sz="1200" spc="-1" strike="noStrike">
              <a:latin typeface="Times New Roman"/>
            </a:endParaRPr>
          </a:p>
        </p:txBody>
      </p:sp>
      <p:sp>
        <p:nvSpPr>
          <p:cNvPr id="285" name="PlaceHolder 6"/>
          <p:cNvSpPr>
            <a:spLocks noGrp="1"/>
          </p:cNvSpPr>
          <p:nvPr>
            <p:ph type="sldNum" idx="39"/>
          </p:nvPr>
        </p:nvSpPr>
        <p:spPr>
          <a:xfrm>
            <a:off x="3884760" y="8685360"/>
            <a:ext cx="2967120" cy="45396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D7A58A4E-43DE-4EAC-9744-88408998DA6D}" type="slidenum">
              <a:rPr b="0" lang="en-US" sz="1200" spc="-1" strike="noStrike">
                <a:solidFill>
                  <a:srgbClr val="000000"/>
                </a:solidFill>
                <a:latin typeface="+mn-lt"/>
                <a:ea typeface="+mn-ea"/>
              </a:rPr>
              <a:t>2</a:t>
            </a:fld>
            <a:endParaRPr b="0" lang="en-US"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sldImg"/>
          </p:nvPr>
        </p:nvSpPr>
        <p:spPr>
          <a:xfrm>
            <a:off x="685800" y="1143000"/>
            <a:ext cx="5482440" cy="3081960"/>
          </a:xfrm>
          <a:prstGeom prst="rect">
            <a:avLst/>
          </a:prstGeom>
          <a:ln w="0">
            <a:noFill/>
          </a:ln>
        </p:spPr>
      </p:sp>
      <p:sp>
        <p:nvSpPr>
          <p:cNvPr id="287" name="PlaceHolder 2"/>
          <p:cNvSpPr>
            <a:spLocks noGrp="1"/>
          </p:cNvSpPr>
          <p:nvPr>
            <p:ph type="body"/>
          </p:nvPr>
        </p:nvSpPr>
        <p:spPr>
          <a:xfrm>
            <a:off x="685800" y="4400640"/>
            <a:ext cx="5481720" cy="3595680"/>
          </a:xfrm>
          <a:prstGeom prst="rect">
            <a:avLst/>
          </a:prstGeom>
          <a:noFill/>
          <a:ln w="0">
            <a:noFill/>
          </a:ln>
        </p:spPr>
        <p:txBody>
          <a:bodyPr lIns="0" rIns="0" tIns="0" bIns="0" anchor="t">
            <a:noAutofit/>
          </a:bodyPr>
          <a:p>
            <a:endParaRPr b="0" lang="en-US" sz="2000" spc="-1" strike="noStrike">
              <a:latin typeface="Arial"/>
            </a:endParaRPr>
          </a:p>
        </p:txBody>
      </p:sp>
      <p:sp>
        <p:nvSpPr>
          <p:cNvPr id="288" name="PlaceHolder 3"/>
          <p:cNvSpPr>
            <a:spLocks noGrp="1"/>
          </p:cNvSpPr>
          <p:nvPr>
            <p:ph type="hdr"/>
          </p:nvPr>
        </p:nvSpPr>
        <p:spPr>
          <a:xfrm>
            <a:off x="0" y="0"/>
            <a:ext cx="2967120" cy="453960"/>
          </a:xfrm>
          <a:prstGeom prst="rect">
            <a:avLst/>
          </a:prstGeom>
          <a:noFill/>
          <a:ln w="0">
            <a:noFill/>
          </a:ln>
        </p:spPr>
        <p:txBody>
          <a:bodyPr lIns="0" rIns="0" tIns="0" bIns="0" anchor="t">
            <a:noAutofit/>
          </a:bodyPr>
          <a:p>
            <a:pPr>
              <a:lnSpc>
                <a:spcPct val="100000"/>
              </a:lnSpc>
              <a:buNone/>
            </a:pPr>
            <a:r>
              <a:rPr b="0" lang="en-US" sz="1200" spc="-1" strike="noStrike">
                <a:solidFill>
                  <a:srgbClr val="000000"/>
                </a:solidFill>
                <a:latin typeface="+mn-lt"/>
                <a:ea typeface="+mn-ea"/>
              </a:rPr>
              <a:t>P1-P1-S-20-01</a:t>
            </a:r>
            <a:endParaRPr b="0" lang="en-US" sz="1200" spc="-1" strike="noStrike">
              <a:latin typeface="Times New Roman"/>
            </a:endParaRPr>
          </a:p>
        </p:txBody>
      </p:sp>
      <p:sp>
        <p:nvSpPr>
          <p:cNvPr id="289" name="PlaceHolder 4"/>
          <p:cNvSpPr>
            <a:spLocks noGrp="1"/>
          </p:cNvSpPr>
          <p:nvPr>
            <p:ph type="dt" idx="40"/>
          </p:nvPr>
        </p:nvSpPr>
        <p:spPr>
          <a:xfrm>
            <a:off x="3884760" y="0"/>
            <a:ext cx="2967120" cy="453960"/>
          </a:xfrm>
          <a:prstGeom prst="rect">
            <a:avLst/>
          </a:prstGeom>
          <a:noFill/>
          <a:ln w="0">
            <a:noFill/>
          </a:ln>
        </p:spPr>
        <p:txBody>
          <a:bodyPr lIns="0" rIns="0" tIns="0" bIns="0" anchor="t">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A5B3D38B-A1B1-481E-93E4-C1DA0699F4B8}" type="datetime1">
              <a:rPr b="0" lang="en-US" sz="1200" spc="-1" strike="noStrike">
                <a:solidFill>
                  <a:srgbClr val="000000"/>
                </a:solidFill>
                <a:latin typeface="+mn-lt"/>
                <a:ea typeface="+mn-ea"/>
              </a:rPr>
              <a:t>11/16/2022</a:t>
            </a:fld>
            <a:endParaRPr b="0" lang="en-US" sz="1200" spc="-1" strike="noStrike">
              <a:latin typeface="Times New Roman"/>
            </a:endParaRPr>
          </a:p>
        </p:txBody>
      </p:sp>
      <p:sp>
        <p:nvSpPr>
          <p:cNvPr id="290" name="PlaceHolder 5"/>
          <p:cNvSpPr>
            <a:spLocks noGrp="1"/>
          </p:cNvSpPr>
          <p:nvPr>
            <p:ph type="ftr" idx="41"/>
          </p:nvPr>
        </p:nvSpPr>
        <p:spPr>
          <a:xfrm>
            <a:off x="0" y="8685360"/>
            <a:ext cx="2967120" cy="453960"/>
          </a:xfrm>
          <a:prstGeom prst="rect">
            <a:avLst/>
          </a:prstGeom>
          <a:noFill/>
          <a:ln w="0">
            <a:noFill/>
          </a:ln>
        </p:spPr>
        <p:txBody>
          <a:bodyPr lIns="0" rIns="0" tIns="0" bIns="0" anchor="b">
            <a:noAutofit/>
          </a:bodyPr>
          <a:lstStyle>
            <a:lvl1pPr>
              <a:lnSpc>
                <a:spcPct val="100000"/>
              </a:lnSpc>
              <a:buNone/>
              <a:defRPr b="0" lang="en-US" sz="1200" spc="-1" strike="noStrike">
                <a:solidFill>
                  <a:srgbClr val="000000"/>
                </a:solidFill>
                <a:latin typeface="+mn-lt"/>
                <a:ea typeface="+mn-ea"/>
              </a:defRPr>
            </a:lvl1pPr>
          </a:lstStyle>
          <a:p>
            <a:pPr>
              <a:lnSpc>
                <a:spcPct val="100000"/>
              </a:lnSpc>
              <a:buNone/>
            </a:pPr>
            <a:r>
              <a:rPr b="0" lang="en-US" sz="1200" spc="-1" strike="noStrike">
                <a:solidFill>
                  <a:srgbClr val="000000"/>
                </a:solidFill>
                <a:latin typeface="+mn-lt"/>
                <a:ea typeface="+mn-ea"/>
              </a:rPr>
              <a:t>Project Title</a:t>
            </a:r>
            <a:endParaRPr b="0" lang="en-US" sz="1200" spc="-1" strike="noStrike">
              <a:latin typeface="Times New Roman"/>
            </a:endParaRPr>
          </a:p>
        </p:txBody>
      </p:sp>
      <p:sp>
        <p:nvSpPr>
          <p:cNvPr id="291" name="PlaceHolder 6"/>
          <p:cNvSpPr>
            <a:spLocks noGrp="1"/>
          </p:cNvSpPr>
          <p:nvPr>
            <p:ph type="sldNum" idx="42"/>
          </p:nvPr>
        </p:nvSpPr>
        <p:spPr>
          <a:xfrm>
            <a:off x="3884760" y="8685360"/>
            <a:ext cx="2967120" cy="45396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9C0DEF32-8BC8-480B-9C9E-835905B7E7EE}" type="slidenum">
              <a:rPr b="0" lang="en-US" sz="1200" spc="-1" strike="noStrike">
                <a:solidFill>
                  <a:srgbClr val="000000"/>
                </a:solidFill>
                <a:latin typeface="+mn-lt"/>
                <a:ea typeface="+mn-ea"/>
              </a:rPr>
              <a:t>2</a:t>
            </a:fld>
            <a:endParaRPr b="0" lang="en-US"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sldImg"/>
          </p:nvPr>
        </p:nvSpPr>
        <p:spPr>
          <a:xfrm>
            <a:off x="685800" y="1143000"/>
            <a:ext cx="5482440" cy="3081960"/>
          </a:xfrm>
          <a:prstGeom prst="rect">
            <a:avLst/>
          </a:prstGeom>
          <a:ln w="0">
            <a:noFill/>
          </a:ln>
        </p:spPr>
      </p:sp>
      <p:sp>
        <p:nvSpPr>
          <p:cNvPr id="293" name="PlaceHolder 2"/>
          <p:cNvSpPr>
            <a:spLocks noGrp="1"/>
          </p:cNvSpPr>
          <p:nvPr>
            <p:ph type="body"/>
          </p:nvPr>
        </p:nvSpPr>
        <p:spPr>
          <a:xfrm>
            <a:off x="685800" y="4400640"/>
            <a:ext cx="5481720" cy="3595680"/>
          </a:xfrm>
          <a:prstGeom prst="rect">
            <a:avLst/>
          </a:prstGeom>
          <a:noFill/>
          <a:ln w="0">
            <a:noFill/>
          </a:ln>
        </p:spPr>
        <p:txBody>
          <a:bodyPr lIns="0" rIns="0" tIns="0" bIns="0" anchor="t">
            <a:noAutofit/>
          </a:bodyPr>
          <a:p>
            <a:endParaRPr b="0" lang="en-US" sz="2000" spc="-1" strike="noStrike">
              <a:latin typeface="Arial"/>
            </a:endParaRPr>
          </a:p>
        </p:txBody>
      </p:sp>
      <p:sp>
        <p:nvSpPr>
          <p:cNvPr id="294" name="PlaceHolder 3"/>
          <p:cNvSpPr>
            <a:spLocks noGrp="1"/>
          </p:cNvSpPr>
          <p:nvPr>
            <p:ph type="hdr"/>
          </p:nvPr>
        </p:nvSpPr>
        <p:spPr>
          <a:xfrm>
            <a:off x="0" y="0"/>
            <a:ext cx="2967120" cy="453960"/>
          </a:xfrm>
          <a:prstGeom prst="rect">
            <a:avLst/>
          </a:prstGeom>
          <a:noFill/>
          <a:ln w="0">
            <a:noFill/>
          </a:ln>
        </p:spPr>
        <p:txBody>
          <a:bodyPr lIns="0" rIns="0" tIns="0" bIns="0" anchor="t">
            <a:noAutofit/>
          </a:bodyPr>
          <a:p>
            <a:pPr>
              <a:lnSpc>
                <a:spcPct val="100000"/>
              </a:lnSpc>
              <a:buNone/>
            </a:pPr>
            <a:r>
              <a:rPr b="0" lang="en-US" sz="1200" spc="-1" strike="noStrike">
                <a:solidFill>
                  <a:srgbClr val="000000"/>
                </a:solidFill>
                <a:latin typeface="+mn-lt"/>
                <a:ea typeface="+mn-ea"/>
              </a:rPr>
              <a:t>P1-P1-S-20-01</a:t>
            </a:r>
            <a:endParaRPr b="0" lang="en-US" sz="1200" spc="-1" strike="noStrike">
              <a:latin typeface="Times New Roman"/>
            </a:endParaRPr>
          </a:p>
        </p:txBody>
      </p:sp>
      <p:sp>
        <p:nvSpPr>
          <p:cNvPr id="295" name="PlaceHolder 4"/>
          <p:cNvSpPr>
            <a:spLocks noGrp="1"/>
          </p:cNvSpPr>
          <p:nvPr>
            <p:ph type="dt" idx="43"/>
          </p:nvPr>
        </p:nvSpPr>
        <p:spPr>
          <a:xfrm>
            <a:off x="3884760" y="0"/>
            <a:ext cx="2967120" cy="453960"/>
          </a:xfrm>
          <a:prstGeom prst="rect">
            <a:avLst/>
          </a:prstGeom>
          <a:noFill/>
          <a:ln w="0">
            <a:noFill/>
          </a:ln>
        </p:spPr>
        <p:txBody>
          <a:bodyPr lIns="0" rIns="0" tIns="0" bIns="0" anchor="t">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13EFCB21-5013-46B4-B7AD-B61D18CAEE92}" type="datetime1">
              <a:rPr b="0" lang="en-US" sz="1200" spc="-1" strike="noStrike">
                <a:solidFill>
                  <a:srgbClr val="000000"/>
                </a:solidFill>
                <a:latin typeface="+mn-lt"/>
                <a:ea typeface="+mn-ea"/>
              </a:rPr>
              <a:t>11/16/2022</a:t>
            </a:fld>
            <a:endParaRPr b="0" lang="en-US" sz="1200" spc="-1" strike="noStrike">
              <a:latin typeface="Times New Roman"/>
            </a:endParaRPr>
          </a:p>
        </p:txBody>
      </p:sp>
      <p:sp>
        <p:nvSpPr>
          <p:cNvPr id="296" name="PlaceHolder 5"/>
          <p:cNvSpPr>
            <a:spLocks noGrp="1"/>
          </p:cNvSpPr>
          <p:nvPr>
            <p:ph type="ftr" idx="44"/>
          </p:nvPr>
        </p:nvSpPr>
        <p:spPr>
          <a:xfrm>
            <a:off x="0" y="8685360"/>
            <a:ext cx="2967120" cy="453960"/>
          </a:xfrm>
          <a:prstGeom prst="rect">
            <a:avLst/>
          </a:prstGeom>
          <a:noFill/>
          <a:ln w="0">
            <a:noFill/>
          </a:ln>
        </p:spPr>
        <p:txBody>
          <a:bodyPr lIns="0" rIns="0" tIns="0" bIns="0" anchor="b">
            <a:noAutofit/>
          </a:bodyPr>
          <a:lstStyle>
            <a:lvl1pPr>
              <a:lnSpc>
                <a:spcPct val="100000"/>
              </a:lnSpc>
              <a:buNone/>
              <a:defRPr b="0" lang="en-US" sz="1200" spc="-1" strike="noStrike">
                <a:solidFill>
                  <a:srgbClr val="000000"/>
                </a:solidFill>
                <a:latin typeface="+mn-lt"/>
                <a:ea typeface="+mn-ea"/>
              </a:defRPr>
            </a:lvl1pPr>
          </a:lstStyle>
          <a:p>
            <a:pPr>
              <a:lnSpc>
                <a:spcPct val="100000"/>
              </a:lnSpc>
              <a:buNone/>
            </a:pPr>
            <a:r>
              <a:rPr b="0" lang="en-US" sz="1200" spc="-1" strike="noStrike">
                <a:solidFill>
                  <a:srgbClr val="000000"/>
                </a:solidFill>
                <a:latin typeface="+mn-lt"/>
                <a:ea typeface="+mn-ea"/>
              </a:rPr>
              <a:t>Project Title</a:t>
            </a:r>
            <a:endParaRPr b="0" lang="en-US" sz="1200" spc="-1" strike="noStrike">
              <a:latin typeface="Times New Roman"/>
            </a:endParaRPr>
          </a:p>
        </p:txBody>
      </p:sp>
      <p:sp>
        <p:nvSpPr>
          <p:cNvPr id="297" name="PlaceHolder 6"/>
          <p:cNvSpPr>
            <a:spLocks noGrp="1"/>
          </p:cNvSpPr>
          <p:nvPr>
            <p:ph type="sldNum" idx="45"/>
          </p:nvPr>
        </p:nvSpPr>
        <p:spPr>
          <a:xfrm>
            <a:off x="3884760" y="8685360"/>
            <a:ext cx="2967120" cy="45396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9657944C-BF52-4C94-88B6-EEF6FA374242}" type="slidenum">
              <a:rPr b="0" lang="en-US" sz="1200" spc="-1" strike="noStrike">
                <a:solidFill>
                  <a:srgbClr val="000000"/>
                </a:solidFill>
                <a:latin typeface="+mn-lt"/>
                <a:ea typeface="+mn-ea"/>
              </a:rPr>
              <a:t>2</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sldImg"/>
          </p:nvPr>
        </p:nvSpPr>
        <p:spPr>
          <a:xfrm>
            <a:off x="685800" y="1143000"/>
            <a:ext cx="5482440" cy="3081960"/>
          </a:xfrm>
          <a:prstGeom prst="rect">
            <a:avLst/>
          </a:prstGeom>
          <a:ln w="0">
            <a:noFill/>
          </a:ln>
        </p:spPr>
      </p:sp>
      <p:sp>
        <p:nvSpPr>
          <p:cNvPr id="299" name="PlaceHolder 2"/>
          <p:cNvSpPr>
            <a:spLocks noGrp="1"/>
          </p:cNvSpPr>
          <p:nvPr>
            <p:ph type="body"/>
          </p:nvPr>
        </p:nvSpPr>
        <p:spPr>
          <a:xfrm>
            <a:off x="685800" y="4400640"/>
            <a:ext cx="5481720" cy="3595680"/>
          </a:xfrm>
          <a:prstGeom prst="rect">
            <a:avLst/>
          </a:prstGeom>
          <a:noFill/>
          <a:ln w="0">
            <a:noFill/>
          </a:ln>
        </p:spPr>
        <p:txBody>
          <a:bodyPr lIns="0" rIns="0" tIns="0" bIns="0" anchor="t">
            <a:noAutofit/>
          </a:bodyPr>
          <a:p>
            <a:endParaRPr b="0" lang="en-US" sz="2000" spc="-1" strike="noStrike">
              <a:latin typeface="Arial"/>
            </a:endParaRPr>
          </a:p>
        </p:txBody>
      </p:sp>
      <p:sp>
        <p:nvSpPr>
          <p:cNvPr id="300" name="PlaceHolder 3"/>
          <p:cNvSpPr>
            <a:spLocks noGrp="1"/>
          </p:cNvSpPr>
          <p:nvPr>
            <p:ph type="hdr"/>
          </p:nvPr>
        </p:nvSpPr>
        <p:spPr>
          <a:xfrm>
            <a:off x="0" y="0"/>
            <a:ext cx="2967120" cy="453960"/>
          </a:xfrm>
          <a:prstGeom prst="rect">
            <a:avLst/>
          </a:prstGeom>
          <a:noFill/>
          <a:ln w="0">
            <a:noFill/>
          </a:ln>
        </p:spPr>
        <p:txBody>
          <a:bodyPr lIns="0" rIns="0" tIns="0" bIns="0" anchor="t">
            <a:noAutofit/>
          </a:bodyPr>
          <a:p>
            <a:pPr>
              <a:lnSpc>
                <a:spcPct val="100000"/>
              </a:lnSpc>
              <a:buNone/>
            </a:pPr>
            <a:r>
              <a:rPr b="0" lang="en-US" sz="1200" spc="-1" strike="noStrike">
                <a:solidFill>
                  <a:srgbClr val="000000"/>
                </a:solidFill>
                <a:latin typeface="+mn-lt"/>
                <a:ea typeface="+mn-ea"/>
              </a:rPr>
              <a:t>P1-P1-S-20-01</a:t>
            </a:r>
            <a:endParaRPr b="0" lang="en-US" sz="1200" spc="-1" strike="noStrike">
              <a:latin typeface="Times New Roman"/>
            </a:endParaRPr>
          </a:p>
        </p:txBody>
      </p:sp>
      <p:sp>
        <p:nvSpPr>
          <p:cNvPr id="301" name="PlaceHolder 4"/>
          <p:cNvSpPr>
            <a:spLocks noGrp="1"/>
          </p:cNvSpPr>
          <p:nvPr>
            <p:ph type="dt" idx="46"/>
          </p:nvPr>
        </p:nvSpPr>
        <p:spPr>
          <a:xfrm>
            <a:off x="3884760" y="0"/>
            <a:ext cx="2967120" cy="453960"/>
          </a:xfrm>
          <a:prstGeom prst="rect">
            <a:avLst/>
          </a:prstGeom>
          <a:noFill/>
          <a:ln w="0">
            <a:noFill/>
          </a:ln>
        </p:spPr>
        <p:txBody>
          <a:bodyPr lIns="0" rIns="0" tIns="0" bIns="0" anchor="t">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6F93144A-9818-4ED2-A8AE-B7E70DD50D5E}" type="datetime1">
              <a:rPr b="0" lang="en-US" sz="1200" spc="-1" strike="noStrike">
                <a:solidFill>
                  <a:srgbClr val="000000"/>
                </a:solidFill>
                <a:latin typeface="+mn-lt"/>
                <a:ea typeface="+mn-ea"/>
              </a:rPr>
              <a:t>11/16/2022</a:t>
            </a:fld>
            <a:endParaRPr b="0" lang="en-US" sz="1200" spc="-1" strike="noStrike">
              <a:latin typeface="Times New Roman"/>
            </a:endParaRPr>
          </a:p>
        </p:txBody>
      </p:sp>
      <p:sp>
        <p:nvSpPr>
          <p:cNvPr id="302" name="PlaceHolder 5"/>
          <p:cNvSpPr>
            <a:spLocks noGrp="1"/>
          </p:cNvSpPr>
          <p:nvPr>
            <p:ph type="ftr" idx="47"/>
          </p:nvPr>
        </p:nvSpPr>
        <p:spPr>
          <a:xfrm>
            <a:off x="0" y="8685360"/>
            <a:ext cx="2967120" cy="453960"/>
          </a:xfrm>
          <a:prstGeom prst="rect">
            <a:avLst/>
          </a:prstGeom>
          <a:noFill/>
          <a:ln w="0">
            <a:noFill/>
          </a:ln>
        </p:spPr>
        <p:txBody>
          <a:bodyPr lIns="0" rIns="0" tIns="0" bIns="0" anchor="b">
            <a:noAutofit/>
          </a:bodyPr>
          <a:lstStyle>
            <a:lvl1pPr>
              <a:lnSpc>
                <a:spcPct val="100000"/>
              </a:lnSpc>
              <a:buNone/>
              <a:defRPr b="0" lang="en-US" sz="1200" spc="-1" strike="noStrike">
                <a:solidFill>
                  <a:srgbClr val="000000"/>
                </a:solidFill>
                <a:latin typeface="+mn-lt"/>
                <a:ea typeface="+mn-ea"/>
              </a:defRPr>
            </a:lvl1pPr>
          </a:lstStyle>
          <a:p>
            <a:pPr>
              <a:lnSpc>
                <a:spcPct val="100000"/>
              </a:lnSpc>
              <a:buNone/>
            </a:pPr>
            <a:r>
              <a:rPr b="0" lang="en-US" sz="1200" spc="-1" strike="noStrike">
                <a:solidFill>
                  <a:srgbClr val="000000"/>
                </a:solidFill>
                <a:latin typeface="+mn-lt"/>
                <a:ea typeface="+mn-ea"/>
              </a:rPr>
              <a:t>Project Title</a:t>
            </a:r>
            <a:endParaRPr b="0" lang="en-US" sz="1200" spc="-1" strike="noStrike">
              <a:latin typeface="Times New Roman"/>
            </a:endParaRPr>
          </a:p>
        </p:txBody>
      </p:sp>
      <p:sp>
        <p:nvSpPr>
          <p:cNvPr id="303" name="PlaceHolder 6"/>
          <p:cNvSpPr>
            <a:spLocks noGrp="1"/>
          </p:cNvSpPr>
          <p:nvPr>
            <p:ph type="sldNum" idx="48"/>
          </p:nvPr>
        </p:nvSpPr>
        <p:spPr>
          <a:xfrm>
            <a:off x="3884760" y="8685360"/>
            <a:ext cx="2967120" cy="45396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403465D4-5AB5-4777-8114-AE9915B5B310}" type="slidenum">
              <a:rPr b="0" lang="en-US" sz="1200" spc="-1" strike="noStrike">
                <a:solidFill>
                  <a:srgbClr val="000000"/>
                </a:solidFill>
                <a:latin typeface="+mn-lt"/>
                <a:ea typeface="+mn-ea"/>
              </a:rPr>
              <a:t>2</a:t>
            </a:fld>
            <a:endParaRPr b="0" lang="en-US"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sldImg"/>
          </p:nvPr>
        </p:nvSpPr>
        <p:spPr>
          <a:xfrm>
            <a:off x="685800" y="1143000"/>
            <a:ext cx="5482440" cy="3081960"/>
          </a:xfrm>
          <a:prstGeom prst="rect">
            <a:avLst/>
          </a:prstGeom>
          <a:ln w="0">
            <a:noFill/>
          </a:ln>
        </p:spPr>
      </p:sp>
      <p:sp>
        <p:nvSpPr>
          <p:cNvPr id="305" name="PlaceHolder 2"/>
          <p:cNvSpPr>
            <a:spLocks noGrp="1"/>
          </p:cNvSpPr>
          <p:nvPr>
            <p:ph type="body"/>
          </p:nvPr>
        </p:nvSpPr>
        <p:spPr>
          <a:xfrm>
            <a:off x="685800" y="4400640"/>
            <a:ext cx="5481720" cy="3595680"/>
          </a:xfrm>
          <a:prstGeom prst="rect">
            <a:avLst/>
          </a:prstGeom>
          <a:noFill/>
          <a:ln w="0">
            <a:noFill/>
          </a:ln>
        </p:spPr>
        <p:txBody>
          <a:bodyPr lIns="0" rIns="0" tIns="0" bIns="0" anchor="t">
            <a:noAutofit/>
          </a:bodyPr>
          <a:p>
            <a:endParaRPr b="0" lang="en-US" sz="2000" spc="-1" strike="noStrike">
              <a:latin typeface="Arial"/>
            </a:endParaRPr>
          </a:p>
        </p:txBody>
      </p:sp>
      <p:sp>
        <p:nvSpPr>
          <p:cNvPr id="306" name="PlaceHolder 3"/>
          <p:cNvSpPr>
            <a:spLocks noGrp="1"/>
          </p:cNvSpPr>
          <p:nvPr>
            <p:ph type="hdr"/>
          </p:nvPr>
        </p:nvSpPr>
        <p:spPr>
          <a:xfrm>
            <a:off x="0" y="0"/>
            <a:ext cx="2967120" cy="453960"/>
          </a:xfrm>
          <a:prstGeom prst="rect">
            <a:avLst/>
          </a:prstGeom>
          <a:noFill/>
          <a:ln w="0">
            <a:noFill/>
          </a:ln>
        </p:spPr>
        <p:txBody>
          <a:bodyPr lIns="0" rIns="0" tIns="0" bIns="0" anchor="t">
            <a:noAutofit/>
          </a:bodyPr>
          <a:p>
            <a:pPr>
              <a:lnSpc>
                <a:spcPct val="100000"/>
              </a:lnSpc>
              <a:buNone/>
            </a:pPr>
            <a:r>
              <a:rPr b="0" lang="en-US" sz="1200" spc="-1" strike="noStrike">
                <a:solidFill>
                  <a:srgbClr val="000000"/>
                </a:solidFill>
                <a:latin typeface="+mn-lt"/>
                <a:ea typeface="+mn-ea"/>
              </a:rPr>
              <a:t>P1-P1-S-20-01</a:t>
            </a:r>
            <a:endParaRPr b="0" lang="en-US" sz="1200" spc="-1" strike="noStrike">
              <a:latin typeface="Times New Roman"/>
            </a:endParaRPr>
          </a:p>
        </p:txBody>
      </p:sp>
      <p:sp>
        <p:nvSpPr>
          <p:cNvPr id="307" name="PlaceHolder 4"/>
          <p:cNvSpPr>
            <a:spLocks noGrp="1"/>
          </p:cNvSpPr>
          <p:nvPr>
            <p:ph type="dt" idx="49"/>
          </p:nvPr>
        </p:nvSpPr>
        <p:spPr>
          <a:xfrm>
            <a:off x="3884760" y="0"/>
            <a:ext cx="2967120" cy="453960"/>
          </a:xfrm>
          <a:prstGeom prst="rect">
            <a:avLst/>
          </a:prstGeom>
          <a:noFill/>
          <a:ln w="0">
            <a:noFill/>
          </a:ln>
        </p:spPr>
        <p:txBody>
          <a:bodyPr lIns="0" rIns="0" tIns="0" bIns="0" anchor="t">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6F6C288E-BA7F-430E-B119-9C77BCB884BD}" type="datetime1">
              <a:rPr b="0" lang="en-US" sz="1200" spc="-1" strike="noStrike">
                <a:solidFill>
                  <a:srgbClr val="000000"/>
                </a:solidFill>
                <a:latin typeface="+mn-lt"/>
                <a:ea typeface="+mn-ea"/>
              </a:rPr>
              <a:t>11/16/2022</a:t>
            </a:fld>
            <a:endParaRPr b="0" lang="en-US" sz="1200" spc="-1" strike="noStrike">
              <a:latin typeface="Times New Roman"/>
            </a:endParaRPr>
          </a:p>
        </p:txBody>
      </p:sp>
      <p:sp>
        <p:nvSpPr>
          <p:cNvPr id="308" name="PlaceHolder 5"/>
          <p:cNvSpPr>
            <a:spLocks noGrp="1"/>
          </p:cNvSpPr>
          <p:nvPr>
            <p:ph type="ftr" idx="50"/>
          </p:nvPr>
        </p:nvSpPr>
        <p:spPr>
          <a:xfrm>
            <a:off x="0" y="8685360"/>
            <a:ext cx="2967120" cy="453960"/>
          </a:xfrm>
          <a:prstGeom prst="rect">
            <a:avLst/>
          </a:prstGeom>
          <a:noFill/>
          <a:ln w="0">
            <a:noFill/>
          </a:ln>
        </p:spPr>
        <p:txBody>
          <a:bodyPr lIns="0" rIns="0" tIns="0" bIns="0" anchor="b">
            <a:noAutofit/>
          </a:bodyPr>
          <a:lstStyle>
            <a:lvl1pPr>
              <a:lnSpc>
                <a:spcPct val="100000"/>
              </a:lnSpc>
              <a:buNone/>
              <a:defRPr b="0" lang="en-US" sz="1200" spc="-1" strike="noStrike">
                <a:solidFill>
                  <a:srgbClr val="000000"/>
                </a:solidFill>
                <a:latin typeface="+mn-lt"/>
                <a:ea typeface="+mn-ea"/>
              </a:defRPr>
            </a:lvl1pPr>
          </a:lstStyle>
          <a:p>
            <a:pPr>
              <a:lnSpc>
                <a:spcPct val="100000"/>
              </a:lnSpc>
              <a:buNone/>
            </a:pPr>
            <a:r>
              <a:rPr b="0" lang="en-US" sz="1200" spc="-1" strike="noStrike">
                <a:solidFill>
                  <a:srgbClr val="000000"/>
                </a:solidFill>
                <a:latin typeface="+mn-lt"/>
                <a:ea typeface="+mn-ea"/>
              </a:rPr>
              <a:t>Project Title</a:t>
            </a:r>
            <a:endParaRPr b="0" lang="en-US" sz="1200" spc="-1" strike="noStrike">
              <a:latin typeface="Times New Roman"/>
            </a:endParaRPr>
          </a:p>
        </p:txBody>
      </p:sp>
      <p:sp>
        <p:nvSpPr>
          <p:cNvPr id="309" name="PlaceHolder 6"/>
          <p:cNvSpPr>
            <a:spLocks noGrp="1"/>
          </p:cNvSpPr>
          <p:nvPr>
            <p:ph type="sldNum" idx="51"/>
          </p:nvPr>
        </p:nvSpPr>
        <p:spPr>
          <a:xfrm>
            <a:off x="3884760" y="8685360"/>
            <a:ext cx="2967120" cy="45396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B2151CF2-C2B4-4EF0-B90D-2B2D4A05CBA6}" type="slidenum">
              <a:rPr b="0" lang="en-US" sz="1200" spc="-1" strike="noStrike">
                <a:solidFill>
                  <a:srgbClr val="000000"/>
                </a:solidFill>
                <a:latin typeface="+mn-lt"/>
                <a:ea typeface="+mn-ea"/>
              </a:rPr>
              <a:t>2</a:t>
            </a:fld>
            <a:endParaRPr b="0" lang="en-US"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sldImg"/>
          </p:nvPr>
        </p:nvSpPr>
        <p:spPr>
          <a:xfrm>
            <a:off x="685800" y="1143000"/>
            <a:ext cx="5482440" cy="3081960"/>
          </a:xfrm>
          <a:prstGeom prst="rect">
            <a:avLst/>
          </a:prstGeom>
          <a:ln w="0">
            <a:noFill/>
          </a:ln>
        </p:spPr>
      </p:sp>
      <p:sp>
        <p:nvSpPr>
          <p:cNvPr id="311" name="PlaceHolder 2"/>
          <p:cNvSpPr>
            <a:spLocks noGrp="1"/>
          </p:cNvSpPr>
          <p:nvPr>
            <p:ph type="body"/>
          </p:nvPr>
        </p:nvSpPr>
        <p:spPr>
          <a:xfrm>
            <a:off x="685800" y="4400640"/>
            <a:ext cx="5481720" cy="3595680"/>
          </a:xfrm>
          <a:prstGeom prst="rect">
            <a:avLst/>
          </a:prstGeom>
          <a:noFill/>
          <a:ln w="0">
            <a:noFill/>
          </a:ln>
        </p:spPr>
        <p:txBody>
          <a:bodyPr lIns="0" rIns="0" tIns="0" bIns="0" anchor="t">
            <a:noAutofit/>
          </a:bodyPr>
          <a:p>
            <a:endParaRPr b="0" lang="en-US" sz="2000" spc="-1" strike="noStrike">
              <a:latin typeface="Arial"/>
            </a:endParaRPr>
          </a:p>
        </p:txBody>
      </p:sp>
      <p:sp>
        <p:nvSpPr>
          <p:cNvPr id="312" name="PlaceHolder 3"/>
          <p:cNvSpPr>
            <a:spLocks noGrp="1"/>
          </p:cNvSpPr>
          <p:nvPr>
            <p:ph type="hdr"/>
          </p:nvPr>
        </p:nvSpPr>
        <p:spPr>
          <a:xfrm>
            <a:off x="0" y="0"/>
            <a:ext cx="2967120" cy="453960"/>
          </a:xfrm>
          <a:prstGeom prst="rect">
            <a:avLst/>
          </a:prstGeom>
          <a:noFill/>
          <a:ln w="0">
            <a:noFill/>
          </a:ln>
        </p:spPr>
        <p:txBody>
          <a:bodyPr lIns="0" rIns="0" tIns="0" bIns="0" anchor="t">
            <a:noAutofit/>
          </a:bodyPr>
          <a:p>
            <a:pPr>
              <a:lnSpc>
                <a:spcPct val="100000"/>
              </a:lnSpc>
              <a:buNone/>
            </a:pPr>
            <a:r>
              <a:rPr b="0" lang="en-US" sz="1200" spc="-1" strike="noStrike">
                <a:solidFill>
                  <a:srgbClr val="000000"/>
                </a:solidFill>
                <a:latin typeface="+mn-lt"/>
                <a:ea typeface="+mn-ea"/>
              </a:rPr>
              <a:t>P1-P1-S-20-01</a:t>
            </a:r>
            <a:endParaRPr b="0" lang="en-US" sz="1200" spc="-1" strike="noStrike">
              <a:latin typeface="Times New Roman"/>
            </a:endParaRPr>
          </a:p>
        </p:txBody>
      </p:sp>
      <p:sp>
        <p:nvSpPr>
          <p:cNvPr id="313" name="PlaceHolder 4"/>
          <p:cNvSpPr>
            <a:spLocks noGrp="1"/>
          </p:cNvSpPr>
          <p:nvPr>
            <p:ph type="dt" idx="52"/>
          </p:nvPr>
        </p:nvSpPr>
        <p:spPr>
          <a:xfrm>
            <a:off x="3884760" y="0"/>
            <a:ext cx="2967120" cy="453960"/>
          </a:xfrm>
          <a:prstGeom prst="rect">
            <a:avLst/>
          </a:prstGeom>
          <a:noFill/>
          <a:ln w="0">
            <a:noFill/>
          </a:ln>
        </p:spPr>
        <p:txBody>
          <a:bodyPr lIns="0" rIns="0" tIns="0" bIns="0" anchor="t">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8766068B-9C57-4CD6-A449-173DA99A18A3}" type="datetime1">
              <a:rPr b="0" lang="en-US" sz="1200" spc="-1" strike="noStrike">
                <a:solidFill>
                  <a:srgbClr val="000000"/>
                </a:solidFill>
                <a:latin typeface="+mn-lt"/>
                <a:ea typeface="+mn-ea"/>
              </a:rPr>
              <a:t>11/16/2022</a:t>
            </a:fld>
            <a:endParaRPr b="0" lang="en-US" sz="1200" spc="-1" strike="noStrike">
              <a:latin typeface="Times New Roman"/>
            </a:endParaRPr>
          </a:p>
        </p:txBody>
      </p:sp>
      <p:sp>
        <p:nvSpPr>
          <p:cNvPr id="314" name="PlaceHolder 5"/>
          <p:cNvSpPr>
            <a:spLocks noGrp="1"/>
          </p:cNvSpPr>
          <p:nvPr>
            <p:ph type="ftr" idx="53"/>
          </p:nvPr>
        </p:nvSpPr>
        <p:spPr>
          <a:xfrm>
            <a:off x="0" y="8685360"/>
            <a:ext cx="2967120" cy="453960"/>
          </a:xfrm>
          <a:prstGeom prst="rect">
            <a:avLst/>
          </a:prstGeom>
          <a:noFill/>
          <a:ln w="0">
            <a:noFill/>
          </a:ln>
        </p:spPr>
        <p:txBody>
          <a:bodyPr lIns="0" rIns="0" tIns="0" bIns="0" anchor="b">
            <a:noAutofit/>
          </a:bodyPr>
          <a:lstStyle>
            <a:lvl1pPr>
              <a:lnSpc>
                <a:spcPct val="100000"/>
              </a:lnSpc>
              <a:buNone/>
              <a:defRPr b="0" lang="en-US" sz="1200" spc="-1" strike="noStrike">
                <a:solidFill>
                  <a:srgbClr val="000000"/>
                </a:solidFill>
                <a:latin typeface="+mn-lt"/>
                <a:ea typeface="+mn-ea"/>
              </a:defRPr>
            </a:lvl1pPr>
          </a:lstStyle>
          <a:p>
            <a:pPr>
              <a:lnSpc>
                <a:spcPct val="100000"/>
              </a:lnSpc>
              <a:buNone/>
            </a:pPr>
            <a:r>
              <a:rPr b="0" lang="en-US" sz="1200" spc="-1" strike="noStrike">
                <a:solidFill>
                  <a:srgbClr val="000000"/>
                </a:solidFill>
                <a:latin typeface="+mn-lt"/>
                <a:ea typeface="+mn-ea"/>
              </a:rPr>
              <a:t>Project Title</a:t>
            </a:r>
            <a:endParaRPr b="0" lang="en-US" sz="1200" spc="-1" strike="noStrike">
              <a:latin typeface="Times New Roman"/>
            </a:endParaRPr>
          </a:p>
        </p:txBody>
      </p:sp>
      <p:sp>
        <p:nvSpPr>
          <p:cNvPr id="315" name="PlaceHolder 6"/>
          <p:cNvSpPr>
            <a:spLocks noGrp="1"/>
          </p:cNvSpPr>
          <p:nvPr>
            <p:ph type="sldNum" idx="54"/>
          </p:nvPr>
        </p:nvSpPr>
        <p:spPr>
          <a:xfrm>
            <a:off x="3884760" y="8685360"/>
            <a:ext cx="2967120" cy="45396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CF8D483A-02A4-4726-80D0-C38B57DF9C1E}" type="slidenum">
              <a:rPr b="0" lang="en-US" sz="1200" spc="-1" strike="noStrike">
                <a:solidFill>
                  <a:srgbClr val="000000"/>
                </a:solidFill>
                <a:latin typeface="+mn-lt"/>
                <a:ea typeface="+mn-ea"/>
              </a:rPr>
              <a:t>2</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C8F1D2DB-A51F-42CA-9317-2CAFC007CDB5}"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003096F-41A8-4C8D-82AB-D3181B5A65D2}"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BF5103D8-F2DE-4177-9C00-D5ED8FBF555B}"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9054C268-9C88-48C8-9644-363A98E65578}"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2CF48D47-814D-4361-9B76-1AA5E14283A8}"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B9569735-7FF5-46FF-A8C0-12D0CBDB2FDD}"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122D355C-A0F9-4F5D-88B4-86A295DBBB00}"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6DEA7ABF-06BC-4F96-B1F7-8F29308248DD}"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9602F79F-5390-4456-ABF1-073032DEE98B}"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A61B4F01-6B8E-4358-815C-7D76BC8EF5A5}"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C5EE76F7-3149-41E5-A237-29EA37B80A6C}"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554E294-907B-4588-808C-2ADB37F91310}"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820E6601-BAFC-4922-A202-836211EC7A2D}"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22DD2CE-4550-4026-8894-F978A639496C}"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10B5F85D-6F0C-45AE-BC2C-FD9773146FAE}"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C2EE6442-276E-4771-A888-A8F20C156862}"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08692176-EDFB-44CD-BDC7-87D848BB6265}"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50D3F540-8C87-4F6A-A16B-57EDD0CCF9A0}"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CAC64156-1C1D-47F0-A8EC-6484CF0EB1C3}"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5F371FD6-37AF-42F0-897B-611607758D04}"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9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297D8A8E-301D-429B-8D41-63A615B90399}"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9F3A72A2-EC68-492E-9994-9609CE412B7F}"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B2101AC-D9FA-411B-8710-5CFE26EEAFA9}"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9D5C69E9-EA7C-44C1-90E6-C71755E30982}"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0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BFC5977A-5333-4BF7-A305-056D35C8D498}"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0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502068DA-6BC5-4A44-B2BF-34F4DAB4D98D}"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1106AFDE-9780-4B26-8294-3BCA144EB720}"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E327BD64-0B73-4D71-9670-B29F9C412A70}"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89B687D6-15CD-4275-8E4B-B2266D07F666}"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C4A1F906-5800-4E4D-A9AF-70A60BC25FAE}"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0061A061-8031-4AAF-8EC1-6FF3340F51E0}"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D4A2FA8C-877B-4E5C-83B6-B0A5E998056F}"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5C06A11-FC76-4BE8-8F32-54741FF2D2CF}"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A75BF28-55A1-4D5E-A006-096C8E62734A}"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372C435-84E8-467D-97F1-05FC0589EBD8}"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CCD3444-0931-4330-B8B1-419802E7EDCC}"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4038480" y="6356520"/>
            <a:ext cx="4110120" cy="360360"/>
          </a:xfrm>
          <a:prstGeom prst="rect">
            <a:avLst/>
          </a:prstGeom>
          <a:noFill/>
          <a:ln w="0">
            <a:noFill/>
          </a:ln>
        </p:spPr>
        <p:txBody>
          <a:bodyPr lIns="90000" rIns="90000" tIns="45000" bIns="45000" anchor="ctr">
            <a:noAutofit/>
          </a:bodyPr>
          <a:lstStyle>
            <a:lvl1pPr algn="ctr">
              <a:lnSpc>
                <a:spcPct val="100000"/>
              </a:lnSpc>
              <a:buNone/>
              <a:defRPr b="0" lang="en-US" sz="1200" spc="-1" strike="noStrike">
                <a:solidFill>
                  <a:srgbClr val="8b8b8b"/>
                </a:solidFill>
                <a:latin typeface="Calibri"/>
                <a:ea typeface="DejaVu Sans"/>
              </a:defRPr>
            </a:lvl1pPr>
          </a:lstStyle>
          <a:p>
            <a:pPr algn="ctr">
              <a:lnSpc>
                <a:spcPct val="100000"/>
              </a:lnSpc>
              <a:buNone/>
            </a:pPr>
            <a:r>
              <a:rPr b="0" lang="en-US" sz="1200" spc="-1" strike="noStrike">
                <a:solidFill>
                  <a:srgbClr val="8b8b8b"/>
                </a:solidFill>
                <a:latin typeface="Calibri"/>
                <a:ea typeface="DejaVu Sans"/>
              </a:rPr>
              <a:t>&lt;footer&gt;</a:t>
            </a:r>
            <a:endParaRPr b="0" lang="en-US" sz="1200" spc="-1" strike="noStrike">
              <a:latin typeface="Times New Roman"/>
            </a:endParaRPr>
          </a:p>
        </p:txBody>
      </p:sp>
      <p:sp>
        <p:nvSpPr>
          <p:cNvPr id="1" name="PlaceHolder 2"/>
          <p:cNvSpPr>
            <a:spLocks noGrp="1"/>
          </p:cNvSpPr>
          <p:nvPr>
            <p:ph type="sldNum" idx="2"/>
          </p:nvPr>
        </p:nvSpPr>
        <p:spPr>
          <a:xfrm>
            <a:off x="8610480" y="6356520"/>
            <a:ext cx="2738520" cy="36036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16CA1DB6-7F71-4B23-A380-542642BFA905}" type="slidenum">
              <a:rPr b="0" lang="en-US" sz="1200" spc="-1" strike="noStrike">
                <a:solidFill>
                  <a:srgbClr val="8b8b8b"/>
                </a:solidFill>
                <a:latin typeface="Calibri"/>
                <a:ea typeface="DejaVu Sans"/>
              </a:rPr>
              <a:t>&lt;number&gt;</a:t>
            </a:fld>
            <a:endParaRPr b="0" lang="en-US" sz="1200" spc="-1" strike="noStrike">
              <a:latin typeface="Times New Roman"/>
            </a:endParaRPr>
          </a:p>
        </p:txBody>
      </p:sp>
      <p:sp>
        <p:nvSpPr>
          <p:cNvPr id="2" name="PlaceHolder 3"/>
          <p:cNvSpPr>
            <a:spLocks noGrp="1"/>
          </p:cNvSpPr>
          <p:nvPr>
            <p:ph type="dt" idx="3"/>
          </p:nvPr>
        </p:nvSpPr>
        <p:spPr>
          <a:xfrm>
            <a:off x="838080" y="6356520"/>
            <a:ext cx="2738520" cy="36036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42"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43"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44" name="PlaceHolder 4"/>
          <p:cNvSpPr>
            <a:spLocks noGrp="1"/>
          </p:cNvSpPr>
          <p:nvPr>
            <p:ph type="ftr" idx="4"/>
          </p:nvPr>
        </p:nvSpPr>
        <p:spPr>
          <a:xfrm>
            <a:off x="4038480" y="6356520"/>
            <a:ext cx="4110120" cy="360360"/>
          </a:xfrm>
          <a:prstGeom prst="rect">
            <a:avLst/>
          </a:prstGeom>
          <a:noFill/>
          <a:ln w="0">
            <a:noFill/>
          </a:ln>
        </p:spPr>
        <p:txBody>
          <a:bodyPr lIns="90000" rIns="90000" tIns="45000" bIns="45000" anchor="ctr">
            <a:noAutofit/>
          </a:bodyPr>
          <a:lstStyle>
            <a:lvl1pPr algn="ctr">
              <a:lnSpc>
                <a:spcPct val="100000"/>
              </a:lnSpc>
              <a:buNone/>
              <a:defRPr b="0" lang="en-US" sz="1200" spc="-1" strike="noStrike">
                <a:solidFill>
                  <a:srgbClr val="8b8b8b"/>
                </a:solidFill>
                <a:latin typeface="Calibri"/>
                <a:ea typeface="DejaVu Sans"/>
              </a:defRPr>
            </a:lvl1pPr>
          </a:lstStyle>
          <a:p>
            <a:pPr algn="ctr">
              <a:lnSpc>
                <a:spcPct val="100000"/>
              </a:lnSpc>
              <a:buNone/>
            </a:pPr>
            <a:r>
              <a:rPr b="0" lang="en-US" sz="1200" spc="-1" strike="noStrike">
                <a:solidFill>
                  <a:srgbClr val="8b8b8b"/>
                </a:solidFill>
                <a:latin typeface="Calibri"/>
                <a:ea typeface="DejaVu Sans"/>
              </a:rPr>
              <a:t>&lt;footer&gt;</a:t>
            </a:r>
            <a:endParaRPr b="0" lang="en-US" sz="1200" spc="-1" strike="noStrike">
              <a:latin typeface="Times New Roman"/>
            </a:endParaRPr>
          </a:p>
        </p:txBody>
      </p:sp>
      <p:sp>
        <p:nvSpPr>
          <p:cNvPr id="45" name="PlaceHolder 5"/>
          <p:cNvSpPr>
            <a:spLocks noGrp="1"/>
          </p:cNvSpPr>
          <p:nvPr>
            <p:ph type="sldNum" idx="5"/>
          </p:nvPr>
        </p:nvSpPr>
        <p:spPr>
          <a:xfrm>
            <a:off x="8610480" y="6356520"/>
            <a:ext cx="2738520" cy="36036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E7C6B63D-83C4-4DB5-B837-C93B76BB5401}" type="slidenum">
              <a:rPr b="0" lang="en-US" sz="1200" spc="-1" strike="noStrike">
                <a:solidFill>
                  <a:srgbClr val="8b8b8b"/>
                </a:solidFill>
                <a:latin typeface="Calibri"/>
                <a:ea typeface="DejaVu Sans"/>
              </a:rPr>
              <a:t>&lt;number&gt;</a:t>
            </a:fld>
            <a:endParaRPr b="0" lang="en-US" sz="1200" spc="-1" strike="noStrike">
              <a:latin typeface="Times New Roman"/>
            </a:endParaRPr>
          </a:p>
        </p:txBody>
      </p:sp>
      <p:sp>
        <p:nvSpPr>
          <p:cNvPr id="46" name="PlaceHolder 6"/>
          <p:cNvSpPr>
            <a:spLocks noGrp="1"/>
          </p:cNvSpPr>
          <p:nvPr>
            <p:ph type="dt" idx="6"/>
          </p:nvPr>
        </p:nvSpPr>
        <p:spPr>
          <a:xfrm>
            <a:off x="838080" y="6356520"/>
            <a:ext cx="2738520" cy="36036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3" name="PlaceHolder 1"/>
          <p:cNvSpPr>
            <a:spLocks noGrp="1"/>
          </p:cNvSpPr>
          <p:nvPr>
            <p:ph type="ftr" idx="7"/>
          </p:nvPr>
        </p:nvSpPr>
        <p:spPr>
          <a:xfrm>
            <a:off x="4038480" y="6356520"/>
            <a:ext cx="4110120" cy="360360"/>
          </a:xfrm>
          <a:prstGeom prst="rect">
            <a:avLst/>
          </a:prstGeom>
          <a:noFill/>
          <a:ln w="0">
            <a:noFill/>
          </a:ln>
        </p:spPr>
        <p:txBody>
          <a:bodyPr lIns="90000" rIns="90000" tIns="45000" bIns="45000" anchor="ctr">
            <a:noAutofit/>
          </a:bodyPr>
          <a:lstStyle>
            <a:lvl1pPr algn="ctr">
              <a:lnSpc>
                <a:spcPct val="100000"/>
              </a:lnSpc>
              <a:buNone/>
              <a:defRPr b="0" lang="en-US" sz="1200" spc="-1" strike="noStrike">
                <a:solidFill>
                  <a:srgbClr val="8b8b8b"/>
                </a:solidFill>
                <a:latin typeface="Calibri"/>
                <a:ea typeface="DejaVu Sans"/>
              </a:defRPr>
            </a:lvl1pPr>
          </a:lstStyle>
          <a:p>
            <a:pPr algn="ctr">
              <a:lnSpc>
                <a:spcPct val="100000"/>
              </a:lnSpc>
              <a:buNone/>
            </a:pPr>
            <a:r>
              <a:rPr b="0" lang="en-US" sz="1200" spc="-1" strike="noStrike">
                <a:solidFill>
                  <a:srgbClr val="8b8b8b"/>
                </a:solidFill>
                <a:latin typeface="Calibri"/>
                <a:ea typeface="DejaVu Sans"/>
              </a:rPr>
              <a:t>&lt;footer&gt;</a:t>
            </a:r>
            <a:endParaRPr b="0" lang="en-US" sz="1200" spc="-1" strike="noStrike">
              <a:latin typeface="Times New Roman"/>
            </a:endParaRPr>
          </a:p>
        </p:txBody>
      </p:sp>
      <p:sp>
        <p:nvSpPr>
          <p:cNvPr id="84" name="PlaceHolder 2"/>
          <p:cNvSpPr>
            <a:spLocks noGrp="1"/>
          </p:cNvSpPr>
          <p:nvPr>
            <p:ph type="sldNum" idx="8"/>
          </p:nvPr>
        </p:nvSpPr>
        <p:spPr>
          <a:xfrm>
            <a:off x="8610480" y="6356520"/>
            <a:ext cx="2738520" cy="36036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0636984D-F02E-436E-BE05-80B5EEE148D6}" type="slidenum">
              <a:rPr b="0" lang="en-US" sz="1200" spc="-1" strike="noStrike">
                <a:solidFill>
                  <a:srgbClr val="8b8b8b"/>
                </a:solidFill>
                <a:latin typeface="Calibri"/>
                <a:ea typeface="DejaVu Sans"/>
              </a:rPr>
              <a:t>&lt;number&gt;</a:t>
            </a:fld>
            <a:endParaRPr b="0" lang="en-US" sz="1200" spc="-1" strike="noStrike">
              <a:latin typeface="Times New Roman"/>
            </a:endParaRPr>
          </a:p>
        </p:txBody>
      </p:sp>
      <p:sp>
        <p:nvSpPr>
          <p:cNvPr id="85" name="PlaceHolder 3"/>
          <p:cNvSpPr>
            <a:spLocks noGrp="1"/>
          </p:cNvSpPr>
          <p:nvPr>
            <p:ph type="dt" idx="9"/>
          </p:nvPr>
        </p:nvSpPr>
        <p:spPr>
          <a:xfrm>
            <a:off x="838080" y="6356520"/>
            <a:ext cx="2738520" cy="36036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8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8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wmf"/><Relationship Id="rId3" Type="http://schemas.openxmlformats.org/officeDocument/2006/relationships/slideLayout" Target="../slideLayouts/slideLayout25.xml"/><Relationship Id="rId4"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wmf"/><Relationship Id="rId3" Type="http://schemas.openxmlformats.org/officeDocument/2006/relationships/slideLayout" Target="../slideLayouts/slideLayout25.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wmf"/><Relationship Id="rId3" Type="http://schemas.openxmlformats.org/officeDocument/2006/relationships/slideLayout" Target="../slideLayouts/slideLayout25.xml"/><Relationship Id="rId4"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wmf"/><Relationship Id="rId3" Type="http://schemas.openxmlformats.org/officeDocument/2006/relationships/slideLayout" Target="../slideLayouts/slideLayout25.xml"/><Relationship Id="rId4"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wmf"/><Relationship Id="rId3" Type="http://schemas.openxmlformats.org/officeDocument/2006/relationships/slideLayout" Target="../slideLayouts/slideLayout25.xml"/><Relationship Id="rId4"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wmf"/><Relationship Id="rId3" Type="http://schemas.openxmlformats.org/officeDocument/2006/relationships/slideLayout" Target="../slideLayouts/slideLayout25.xml"/><Relationship Id="rId4"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wmf"/><Relationship Id="rId3" Type="http://schemas.openxmlformats.org/officeDocument/2006/relationships/slideLayout" Target="../slideLayouts/slideLayout25.xml"/><Relationship Id="rId4"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wmf"/><Relationship Id="rId3" Type="http://schemas.openxmlformats.org/officeDocument/2006/relationships/slideLayout" Target="../slideLayouts/slideLayout25.xml"/><Relationship Id="rId4"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wmf"/><Relationship Id="rId3" Type="http://schemas.openxmlformats.org/officeDocument/2006/relationships/slideLayout" Target="../slideLayouts/slideLayout25.xml"/><Relationship Id="rId4"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wmf"/><Relationship Id="rId3" Type="http://schemas.openxmlformats.org/officeDocument/2006/relationships/slideLayout" Target="../slideLayouts/slideLayout25.xml"/><Relationship Id="rId4"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6.xml"/>
</Relationships>
</file>

<file path=ppt/slides/_rels/slide20.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wmf"/><Relationship Id="rId3" Type="http://schemas.openxmlformats.org/officeDocument/2006/relationships/slideLayout" Target="../slideLayouts/slideLayout25.xml"/><Relationship Id="rId4"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wmf"/><Relationship Id="rId3" Type="http://schemas.openxmlformats.org/officeDocument/2006/relationships/slideLayout" Target="../slideLayouts/slideLayout25.xml"/><Relationship Id="rId4"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wmf"/><Relationship Id="rId3" Type="http://schemas.openxmlformats.org/officeDocument/2006/relationships/slideLayout" Target="../slideLayouts/slideLayout25.xml"/><Relationship Id="rId4"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slideLayout" Target="../slideLayouts/slideLayout25.xml"/><Relationship Id="rId4"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25.xml"/><Relationship Id="rId3" Type="http://schemas.openxmlformats.org/officeDocument/2006/relationships/notesSlide" Target="../notesSlides/notesSlide24.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wmf"/><Relationship Id="rId3" Type="http://schemas.openxmlformats.org/officeDocument/2006/relationships/slideLayout" Target="../slideLayouts/slideLayout25.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wmf"/><Relationship Id="rId3" Type="http://schemas.openxmlformats.org/officeDocument/2006/relationships/slideLayout" Target="../slideLayouts/slideLayout25.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wmf"/><Relationship Id="rId3" Type="http://schemas.openxmlformats.org/officeDocument/2006/relationships/slideLayout" Target="../slideLayouts/slideLayout25.xml"/><Relationship Id="rId4"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subTitle"/>
          </p:nvPr>
        </p:nvSpPr>
        <p:spPr>
          <a:xfrm>
            <a:off x="0" y="3187440"/>
            <a:ext cx="12189240" cy="1610280"/>
          </a:xfrm>
          <a:prstGeom prst="rect">
            <a:avLst/>
          </a:prstGeom>
          <a:noFill/>
          <a:ln w="0">
            <a:noFill/>
          </a:ln>
        </p:spPr>
        <p:txBody>
          <a:bodyPr lIns="0" rIns="0" tIns="0" bIns="0" anchor="t">
            <a:normAutofit/>
          </a:bodyPr>
          <a:p>
            <a:pPr marL="228600" indent="-228600" algn="ctr">
              <a:lnSpc>
                <a:spcPct val="90000"/>
              </a:lnSpc>
              <a:spcBef>
                <a:spcPts val="1001"/>
              </a:spcBef>
              <a:buNone/>
              <a:tabLst>
                <a:tab algn="l" pos="0"/>
              </a:tabLst>
            </a:pPr>
            <a:r>
              <a:rPr b="0" lang="en-US" sz="2400" spc="-1" strike="noStrike">
                <a:solidFill>
                  <a:srgbClr val="000000"/>
                </a:solidFill>
                <a:latin typeface="Calibri"/>
                <a:ea typeface="DejaVu Sans"/>
              </a:rPr>
              <a:t>19F-0113 Talha Ahmad</a:t>
            </a:r>
            <a:endParaRPr b="0" lang="en-US" sz="2400" spc="-1" strike="noStrike">
              <a:latin typeface="Arial"/>
            </a:endParaRPr>
          </a:p>
          <a:p>
            <a:pPr marL="228600" indent="-228600" algn="ctr">
              <a:lnSpc>
                <a:spcPct val="90000"/>
              </a:lnSpc>
              <a:spcBef>
                <a:spcPts val="1001"/>
              </a:spcBef>
              <a:buNone/>
              <a:tabLst>
                <a:tab algn="l" pos="0"/>
              </a:tabLst>
            </a:pPr>
            <a:r>
              <a:rPr b="0" lang="en-US" sz="2400" spc="-1" strike="noStrike">
                <a:solidFill>
                  <a:srgbClr val="000000"/>
                </a:solidFill>
                <a:latin typeface="Calibri"/>
                <a:ea typeface="DejaVu Sans"/>
              </a:rPr>
              <a:t>19F-0171 M. Talha Shehroze</a:t>
            </a:r>
            <a:endParaRPr b="0" lang="en-US" sz="2400" spc="-1" strike="noStrike">
              <a:latin typeface="Arial"/>
            </a:endParaRPr>
          </a:p>
          <a:p>
            <a:pPr marL="228600" indent="-228600" algn="ctr">
              <a:lnSpc>
                <a:spcPct val="90000"/>
              </a:lnSpc>
              <a:spcBef>
                <a:spcPts val="1001"/>
              </a:spcBef>
              <a:buNone/>
              <a:tabLst>
                <a:tab algn="l" pos="0"/>
              </a:tabLst>
            </a:pPr>
            <a:r>
              <a:rPr b="0" lang="en-US" sz="2400" spc="-1" strike="noStrike">
                <a:solidFill>
                  <a:srgbClr val="000000"/>
                </a:solidFill>
                <a:latin typeface="Calibri"/>
                <a:ea typeface="DejaVu Sans"/>
              </a:rPr>
              <a:t>19F-0254 Muhammad Farhan</a:t>
            </a:r>
            <a:endParaRPr b="0" lang="en-US" sz="2400" spc="-1" strike="noStrike">
              <a:latin typeface="Arial"/>
            </a:endParaRPr>
          </a:p>
        </p:txBody>
      </p:sp>
      <p:pic>
        <p:nvPicPr>
          <p:cNvPr id="131" name="Content Placeholder 9" descr=""/>
          <p:cNvPicPr/>
          <p:nvPr/>
        </p:nvPicPr>
        <p:blipFill>
          <a:blip r:embed="rId1"/>
          <a:stretch/>
        </p:blipFill>
        <p:spPr>
          <a:xfrm>
            <a:off x="10094400" y="331200"/>
            <a:ext cx="1380960" cy="1380960"/>
          </a:xfrm>
          <a:prstGeom prst="rect">
            <a:avLst/>
          </a:prstGeom>
          <a:ln w="0">
            <a:noFill/>
          </a:ln>
        </p:spPr>
      </p:pic>
      <p:sp>
        <p:nvSpPr>
          <p:cNvPr id="132" name="Subtitle 2"/>
          <p:cNvSpPr/>
          <p:nvPr/>
        </p:nvSpPr>
        <p:spPr>
          <a:xfrm>
            <a:off x="0" y="4721040"/>
            <a:ext cx="12189240" cy="1380960"/>
          </a:xfrm>
          <a:prstGeom prst="rect">
            <a:avLst/>
          </a:prstGeom>
          <a:noFill/>
          <a:ln w="0">
            <a:noFill/>
          </a:ln>
        </p:spPr>
        <p:style>
          <a:lnRef idx="0"/>
          <a:fillRef idx="0"/>
          <a:effectRef idx="0"/>
          <a:fontRef idx="minor"/>
        </p:style>
        <p:txBody>
          <a:bodyPr lIns="90000" rIns="90000" tIns="45000" bIns="45000" anchor="t">
            <a:normAutofit/>
          </a:bodyPr>
          <a:p>
            <a:pPr algn="ctr">
              <a:lnSpc>
                <a:spcPct val="90000"/>
              </a:lnSpc>
              <a:spcBef>
                <a:spcPts val="1001"/>
              </a:spcBef>
              <a:buNone/>
              <a:tabLst>
                <a:tab algn="l" pos="0"/>
              </a:tabLst>
            </a:pPr>
            <a:r>
              <a:rPr b="1" lang="en-US" sz="3100" spc="-1" strike="noStrike" u="sng">
                <a:solidFill>
                  <a:srgbClr val="5b9bd5"/>
                </a:solidFill>
                <a:uFillTx/>
                <a:latin typeface="Calibri"/>
                <a:ea typeface="DejaVu Sans"/>
              </a:rPr>
              <a:t>Supervisor </a:t>
            </a:r>
            <a:endParaRPr b="0" lang="en-US" sz="3100" spc="-1" strike="noStrike">
              <a:latin typeface="Arial"/>
            </a:endParaRPr>
          </a:p>
          <a:p>
            <a:pPr algn="ctr">
              <a:lnSpc>
                <a:spcPct val="90000"/>
              </a:lnSpc>
              <a:spcBef>
                <a:spcPts val="1001"/>
              </a:spcBef>
              <a:buNone/>
              <a:tabLst>
                <a:tab algn="l" pos="0"/>
              </a:tabLst>
            </a:pPr>
            <a:r>
              <a:rPr b="0" lang="en-US" sz="3200" spc="-1" strike="noStrike">
                <a:solidFill>
                  <a:srgbClr val="000000"/>
                </a:solidFill>
                <a:latin typeface="Calibri"/>
                <a:ea typeface="DejaVu Sans"/>
              </a:rPr>
              <a:t>Mr. Rizwan ul Haq</a:t>
            </a:r>
            <a:endParaRPr b="0" lang="en-US" sz="3200" spc="-1" strike="noStrike">
              <a:latin typeface="Arial"/>
            </a:endParaRPr>
          </a:p>
        </p:txBody>
      </p:sp>
      <p:sp>
        <p:nvSpPr>
          <p:cNvPr id="133" name="PlaceHolder 11"/>
          <p:cNvSpPr/>
          <p:nvPr/>
        </p:nvSpPr>
        <p:spPr>
          <a:xfrm>
            <a:off x="0" y="1076400"/>
            <a:ext cx="12151080" cy="1011240"/>
          </a:xfrm>
          <a:prstGeom prst="rect">
            <a:avLst/>
          </a:prstGeom>
          <a:noFill/>
          <a:ln w="0">
            <a:noFill/>
          </a:ln>
        </p:spPr>
        <p:style>
          <a:lnRef idx="0"/>
          <a:fillRef idx="0"/>
          <a:effectRef idx="0"/>
          <a:fontRef idx="minor"/>
        </p:style>
        <p:txBody>
          <a:bodyPr lIns="0" rIns="0" tIns="0" bIns="0" anchor="b">
            <a:noAutofit/>
          </a:bodyPr>
          <a:p>
            <a:pPr algn="ctr">
              <a:lnSpc>
                <a:spcPct val="90000"/>
              </a:lnSpc>
              <a:buNone/>
            </a:pPr>
            <a:r>
              <a:rPr b="1" lang="en-US" sz="6000" spc="-1" strike="noStrike" u="sng">
                <a:solidFill>
                  <a:srgbClr val="5b9bd5"/>
                </a:solidFill>
                <a:uFillTx/>
                <a:latin typeface="Calibri Light"/>
                <a:ea typeface="DejaVu Sans"/>
              </a:rPr>
              <a:t>FYP-I Mid Evaluation</a:t>
            </a:r>
            <a:endParaRPr b="0" lang="en-US" sz="6000" spc="-1" strike="noStrike">
              <a:latin typeface="Arial"/>
            </a:endParaRPr>
          </a:p>
        </p:txBody>
      </p:sp>
      <p:sp>
        <p:nvSpPr>
          <p:cNvPr id="134" name="Rectangle 174"/>
          <p:cNvSpPr/>
          <p:nvPr/>
        </p:nvSpPr>
        <p:spPr>
          <a:xfrm>
            <a:off x="0" y="2514600"/>
            <a:ext cx="12189240" cy="511920"/>
          </a:xfrm>
          <a:prstGeom prst="rect">
            <a:avLst/>
          </a:prstGeom>
          <a:noFill/>
          <a:ln w="0">
            <a:noFill/>
          </a:ln>
        </p:spPr>
        <p:style>
          <a:lnRef idx="0"/>
          <a:fillRef idx="0"/>
          <a:effectRef idx="0"/>
          <a:fontRef idx="minor"/>
        </p:style>
        <p:txBody>
          <a:bodyPr lIns="0" rIns="0" tIns="0" bIns="0" anchor="t">
            <a:noAutofit/>
          </a:bodyPr>
          <a:p>
            <a:pPr marL="228600" indent="-228600" algn="ctr">
              <a:lnSpc>
                <a:spcPct val="90000"/>
              </a:lnSpc>
              <a:spcBef>
                <a:spcPts val="1001"/>
              </a:spcBef>
              <a:buNone/>
              <a:tabLst>
                <a:tab algn="l" pos="0"/>
              </a:tabLst>
            </a:pPr>
            <a:r>
              <a:rPr b="1" lang="en-US" sz="3300" spc="-1" strike="noStrike" u="sng">
                <a:solidFill>
                  <a:srgbClr val="5b9bd5"/>
                </a:solidFill>
                <a:uFillTx/>
                <a:latin typeface="Calibri"/>
                <a:ea typeface="DejaVu Sans"/>
              </a:rPr>
              <a:t>Team</a:t>
            </a:r>
            <a:endParaRPr b="0" lang="en-US" sz="33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2" presetSubtype="4">
                                  <p:stCondLst>
                                    <p:cond delay="0"/>
                                  </p:stCondLst>
                                  <p:childTnLst>
                                    <p:set>
                                      <p:cBhvr>
                                        <p:cTn id="6" dur="1" fill="hold">
                                          <p:stCondLst>
                                            <p:cond delay="0"/>
                                          </p:stCondLst>
                                        </p:cTn>
                                        <p:tgtEl>
                                          <p:spTgt spid="132">
                                            <p:txEl>
                                              <p:pRg st="0" end="0"/>
                                            </p:txEl>
                                          </p:spTgt>
                                        </p:tgtEl>
                                        <p:attrNameLst>
                                          <p:attrName>style.visibility</p:attrName>
                                        </p:attrNameLst>
                                      </p:cBhvr>
                                      <p:to>
                                        <p:strVal val="visible"/>
                                      </p:to>
                                    </p:set>
                                    <p:anim calcmode="lin" valueType="num">
                                      <p:cBhvr additive="repl">
                                        <p:cTn id="7" dur="500" fill="hold"/>
                                        <p:tgtEl>
                                          <p:spTgt spid="132">
                                            <p:txEl>
                                              <p:pRg st="0" end="0"/>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132">
                                            <p:txEl>
                                              <p:pRg st="0" end="0"/>
                                            </p:txEl>
                                          </p:spTgt>
                                        </p:tgtEl>
                                        <p:attrNameLst>
                                          <p:attrName>ppt_y</p:attrName>
                                        </p:attrNameLst>
                                      </p:cBhvr>
                                      <p:tavLst>
                                        <p:tav tm="0">
                                          <p:val>
                                            <p:strVal val="1+#ppt_h/2"/>
                                          </p:val>
                                        </p:tav>
                                        <p:tav tm="100000">
                                          <p:val>
                                            <p:strVal val="#ppt_y"/>
                                          </p:val>
                                        </p:tav>
                                      </p:tavLst>
                                    </p:anim>
                                  </p:childTnLst>
                                </p:cTn>
                              </p:par>
                              <p:par>
                                <p:cTn id="9" nodeType="withEffect" fill="hold" presetClass="entr" presetID="2" presetSubtype="4">
                                  <p:stCondLst>
                                    <p:cond delay="0"/>
                                  </p:stCondLst>
                                  <p:childTnLst>
                                    <p:set>
                                      <p:cBhvr>
                                        <p:cTn id="10" dur="1" fill="hold">
                                          <p:stCondLst>
                                            <p:cond delay="0"/>
                                          </p:stCondLst>
                                        </p:cTn>
                                        <p:tgtEl>
                                          <p:spTgt spid="132">
                                            <p:txEl>
                                              <p:pRg st="1" end="1"/>
                                            </p:txEl>
                                          </p:spTgt>
                                        </p:tgtEl>
                                        <p:attrNameLst>
                                          <p:attrName>style.visibility</p:attrName>
                                        </p:attrNameLst>
                                      </p:cBhvr>
                                      <p:to>
                                        <p:strVal val="visible"/>
                                      </p:to>
                                    </p:set>
                                    <p:anim calcmode="lin" valueType="num">
                                      <p:cBhvr additive="repl">
                                        <p:cTn id="11" dur="500" fill="hold"/>
                                        <p:tgtEl>
                                          <p:spTgt spid="132">
                                            <p:txEl>
                                              <p:pRg st="1" end="1"/>
                                            </p:txEl>
                                          </p:spTgt>
                                        </p:tgtEl>
                                        <p:attrNameLst>
                                          <p:attrName>ppt_x</p:attrName>
                                        </p:attrNameLst>
                                      </p:cBhvr>
                                      <p:tavLst>
                                        <p:tav tm="0">
                                          <p:val>
                                            <p:strVal val="#ppt_x"/>
                                          </p:val>
                                        </p:tav>
                                        <p:tav tm="100000">
                                          <p:val>
                                            <p:strVal val="#ppt_x"/>
                                          </p:val>
                                        </p:tav>
                                      </p:tavLst>
                                    </p:anim>
                                    <p:anim calcmode="lin" valueType="num">
                                      <p:cBhvr additive="repl">
                                        <p:cTn id="12" dur="500" fill="hold"/>
                                        <p:tgtEl>
                                          <p:spTgt spid="13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0" y="228600"/>
            <a:ext cx="12189240" cy="911520"/>
          </a:xfrm>
          <a:prstGeom prst="rect">
            <a:avLst/>
          </a:prstGeom>
          <a:noFill/>
          <a:ln w="0">
            <a:noFill/>
          </a:ln>
        </p:spPr>
        <p:txBody>
          <a:bodyPr lIns="90000" rIns="90000" tIns="45000" bIns="45000" anchor="ctr">
            <a:noAutofit/>
          </a:bodyPr>
          <a:p>
            <a:pPr algn="ctr">
              <a:lnSpc>
                <a:spcPct val="90000"/>
              </a:lnSpc>
              <a:buNone/>
            </a:pPr>
            <a:r>
              <a:rPr b="1" lang="en-US" sz="4400" spc="-1" strike="noStrike" u="sng">
                <a:solidFill>
                  <a:srgbClr val="5b9bd5"/>
                </a:solidFill>
                <a:uFillTx/>
                <a:latin typeface="Calibri Light"/>
                <a:ea typeface="DejaVu Sans"/>
              </a:rPr>
              <a:t>Package Diagram</a:t>
            </a:r>
            <a:endParaRPr b="0" lang="en-US" sz="4400" spc="-1" strike="noStrike">
              <a:latin typeface="Arial"/>
            </a:endParaRPr>
          </a:p>
        </p:txBody>
      </p:sp>
      <p:pic>
        <p:nvPicPr>
          <p:cNvPr id="184" name="Content Placeholder 15" descr=""/>
          <p:cNvPicPr/>
          <p:nvPr/>
        </p:nvPicPr>
        <p:blipFill>
          <a:blip r:embed="rId1"/>
          <a:stretch/>
        </p:blipFill>
        <p:spPr>
          <a:xfrm>
            <a:off x="10093680" y="331920"/>
            <a:ext cx="1380960" cy="1380960"/>
          </a:xfrm>
          <a:prstGeom prst="rect">
            <a:avLst/>
          </a:prstGeom>
          <a:ln w="0">
            <a:noFill/>
          </a:ln>
        </p:spPr>
      </p:pic>
      <p:sp>
        <p:nvSpPr>
          <p:cNvPr id="185" name="PlaceHolder 2"/>
          <p:cNvSpPr>
            <a:spLocks noGrp="1"/>
          </p:cNvSpPr>
          <p:nvPr>
            <p:ph type="ftr" idx="19"/>
          </p:nvPr>
        </p:nvSpPr>
        <p:spPr>
          <a:xfrm>
            <a:off x="4038480" y="6356520"/>
            <a:ext cx="4110120" cy="360360"/>
          </a:xfrm>
          <a:prstGeom prst="rect">
            <a:avLst/>
          </a:prstGeom>
          <a:noFill/>
          <a:ln w="0">
            <a:noFill/>
          </a:ln>
        </p:spPr>
        <p:txBody>
          <a:bodyPr lIns="90000" rIns="90000" tIns="45000" bIns="45000" anchor="ctr">
            <a:noAutofit/>
          </a:bodyPr>
          <a:lstStyle>
            <a:lvl1pPr algn="ctr">
              <a:lnSpc>
                <a:spcPct val="100000"/>
              </a:lnSpc>
              <a:buNone/>
              <a:defRPr b="1" lang="en-US" sz="1200" spc="-1" strike="noStrike">
                <a:solidFill>
                  <a:srgbClr val="0d0d0d"/>
                </a:solidFill>
                <a:latin typeface="Calibri"/>
                <a:ea typeface="DejaVu Sans"/>
              </a:defRPr>
            </a:lvl1pPr>
          </a:lstStyle>
          <a:p>
            <a:pPr algn="ctr">
              <a:lnSpc>
                <a:spcPct val="100000"/>
              </a:lnSpc>
              <a:buNone/>
            </a:pPr>
            <a:r>
              <a:rPr b="1" lang="en-US" sz="1200" spc="-1" strike="noStrike">
                <a:solidFill>
                  <a:srgbClr val="0d0d0d"/>
                </a:solidFill>
                <a:latin typeface="Calibri"/>
                <a:ea typeface="DejaVu Sans"/>
              </a:rPr>
              <a:t>What’s Trending?</a:t>
            </a:r>
            <a:endParaRPr b="0" lang="en-US" sz="1200" spc="-1" strike="noStrike">
              <a:latin typeface="Times New Roman"/>
            </a:endParaRPr>
          </a:p>
        </p:txBody>
      </p:sp>
      <p:sp>
        <p:nvSpPr>
          <p:cNvPr id="186" name="Rectangle 17"/>
          <p:cNvSpPr/>
          <p:nvPr/>
        </p:nvSpPr>
        <p:spPr>
          <a:xfrm>
            <a:off x="0" y="0"/>
            <a:ext cx="12187440" cy="6853320"/>
          </a:xfrm>
          <a:prstGeom prst="rect">
            <a:avLst/>
          </a:prstGeom>
          <a:noFill/>
          <a:ln w="25560">
            <a:solidFill>
              <a:srgbClr val="43729d"/>
            </a:solidFill>
            <a:miter/>
          </a:ln>
        </p:spPr>
        <p:style>
          <a:lnRef idx="0"/>
          <a:fillRef idx="0"/>
          <a:effectRef idx="0"/>
          <a:fontRef idx="minor"/>
        </p:style>
      </p:sp>
      <p:sp>
        <p:nvSpPr>
          <p:cNvPr id="187" name="Rounded Rectangle 15"/>
          <p:cNvSpPr/>
          <p:nvPr/>
        </p:nvSpPr>
        <p:spPr>
          <a:xfrm>
            <a:off x="126720" y="112680"/>
            <a:ext cx="11910600" cy="6604200"/>
          </a:xfrm>
          <a:prstGeom prst="roundRect">
            <a:avLst>
              <a:gd name="adj" fmla="val 16667"/>
            </a:avLst>
          </a:prstGeom>
          <a:noFill/>
          <a:ln w="25560">
            <a:solidFill>
              <a:srgbClr val="43729d">
                <a:alpha val="79000"/>
              </a:srgbClr>
            </a:solidFill>
            <a:miter/>
          </a:ln>
        </p:spPr>
        <p:style>
          <a:lnRef idx="0"/>
          <a:fillRef idx="0"/>
          <a:effectRef idx="0"/>
          <a:fontRef idx="minor"/>
        </p:style>
      </p:sp>
      <p:pic>
        <p:nvPicPr>
          <p:cNvPr id="188" name="" descr=""/>
          <p:cNvPicPr/>
          <p:nvPr/>
        </p:nvPicPr>
        <p:blipFill>
          <a:blip r:embed="rId2"/>
          <a:stretch/>
        </p:blipFill>
        <p:spPr>
          <a:xfrm>
            <a:off x="2743200" y="1143000"/>
            <a:ext cx="7084440" cy="5183640"/>
          </a:xfrm>
          <a:prstGeom prst="rect">
            <a:avLst/>
          </a:prstGeom>
          <a:ln w="0">
            <a:noFill/>
          </a:ln>
        </p:spPr>
      </p:pic>
      <p:sp>
        <p:nvSpPr>
          <p:cNvPr id="4" name="PlaceHolder 3"/>
          <p:cNvSpPr>
            <a:spLocks noGrp="1"/>
          </p:cNvSpPr>
          <p:nvPr>
            <p:ph type="sldNum" idx="8"/>
          </p:nvPr>
        </p:nvSpPr>
        <p:spPr/>
        <p:txBody>
          <a:bodyPr/>
          <a:p>
            <a:fld id="{562489B6-12A2-4BDF-AB48-EC4FE64DD2E5}"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0" y="228600"/>
            <a:ext cx="12189240" cy="911520"/>
          </a:xfrm>
          <a:prstGeom prst="rect">
            <a:avLst/>
          </a:prstGeom>
          <a:noFill/>
          <a:ln w="0">
            <a:noFill/>
          </a:ln>
        </p:spPr>
        <p:txBody>
          <a:bodyPr lIns="90000" rIns="90000" tIns="45000" bIns="45000" anchor="ctr">
            <a:noAutofit/>
          </a:bodyPr>
          <a:p>
            <a:pPr algn="ctr">
              <a:lnSpc>
                <a:spcPct val="90000"/>
              </a:lnSpc>
              <a:buNone/>
            </a:pPr>
            <a:r>
              <a:rPr b="1" lang="en-US" sz="4400" spc="-1" strike="noStrike" u="sng">
                <a:solidFill>
                  <a:srgbClr val="5b9bd5"/>
                </a:solidFill>
                <a:uFillTx/>
                <a:latin typeface="Calibri Light"/>
                <a:ea typeface="DejaVu Sans"/>
              </a:rPr>
              <a:t>State Machine Diagram</a:t>
            </a:r>
            <a:endParaRPr b="0" lang="en-US" sz="4400" spc="-1" strike="noStrike">
              <a:latin typeface="Arial"/>
            </a:endParaRPr>
          </a:p>
        </p:txBody>
      </p:sp>
      <p:pic>
        <p:nvPicPr>
          <p:cNvPr id="190" name="Content Placeholder 17" descr=""/>
          <p:cNvPicPr/>
          <p:nvPr/>
        </p:nvPicPr>
        <p:blipFill>
          <a:blip r:embed="rId1"/>
          <a:stretch/>
        </p:blipFill>
        <p:spPr>
          <a:xfrm>
            <a:off x="10093680" y="331920"/>
            <a:ext cx="1380960" cy="1380960"/>
          </a:xfrm>
          <a:prstGeom prst="rect">
            <a:avLst/>
          </a:prstGeom>
          <a:ln w="0">
            <a:noFill/>
          </a:ln>
        </p:spPr>
      </p:pic>
      <p:sp>
        <p:nvSpPr>
          <p:cNvPr id="191" name="PlaceHolder 2"/>
          <p:cNvSpPr>
            <a:spLocks noGrp="1"/>
          </p:cNvSpPr>
          <p:nvPr>
            <p:ph type="ftr" idx="20"/>
          </p:nvPr>
        </p:nvSpPr>
        <p:spPr>
          <a:xfrm>
            <a:off x="4038480" y="6356520"/>
            <a:ext cx="4110120" cy="360360"/>
          </a:xfrm>
          <a:prstGeom prst="rect">
            <a:avLst/>
          </a:prstGeom>
          <a:noFill/>
          <a:ln w="0">
            <a:noFill/>
          </a:ln>
        </p:spPr>
        <p:txBody>
          <a:bodyPr lIns="90000" rIns="90000" tIns="45000" bIns="45000" anchor="ctr">
            <a:noAutofit/>
          </a:bodyPr>
          <a:lstStyle>
            <a:lvl1pPr algn="ctr">
              <a:lnSpc>
                <a:spcPct val="100000"/>
              </a:lnSpc>
              <a:buNone/>
              <a:defRPr b="1" lang="en-US" sz="1200" spc="-1" strike="noStrike">
                <a:solidFill>
                  <a:srgbClr val="0d0d0d"/>
                </a:solidFill>
                <a:latin typeface="Calibri"/>
                <a:ea typeface="DejaVu Sans"/>
              </a:defRPr>
            </a:lvl1pPr>
          </a:lstStyle>
          <a:p>
            <a:pPr algn="ctr">
              <a:lnSpc>
                <a:spcPct val="100000"/>
              </a:lnSpc>
              <a:buNone/>
            </a:pPr>
            <a:r>
              <a:rPr b="1" lang="en-US" sz="1200" spc="-1" strike="noStrike">
                <a:solidFill>
                  <a:srgbClr val="0d0d0d"/>
                </a:solidFill>
                <a:latin typeface="Calibri"/>
                <a:ea typeface="DejaVu Sans"/>
              </a:rPr>
              <a:t>What’s Trending?</a:t>
            </a:r>
            <a:endParaRPr b="0" lang="en-US" sz="1200" spc="-1" strike="noStrike">
              <a:latin typeface="Times New Roman"/>
            </a:endParaRPr>
          </a:p>
        </p:txBody>
      </p:sp>
      <p:sp>
        <p:nvSpPr>
          <p:cNvPr id="192" name="Rectangle 6"/>
          <p:cNvSpPr/>
          <p:nvPr/>
        </p:nvSpPr>
        <p:spPr>
          <a:xfrm>
            <a:off x="0" y="0"/>
            <a:ext cx="12187440" cy="6853320"/>
          </a:xfrm>
          <a:prstGeom prst="rect">
            <a:avLst/>
          </a:prstGeom>
          <a:noFill/>
          <a:ln w="25560">
            <a:solidFill>
              <a:srgbClr val="43729d"/>
            </a:solidFill>
            <a:miter/>
          </a:ln>
        </p:spPr>
        <p:style>
          <a:lnRef idx="0"/>
          <a:fillRef idx="0"/>
          <a:effectRef idx="0"/>
          <a:fontRef idx="minor"/>
        </p:style>
      </p:sp>
      <p:sp>
        <p:nvSpPr>
          <p:cNvPr id="193" name="Rounded Rectangle 17"/>
          <p:cNvSpPr/>
          <p:nvPr/>
        </p:nvSpPr>
        <p:spPr>
          <a:xfrm>
            <a:off x="126720" y="112680"/>
            <a:ext cx="11910600" cy="6604200"/>
          </a:xfrm>
          <a:prstGeom prst="roundRect">
            <a:avLst>
              <a:gd name="adj" fmla="val 16667"/>
            </a:avLst>
          </a:prstGeom>
          <a:noFill/>
          <a:ln w="25560">
            <a:solidFill>
              <a:srgbClr val="43729d">
                <a:alpha val="79000"/>
              </a:srgbClr>
            </a:solidFill>
            <a:miter/>
          </a:ln>
        </p:spPr>
        <p:style>
          <a:lnRef idx="0"/>
          <a:fillRef idx="0"/>
          <a:effectRef idx="0"/>
          <a:fontRef idx="minor"/>
        </p:style>
      </p:sp>
      <p:pic>
        <p:nvPicPr>
          <p:cNvPr id="194" name="" descr=""/>
          <p:cNvPicPr/>
          <p:nvPr/>
        </p:nvPicPr>
        <p:blipFill>
          <a:blip r:embed="rId2"/>
          <a:stretch/>
        </p:blipFill>
        <p:spPr>
          <a:xfrm>
            <a:off x="2743200" y="1143000"/>
            <a:ext cx="7084440" cy="5183640"/>
          </a:xfrm>
          <a:prstGeom prst="rect">
            <a:avLst/>
          </a:prstGeom>
          <a:ln w="0">
            <a:noFill/>
          </a:ln>
        </p:spPr>
      </p:pic>
      <p:sp>
        <p:nvSpPr>
          <p:cNvPr id="4" name="PlaceHolder 3"/>
          <p:cNvSpPr>
            <a:spLocks noGrp="1"/>
          </p:cNvSpPr>
          <p:nvPr>
            <p:ph type="sldNum" idx="8"/>
          </p:nvPr>
        </p:nvSpPr>
        <p:spPr/>
        <p:txBody>
          <a:bodyPr/>
          <a:p>
            <a:fld id="{04E17C78-F025-47AD-9067-7B90C384E96C}"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title"/>
          </p:nvPr>
        </p:nvSpPr>
        <p:spPr>
          <a:xfrm>
            <a:off x="0" y="228600"/>
            <a:ext cx="12189240" cy="911520"/>
          </a:xfrm>
          <a:prstGeom prst="rect">
            <a:avLst/>
          </a:prstGeom>
          <a:noFill/>
          <a:ln w="0">
            <a:noFill/>
          </a:ln>
        </p:spPr>
        <p:txBody>
          <a:bodyPr lIns="90000" rIns="90000" tIns="45000" bIns="45000" anchor="ctr">
            <a:noAutofit/>
          </a:bodyPr>
          <a:p>
            <a:pPr algn="ctr">
              <a:lnSpc>
                <a:spcPct val="90000"/>
              </a:lnSpc>
              <a:buNone/>
            </a:pPr>
            <a:r>
              <a:rPr b="1" lang="en-US" sz="4400" spc="-1" strike="noStrike" u="sng">
                <a:solidFill>
                  <a:srgbClr val="5b9bd5"/>
                </a:solidFill>
                <a:uFillTx/>
                <a:latin typeface="Calibri Light"/>
                <a:ea typeface="DejaVu Sans"/>
              </a:rPr>
              <a:t>Swim Lane Diagram UI</a:t>
            </a:r>
            <a:endParaRPr b="0" lang="en-US" sz="4400" spc="-1" strike="noStrike">
              <a:latin typeface="Arial"/>
            </a:endParaRPr>
          </a:p>
        </p:txBody>
      </p:sp>
      <p:pic>
        <p:nvPicPr>
          <p:cNvPr id="196" name="Content Placeholder 1" descr=""/>
          <p:cNvPicPr/>
          <p:nvPr/>
        </p:nvPicPr>
        <p:blipFill>
          <a:blip r:embed="rId1"/>
          <a:stretch/>
        </p:blipFill>
        <p:spPr>
          <a:xfrm>
            <a:off x="10093680" y="331920"/>
            <a:ext cx="1380960" cy="1380960"/>
          </a:xfrm>
          <a:prstGeom prst="rect">
            <a:avLst/>
          </a:prstGeom>
          <a:ln w="0">
            <a:noFill/>
          </a:ln>
        </p:spPr>
      </p:pic>
      <p:sp>
        <p:nvSpPr>
          <p:cNvPr id="197" name="PlaceHolder 2"/>
          <p:cNvSpPr>
            <a:spLocks noGrp="1"/>
          </p:cNvSpPr>
          <p:nvPr>
            <p:ph type="ftr" idx="21"/>
          </p:nvPr>
        </p:nvSpPr>
        <p:spPr>
          <a:xfrm>
            <a:off x="4038480" y="6356520"/>
            <a:ext cx="4110120" cy="360360"/>
          </a:xfrm>
          <a:prstGeom prst="rect">
            <a:avLst/>
          </a:prstGeom>
          <a:noFill/>
          <a:ln w="0">
            <a:noFill/>
          </a:ln>
        </p:spPr>
        <p:txBody>
          <a:bodyPr lIns="90000" rIns="90000" tIns="45000" bIns="45000" anchor="ctr">
            <a:noAutofit/>
          </a:bodyPr>
          <a:lstStyle>
            <a:lvl1pPr algn="ctr">
              <a:lnSpc>
                <a:spcPct val="100000"/>
              </a:lnSpc>
              <a:buNone/>
              <a:defRPr b="1" lang="en-US" sz="1200" spc="-1" strike="noStrike">
                <a:solidFill>
                  <a:srgbClr val="0d0d0d"/>
                </a:solidFill>
                <a:latin typeface="Calibri"/>
                <a:ea typeface="DejaVu Sans"/>
              </a:defRPr>
            </a:lvl1pPr>
          </a:lstStyle>
          <a:p>
            <a:pPr algn="ctr">
              <a:lnSpc>
                <a:spcPct val="100000"/>
              </a:lnSpc>
              <a:buNone/>
            </a:pPr>
            <a:r>
              <a:rPr b="1" lang="en-US" sz="1200" spc="-1" strike="noStrike">
                <a:solidFill>
                  <a:srgbClr val="0d0d0d"/>
                </a:solidFill>
                <a:latin typeface="Calibri"/>
                <a:ea typeface="DejaVu Sans"/>
              </a:rPr>
              <a:t>What’s Trending?</a:t>
            </a:r>
            <a:endParaRPr b="0" lang="en-US" sz="1200" spc="-1" strike="noStrike">
              <a:latin typeface="Times New Roman"/>
            </a:endParaRPr>
          </a:p>
        </p:txBody>
      </p:sp>
      <p:sp>
        <p:nvSpPr>
          <p:cNvPr id="198" name="Rectangle 1"/>
          <p:cNvSpPr/>
          <p:nvPr/>
        </p:nvSpPr>
        <p:spPr>
          <a:xfrm>
            <a:off x="0" y="0"/>
            <a:ext cx="12187440" cy="6853320"/>
          </a:xfrm>
          <a:prstGeom prst="rect">
            <a:avLst/>
          </a:prstGeom>
          <a:noFill/>
          <a:ln w="25560">
            <a:solidFill>
              <a:srgbClr val="43729d"/>
            </a:solidFill>
            <a:miter/>
          </a:ln>
        </p:spPr>
        <p:style>
          <a:lnRef idx="0"/>
          <a:fillRef idx="0"/>
          <a:effectRef idx="0"/>
          <a:fontRef idx="minor"/>
        </p:style>
      </p:sp>
      <p:sp>
        <p:nvSpPr>
          <p:cNvPr id="199" name="Rounded Rectangle 1"/>
          <p:cNvSpPr/>
          <p:nvPr/>
        </p:nvSpPr>
        <p:spPr>
          <a:xfrm>
            <a:off x="126720" y="112680"/>
            <a:ext cx="11910600" cy="6604200"/>
          </a:xfrm>
          <a:prstGeom prst="roundRect">
            <a:avLst>
              <a:gd name="adj" fmla="val 16667"/>
            </a:avLst>
          </a:prstGeom>
          <a:noFill/>
          <a:ln w="25560">
            <a:solidFill>
              <a:srgbClr val="43729d">
                <a:alpha val="79000"/>
              </a:srgbClr>
            </a:solidFill>
            <a:miter/>
          </a:ln>
        </p:spPr>
        <p:style>
          <a:lnRef idx="0"/>
          <a:fillRef idx="0"/>
          <a:effectRef idx="0"/>
          <a:fontRef idx="minor"/>
        </p:style>
      </p:sp>
      <p:pic>
        <p:nvPicPr>
          <p:cNvPr id="200" name="" descr=""/>
          <p:cNvPicPr/>
          <p:nvPr/>
        </p:nvPicPr>
        <p:blipFill>
          <a:blip r:embed="rId2"/>
          <a:stretch/>
        </p:blipFill>
        <p:spPr>
          <a:xfrm>
            <a:off x="2997000" y="998280"/>
            <a:ext cx="6405840" cy="5328360"/>
          </a:xfrm>
          <a:prstGeom prst="rect">
            <a:avLst/>
          </a:prstGeom>
          <a:ln w="0">
            <a:noFill/>
          </a:ln>
        </p:spPr>
      </p:pic>
      <p:sp>
        <p:nvSpPr>
          <p:cNvPr id="4" name="PlaceHolder 3"/>
          <p:cNvSpPr>
            <a:spLocks noGrp="1"/>
          </p:cNvSpPr>
          <p:nvPr>
            <p:ph type="sldNum" idx="8"/>
          </p:nvPr>
        </p:nvSpPr>
        <p:spPr/>
        <p:txBody>
          <a:bodyPr/>
          <a:p>
            <a:fld id="{23F81133-7514-4272-8548-CCA7942CCC63}" type="slidenum">
              <a:t>12</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0" y="228600"/>
            <a:ext cx="12189240" cy="911520"/>
          </a:xfrm>
          <a:prstGeom prst="rect">
            <a:avLst/>
          </a:prstGeom>
          <a:noFill/>
          <a:ln w="0">
            <a:noFill/>
          </a:ln>
        </p:spPr>
        <p:txBody>
          <a:bodyPr lIns="90000" rIns="90000" tIns="45000" bIns="45000" anchor="ctr">
            <a:noAutofit/>
          </a:bodyPr>
          <a:p>
            <a:pPr algn="ctr">
              <a:lnSpc>
                <a:spcPct val="90000"/>
              </a:lnSpc>
              <a:buNone/>
            </a:pPr>
            <a:r>
              <a:rPr b="1" lang="en-US" sz="4400" spc="-1" strike="noStrike" u="sng">
                <a:solidFill>
                  <a:srgbClr val="5b9bd5"/>
                </a:solidFill>
                <a:uFillTx/>
                <a:latin typeface="Calibri Light"/>
                <a:ea typeface="DejaVu Sans"/>
              </a:rPr>
              <a:t>Swim Lane Diagram API</a:t>
            </a:r>
            <a:endParaRPr b="0" lang="en-US" sz="4400" spc="-1" strike="noStrike">
              <a:latin typeface="Arial"/>
            </a:endParaRPr>
          </a:p>
        </p:txBody>
      </p:sp>
      <p:pic>
        <p:nvPicPr>
          <p:cNvPr id="202" name="Content Placeholder 20" descr=""/>
          <p:cNvPicPr/>
          <p:nvPr/>
        </p:nvPicPr>
        <p:blipFill>
          <a:blip r:embed="rId1"/>
          <a:stretch/>
        </p:blipFill>
        <p:spPr>
          <a:xfrm>
            <a:off x="10093680" y="331920"/>
            <a:ext cx="1380960" cy="1380960"/>
          </a:xfrm>
          <a:prstGeom prst="rect">
            <a:avLst/>
          </a:prstGeom>
          <a:ln w="0">
            <a:noFill/>
          </a:ln>
        </p:spPr>
      </p:pic>
      <p:sp>
        <p:nvSpPr>
          <p:cNvPr id="203" name="PlaceHolder 2"/>
          <p:cNvSpPr>
            <a:spLocks noGrp="1"/>
          </p:cNvSpPr>
          <p:nvPr>
            <p:ph type="ftr" idx="22"/>
          </p:nvPr>
        </p:nvSpPr>
        <p:spPr>
          <a:xfrm>
            <a:off x="4038480" y="6356520"/>
            <a:ext cx="4110120" cy="360360"/>
          </a:xfrm>
          <a:prstGeom prst="rect">
            <a:avLst/>
          </a:prstGeom>
          <a:noFill/>
          <a:ln w="0">
            <a:noFill/>
          </a:ln>
        </p:spPr>
        <p:txBody>
          <a:bodyPr lIns="90000" rIns="90000" tIns="45000" bIns="45000" anchor="ctr">
            <a:noAutofit/>
          </a:bodyPr>
          <a:lstStyle>
            <a:lvl1pPr algn="ctr">
              <a:lnSpc>
                <a:spcPct val="100000"/>
              </a:lnSpc>
              <a:buNone/>
              <a:defRPr b="1" lang="en-US" sz="1200" spc="-1" strike="noStrike">
                <a:solidFill>
                  <a:srgbClr val="0d0d0d"/>
                </a:solidFill>
                <a:latin typeface="Calibri"/>
                <a:ea typeface="DejaVu Sans"/>
              </a:defRPr>
            </a:lvl1pPr>
          </a:lstStyle>
          <a:p>
            <a:pPr algn="ctr">
              <a:lnSpc>
                <a:spcPct val="100000"/>
              </a:lnSpc>
              <a:buNone/>
            </a:pPr>
            <a:r>
              <a:rPr b="1" lang="en-US" sz="1200" spc="-1" strike="noStrike">
                <a:solidFill>
                  <a:srgbClr val="0d0d0d"/>
                </a:solidFill>
                <a:latin typeface="Calibri"/>
                <a:ea typeface="DejaVu Sans"/>
              </a:rPr>
              <a:t>What’s Trending?</a:t>
            </a:r>
            <a:endParaRPr b="0" lang="en-US" sz="1200" spc="-1" strike="noStrike">
              <a:latin typeface="Times New Roman"/>
            </a:endParaRPr>
          </a:p>
        </p:txBody>
      </p:sp>
      <p:sp>
        <p:nvSpPr>
          <p:cNvPr id="204" name="Rectangle 22"/>
          <p:cNvSpPr/>
          <p:nvPr/>
        </p:nvSpPr>
        <p:spPr>
          <a:xfrm>
            <a:off x="0" y="0"/>
            <a:ext cx="12187440" cy="6853320"/>
          </a:xfrm>
          <a:prstGeom prst="rect">
            <a:avLst/>
          </a:prstGeom>
          <a:noFill/>
          <a:ln w="25560">
            <a:solidFill>
              <a:srgbClr val="43729d"/>
            </a:solidFill>
            <a:miter/>
          </a:ln>
        </p:spPr>
        <p:style>
          <a:lnRef idx="0"/>
          <a:fillRef idx="0"/>
          <a:effectRef idx="0"/>
          <a:fontRef idx="minor"/>
        </p:style>
      </p:sp>
      <p:sp>
        <p:nvSpPr>
          <p:cNvPr id="205" name="Rounded Rectangle 20"/>
          <p:cNvSpPr/>
          <p:nvPr/>
        </p:nvSpPr>
        <p:spPr>
          <a:xfrm>
            <a:off x="126720" y="112680"/>
            <a:ext cx="11910600" cy="6604200"/>
          </a:xfrm>
          <a:prstGeom prst="roundRect">
            <a:avLst>
              <a:gd name="adj" fmla="val 16667"/>
            </a:avLst>
          </a:prstGeom>
          <a:noFill/>
          <a:ln w="25560">
            <a:solidFill>
              <a:srgbClr val="43729d">
                <a:alpha val="79000"/>
              </a:srgbClr>
            </a:solidFill>
            <a:miter/>
          </a:ln>
        </p:spPr>
        <p:style>
          <a:lnRef idx="0"/>
          <a:fillRef idx="0"/>
          <a:effectRef idx="0"/>
          <a:fontRef idx="minor"/>
        </p:style>
      </p:sp>
      <p:pic>
        <p:nvPicPr>
          <p:cNvPr id="206" name="" descr=""/>
          <p:cNvPicPr/>
          <p:nvPr/>
        </p:nvPicPr>
        <p:blipFill>
          <a:blip r:embed="rId2"/>
          <a:stretch/>
        </p:blipFill>
        <p:spPr>
          <a:xfrm>
            <a:off x="2997000" y="998280"/>
            <a:ext cx="6405840" cy="5328360"/>
          </a:xfrm>
          <a:prstGeom prst="rect">
            <a:avLst/>
          </a:prstGeom>
          <a:ln w="0">
            <a:noFill/>
          </a:ln>
        </p:spPr>
      </p:pic>
      <p:sp>
        <p:nvSpPr>
          <p:cNvPr id="4" name="PlaceHolder 3"/>
          <p:cNvSpPr>
            <a:spLocks noGrp="1"/>
          </p:cNvSpPr>
          <p:nvPr>
            <p:ph type="sldNum" idx="8"/>
          </p:nvPr>
        </p:nvSpPr>
        <p:spPr/>
        <p:txBody>
          <a:bodyPr/>
          <a:p>
            <a:fld id="{9B02D480-AD5D-4F15-A87D-7996C5A67E58}" type="slidenum">
              <a:t>13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title"/>
          </p:nvPr>
        </p:nvSpPr>
        <p:spPr>
          <a:xfrm>
            <a:off x="0" y="228600"/>
            <a:ext cx="12189240" cy="911520"/>
          </a:xfrm>
          <a:prstGeom prst="rect">
            <a:avLst/>
          </a:prstGeom>
          <a:noFill/>
          <a:ln w="0">
            <a:noFill/>
          </a:ln>
        </p:spPr>
        <p:txBody>
          <a:bodyPr lIns="90000" rIns="90000" tIns="45000" bIns="45000" anchor="ctr">
            <a:noAutofit/>
          </a:bodyPr>
          <a:p>
            <a:pPr algn="ctr">
              <a:lnSpc>
                <a:spcPct val="90000"/>
              </a:lnSpc>
              <a:buNone/>
            </a:pPr>
            <a:r>
              <a:rPr b="1" lang="en-US" sz="4400" spc="-1" strike="noStrike" u="sng">
                <a:solidFill>
                  <a:srgbClr val="5b9bd5"/>
                </a:solidFill>
                <a:uFillTx/>
                <a:latin typeface="Calibri Light"/>
                <a:ea typeface="DejaVu Sans"/>
              </a:rPr>
              <a:t>SSD Sign-up User</a:t>
            </a:r>
            <a:endParaRPr b="0" lang="en-US" sz="4400" spc="-1" strike="noStrike">
              <a:latin typeface="Arial"/>
            </a:endParaRPr>
          </a:p>
        </p:txBody>
      </p:sp>
      <p:pic>
        <p:nvPicPr>
          <p:cNvPr id="208" name="Content Placeholder 11" descr=""/>
          <p:cNvPicPr/>
          <p:nvPr/>
        </p:nvPicPr>
        <p:blipFill>
          <a:blip r:embed="rId1"/>
          <a:stretch/>
        </p:blipFill>
        <p:spPr>
          <a:xfrm>
            <a:off x="10093680" y="331920"/>
            <a:ext cx="1380960" cy="1380960"/>
          </a:xfrm>
          <a:prstGeom prst="rect">
            <a:avLst/>
          </a:prstGeom>
          <a:ln w="0">
            <a:noFill/>
          </a:ln>
        </p:spPr>
      </p:pic>
      <p:sp>
        <p:nvSpPr>
          <p:cNvPr id="209" name="PlaceHolder 2"/>
          <p:cNvSpPr>
            <a:spLocks noGrp="1"/>
          </p:cNvSpPr>
          <p:nvPr>
            <p:ph type="ftr" idx="23"/>
          </p:nvPr>
        </p:nvSpPr>
        <p:spPr>
          <a:xfrm>
            <a:off x="4038480" y="6356520"/>
            <a:ext cx="4110120" cy="360360"/>
          </a:xfrm>
          <a:prstGeom prst="rect">
            <a:avLst/>
          </a:prstGeom>
          <a:noFill/>
          <a:ln w="0">
            <a:noFill/>
          </a:ln>
        </p:spPr>
        <p:txBody>
          <a:bodyPr lIns="90000" rIns="90000" tIns="45000" bIns="45000" anchor="ctr">
            <a:noAutofit/>
          </a:bodyPr>
          <a:lstStyle>
            <a:lvl1pPr algn="ctr">
              <a:lnSpc>
                <a:spcPct val="100000"/>
              </a:lnSpc>
              <a:buNone/>
              <a:defRPr b="1" lang="en-US" sz="1200" spc="-1" strike="noStrike">
                <a:solidFill>
                  <a:srgbClr val="0d0d0d"/>
                </a:solidFill>
                <a:latin typeface="Calibri"/>
                <a:ea typeface="DejaVu Sans"/>
              </a:defRPr>
            </a:lvl1pPr>
          </a:lstStyle>
          <a:p>
            <a:pPr algn="ctr">
              <a:lnSpc>
                <a:spcPct val="100000"/>
              </a:lnSpc>
              <a:buNone/>
            </a:pPr>
            <a:r>
              <a:rPr b="1" lang="en-US" sz="1200" spc="-1" strike="noStrike">
                <a:solidFill>
                  <a:srgbClr val="0d0d0d"/>
                </a:solidFill>
                <a:latin typeface="Calibri"/>
                <a:ea typeface="DejaVu Sans"/>
              </a:rPr>
              <a:t>What’s Trending?</a:t>
            </a:r>
            <a:endParaRPr b="0" lang="en-US" sz="1200" spc="-1" strike="noStrike">
              <a:latin typeface="Times New Roman"/>
            </a:endParaRPr>
          </a:p>
        </p:txBody>
      </p:sp>
      <p:sp>
        <p:nvSpPr>
          <p:cNvPr id="210" name="Rectangle 13"/>
          <p:cNvSpPr/>
          <p:nvPr/>
        </p:nvSpPr>
        <p:spPr>
          <a:xfrm>
            <a:off x="0" y="0"/>
            <a:ext cx="12187440" cy="6853320"/>
          </a:xfrm>
          <a:prstGeom prst="rect">
            <a:avLst/>
          </a:prstGeom>
          <a:noFill/>
          <a:ln w="25560">
            <a:solidFill>
              <a:srgbClr val="43729d"/>
            </a:solidFill>
            <a:miter/>
          </a:ln>
        </p:spPr>
        <p:style>
          <a:lnRef idx="0"/>
          <a:fillRef idx="0"/>
          <a:effectRef idx="0"/>
          <a:fontRef idx="minor"/>
        </p:style>
      </p:sp>
      <p:sp>
        <p:nvSpPr>
          <p:cNvPr id="211" name="Rounded Rectangle 11"/>
          <p:cNvSpPr/>
          <p:nvPr/>
        </p:nvSpPr>
        <p:spPr>
          <a:xfrm>
            <a:off x="126720" y="112680"/>
            <a:ext cx="11910600" cy="6604200"/>
          </a:xfrm>
          <a:prstGeom prst="roundRect">
            <a:avLst>
              <a:gd name="adj" fmla="val 16667"/>
            </a:avLst>
          </a:prstGeom>
          <a:noFill/>
          <a:ln w="25560">
            <a:solidFill>
              <a:srgbClr val="43729d">
                <a:alpha val="79000"/>
              </a:srgbClr>
            </a:solidFill>
            <a:miter/>
          </a:ln>
        </p:spPr>
        <p:style>
          <a:lnRef idx="0"/>
          <a:fillRef idx="0"/>
          <a:effectRef idx="0"/>
          <a:fontRef idx="minor"/>
        </p:style>
      </p:sp>
      <p:pic>
        <p:nvPicPr>
          <p:cNvPr id="212" name="" descr=""/>
          <p:cNvPicPr/>
          <p:nvPr/>
        </p:nvPicPr>
        <p:blipFill>
          <a:blip r:embed="rId2"/>
          <a:stretch/>
        </p:blipFill>
        <p:spPr>
          <a:xfrm>
            <a:off x="2997000" y="998280"/>
            <a:ext cx="6405840" cy="5328360"/>
          </a:xfrm>
          <a:prstGeom prst="rect">
            <a:avLst/>
          </a:prstGeom>
          <a:ln w="0">
            <a:noFill/>
          </a:ln>
        </p:spPr>
      </p:pic>
      <p:sp>
        <p:nvSpPr>
          <p:cNvPr id="4" name="PlaceHolder 3"/>
          <p:cNvSpPr>
            <a:spLocks noGrp="1"/>
          </p:cNvSpPr>
          <p:nvPr>
            <p:ph type="sldNum" idx="8"/>
          </p:nvPr>
        </p:nvSpPr>
        <p:spPr/>
        <p:txBody>
          <a:bodyPr/>
          <a:p>
            <a:fld id="{576BA5CC-52E8-49AE-893B-D37B03F0DB87}" type="slidenum">
              <a:t>14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title"/>
          </p:nvPr>
        </p:nvSpPr>
        <p:spPr>
          <a:xfrm>
            <a:off x="0" y="228600"/>
            <a:ext cx="12189240" cy="911520"/>
          </a:xfrm>
          <a:prstGeom prst="rect">
            <a:avLst/>
          </a:prstGeom>
          <a:noFill/>
          <a:ln w="0">
            <a:noFill/>
          </a:ln>
        </p:spPr>
        <p:txBody>
          <a:bodyPr lIns="90000" rIns="90000" tIns="45000" bIns="45000" anchor="ctr">
            <a:noAutofit/>
          </a:bodyPr>
          <a:p>
            <a:pPr algn="ctr">
              <a:lnSpc>
                <a:spcPct val="90000"/>
              </a:lnSpc>
              <a:buNone/>
            </a:pPr>
            <a:r>
              <a:rPr b="1" lang="en-US" sz="4400" spc="-1" strike="noStrike" u="sng">
                <a:solidFill>
                  <a:srgbClr val="5b9bd5"/>
                </a:solidFill>
                <a:uFillTx/>
                <a:latin typeface="Calibri Light"/>
                <a:ea typeface="DejaVu Sans"/>
              </a:rPr>
              <a:t>SSD Sign-In User</a:t>
            </a:r>
            <a:endParaRPr b="0" lang="en-US" sz="4400" spc="-1" strike="noStrike">
              <a:latin typeface="Arial"/>
            </a:endParaRPr>
          </a:p>
        </p:txBody>
      </p:sp>
      <p:pic>
        <p:nvPicPr>
          <p:cNvPr id="214" name="Content Placeholder 10" descr=""/>
          <p:cNvPicPr/>
          <p:nvPr/>
        </p:nvPicPr>
        <p:blipFill>
          <a:blip r:embed="rId1"/>
          <a:stretch/>
        </p:blipFill>
        <p:spPr>
          <a:xfrm>
            <a:off x="10093680" y="331920"/>
            <a:ext cx="1380960" cy="1380960"/>
          </a:xfrm>
          <a:prstGeom prst="rect">
            <a:avLst/>
          </a:prstGeom>
          <a:ln w="0">
            <a:noFill/>
          </a:ln>
        </p:spPr>
      </p:pic>
      <p:sp>
        <p:nvSpPr>
          <p:cNvPr id="215" name="PlaceHolder 2"/>
          <p:cNvSpPr>
            <a:spLocks noGrp="1"/>
          </p:cNvSpPr>
          <p:nvPr>
            <p:ph type="ftr" idx="24"/>
          </p:nvPr>
        </p:nvSpPr>
        <p:spPr>
          <a:xfrm>
            <a:off x="4038480" y="6356520"/>
            <a:ext cx="4110120" cy="360360"/>
          </a:xfrm>
          <a:prstGeom prst="rect">
            <a:avLst/>
          </a:prstGeom>
          <a:noFill/>
          <a:ln w="0">
            <a:noFill/>
          </a:ln>
        </p:spPr>
        <p:txBody>
          <a:bodyPr lIns="90000" rIns="90000" tIns="45000" bIns="45000" anchor="ctr">
            <a:noAutofit/>
          </a:bodyPr>
          <a:lstStyle>
            <a:lvl1pPr algn="ctr">
              <a:lnSpc>
                <a:spcPct val="100000"/>
              </a:lnSpc>
              <a:buNone/>
              <a:defRPr b="1" lang="en-US" sz="1200" spc="-1" strike="noStrike">
                <a:solidFill>
                  <a:srgbClr val="0d0d0d"/>
                </a:solidFill>
                <a:latin typeface="Calibri"/>
                <a:ea typeface="DejaVu Sans"/>
              </a:defRPr>
            </a:lvl1pPr>
          </a:lstStyle>
          <a:p>
            <a:pPr algn="ctr">
              <a:lnSpc>
                <a:spcPct val="100000"/>
              </a:lnSpc>
              <a:buNone/>
            </a:pPr>
            <a:r>
              <a:rPr b="1" lang="en-US" sz="1200" spc="-1" strike="noStrike">
                <a:solidFill>
                  <a:srgbClr val="0d0d0d"/>
                </a:solidFill>
                <a:latin typeface="Calibri"/>
                <a:ea typeface="DejaVu Sans"/>
              </a:rPr>
              <a:t>What’s Trending?</a:t>
            </a:r>
            <a:endParaRPr b="0" lang="en-US" sz="1200" spc="-1" strike="noStrike">
              <a:latin typeface="Times New Roman"/>
            </a:endParaRPr>
          </a:p>
        </p:txBody>
      </p:sp>
      <p:sp>
        <p:nvSpPr>
          <p:cNvPr id="216" name="Rectangle 12"/>
          <p:cNvSpPr/>
          <p:nvPr/>
        </p:nvSpPr>
        <p:spPr>
          <a:xfrm>
            <a:off x="0" y="0"/>
            <a:ext cx="12187440" cy="6853320"/>
          </a:xfrm>
          <a:prstGeom prst="rect">
            <a:avLst/>
          </a:prstGeom>
          <a:noFill/>
          <a:ln w="25560">
            <a:solidFill>
              <a:srgbClr val="43729d"/>
            </a:solidFill>
            <a:miter/>
          </a:ln>
        </p:spPr>
        <p:style>
          <a:lnRef idx="0"/>
          <a:fillRef idx="0"/>
          <a:effectRef idx="0"/>
          <a:fontRef idx="minor"/>
        </p:style>
      </p:sp>
      <p:sp>
        <p:nvSpPr>
          <p:cNvPr id="217" name="Rounded Rectangle 10"/>
          <p:cNvSpPr/>
          <p:nvPr/>
        </p:nvSpPr>
        <p:spPr>
          <a:xfrm>
            <a:off x="126720" y="112680"/>
            <a:ext cx="11910600" cy="6604200"/>
          </a:xfrm>
          <a:prstGeom prst="roundRect">
            <a:avLst>
              <a:gd name="adj" fmla="val 16667"/>
            </a:avLst>
          </a:prstGeom>
          <a:noFill/>
          <a:ln w="25560">
            <a:solidFill>
              <a:srgbClr val="43729d">
                <a:alpha val="79000"/>
              </a:srgbClr>
            </a:solidFill>
            <a:miter/>
          </a:ln>
        </p:spPr>
        <p:style>
          <a:lnRef idx="0"/>
          <a:fillRef idx="0"/>
          <a:effectRef idx="0"/>
          <a:fontRef idx="minor"/>
        </p:style>
      </p:sp>
      <p:pic>
        <p:nvPicPr>
          <p:cNvPr id="218" name="" descr=""/>
          <p:cNvPicPr/>
          <p:nvPr/>
        </p:nvPicPr>
        <p:blipFill>
          <a:blip r:embed="rId2"/>
          <a:stretch/>
        </p:blipFill>
        <p:spPr>
          <a:xfrm>
            <a:off x="2997000" y="1034280"/>
            <a:ext cx="6405840" cy="5328360"/>
          </a:xfrm>
          <a:prstGeom prst="rect">
            <a:avLst/>
          </a:prstGeom>
          <a:ln w="0">
            <a:noFill/>
          </a:ln>
        </p:spPr>
      </p:pic>
      <p:sp>
        <p:nvSpPr>
          <p:cNvPr id="4" name="PlaceHolder 3"/>
          <p:cNvSpPr>
            <a:spLocks noGrp="1"/>
          </p:cNvSpPr>
          <p:nvPr>
            <p:ph type="sldNum" idx="8"/>
          </p:nvPr>
        </p:nvSpPr>
        <p:spPr/>
        <p:txBody>
          <a:bodyPr/>
          <a:p>
            <a:fld id="{2EF8C7DF-4002-48A3-A471-6152891BACD1}" type="slidenum">
              <a:t>15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title"/>
          </p:nvPr>
        </p:nvSpPr>
        <p:spPr>
          <a:xfrm>
            <a:off x="0" y="228600"/>
            <a:ext cx="12189240" cy="911520"/>
          </a:xfrm>
          <a:prstGeom prst="rect">
            <a:avLst/>
          </a:prstGeom>
          <a:noFill/>
          <a:ln w="0">
            <a:noFill/>
          </a:ln>
        </p:spPr>
        <p:txBody>
          <a:bodyPr lIns="90000" rIns="90000" tIns="45000" bIns="45000" anchor="ctr">
            <a:noAutofit/>
          </a:bodyPr>
          <a:p>
            <a:pPr algn="ctr">
              <a:lnSpc>
                <a:spcPct val="90000"/>
              </a:lnSpc>
              <a:buNone/>
            </a:pPr>
            <a:r>
              <a:rPr b="1" lang="en-US" sz="4400" spc="-1" strike="noStrike" u="sng">
                <a:solidFill>
                  <a:srgbClr val="5b9bd5"/>
                </a:solidFill>
                <a:uFillTx/>
                <a:latin typeface="Calibri Light"/>
                <a:ea typeface="DejaVu Sans"/>
              </a:rPr>
              <a:t>SSD Analyze Trend</a:t>
            </a:r>
            <a:endParaRPr b="0" lang="en-US" sz="4400" spc="-1" strike="noStrike">
              <a:latin typeface="Arial"/>
            </a:endParaRPr>
          </a:p>
        </p:txBody>
      </p:sp>
      <p:pic>
        <p:nvPicPr>
          <p:cNvPr id="220" name="Content Placeholder 5" descr=""/>
          <p:cNvPicPr/>
          <p:nvPr/>
        </p:nvPicPr>
        <p:blipFill>
          <a:blip r:embed="rId1"/>
          <a:stretch/>
        </p:blipFill>
        <p:spPr>
          <a:xfrm>
            <a:off x="10093680" y="331920"/>
            <a:ext cx="1380960" cy="1380960"/>
          </a:xfrm>
          <a:prstGeom prst="rect">
            <a:avLst/>
          </a:prstGeom>
          <a:ln w="0">
            <a:noFill/>
          </a:ln>
        </p:spPr>
      </p:pic>
      <p:sp>
        <p:nvSpPr>
          <p:cNvPr id="221" name="PlaceHolder 2"/>
          <p:cNvSpPr>
            <a:spLocks noGrp="1"/>
          </p:cNvSpPr>
          <p:nvPr>
            <p:ph type="ftr" idx="25"/>
          </p:nvPr>
        </p:nvSpPr>
        <p:spPr>
          <a:xfrm>
            <a:off x="4038480" y="6356520"/>
            <a:ext cx="4110120" cy="360360"/>
          </a:xfrm>
          <a:prstGeom prst="rect">
            <a:avLst/>
          </a:prstGeom>
          <a:noFill/>
          <a:ln w="0">
            <a:noFill/>
          </a:ln>
        </p:spPr>
        <p:txBody>
          <a:bodyPr lIns="90000" rIns="90000" tIns="45000" bIns="45000" anchor="ctr">
            <a:noAutofit/>
          </a:bodyPr>
          <a:lstStyle>
            <a:lvl1pPr algn="ctr">
              <a:lnSpc>
                <a:spcPct val="100000"/>
              </a:lnSpc>
              <a:buNone/>
              <a:defRPr b="1" lang="en-US" sz="1200" spc="-1" strike="noStrike">
                <a:solidFill>
                  <a:srgbClr val="0d0d0d"/>
                </a:solidFill>
                <a:latin typeface="Calibri"/>
                <a:ea typeface="DejaVu Sans"/>
              </a:defRPr>
            </a:lvl1pPr>
          </a:lstStyle>
          <a:p>
            <a:pPr algn="ctr">
              <a:lnSpc>
                <a:spcPct val="100000"/>
              </a:lnSpc>
              <a:buNone/>
            </a:pPr>
            <a:r>
              <a:rPr b="1" lang="en-US" sz="1200" spc="-1" strike="noStrike">
                <a:solidFill>
                  <a:srgbClr val="0d0d0d"/>
                </a:solidFill>
                <a:latin typeface="Calibri"/>
                <a:ea typeface="DejaVu Sans"/>
              </a:rPr>
              <a:t>What’s Trending?</a:t>
            </a:r>
            <a:endParaRPr b="0" lang="en-US" sz="1200" spc="-1" strike="noStrike">
              <a:latin typeface="Times New Roman"/>
            </a:endParaRPr>
          </a:p>
        </p:txBody>
      </p:sp>
      <p:sp>
        <p:nvSpPr>
          <p:cNvPr id="222" name="Rectangle 8"/>
          <p:cNvSpPr/>
          <p:nvPr/>
        </p:nvSpPr>
        <p:spPr>
          <a:xfrm>
            <a:off x="0" y="0"/>
            <a:ext cx="12187440" cy="6853320"/>
          </a:xfrm>
          <a:prstGeom prst="rect">
            <a:avLst/>
          </a:prstGeom>
          <a:noFill/>
          <a:ln w="25560">
            <a:solidFill>
              <a:srgbClr val="43729d"/>
            </a:solidFill>
            <a:miter/>
          </a:ln>
        </p:spPr>
        <p:style>
          <a:lnRef idx="0"/>
          <a:fillRef idx="0"/>
          <a:effectRef idx="0"/>
          <a:fontRef idx="minor"/>
        </p:style>
      </p:sp>
      <p:sp>
        <p:nvSpPr>
          <p:cNvPr id="223" name="Rounded Rectangle 5"/>
          <p:cNvSpPr/>
          <p:nvPr/>
        </p:nvSpPr>
        <p:spPr>
          <a:xfrm>
            <a:off x="126720" y="112680"/>
            <a:ext cx="11910600" cy="6604200"/>
          </a:xfrm>
          <a:prstGeom prst="roundRect">
            <a:avLst>
              <a:gd name="adj" fmla="val 16667"/>
            </a:avLst>
          </a:prstGeom>
          <a:noFill/>
          <a:ln w="25560">
            <a:solidFill>
              <a:srgbClr val="43729d">
                <a:alpha val="79000"/>
              </a:srgbClr>
            </a:solidFill>
            <a:miter/>
          </a:ln>
        </p:spPr>
        <p:style>
          <a:lnRef idx="0"/>
          <a:fillRef idx="0"/>
          <a:effectRef idx="0"/>
          <a:fontRef idx="minor"/>
        </p:style>
      </p:sp>
      <p:pic>
        <p:nvPicPr>
          <p:cNvPr id="224" name="" descr=""/>
          <p:cNvPicPr/>
          <p:nvPr/>
        </p:nvPicPr>
        <p:blipFill>
          <a:blip r:embed="rId2"/>
          <a:stretch/>
        </p:blipFill>
        <p:spPr>
          <a:xfrm>
            <a:off x="2997000" y="998280"/>
            <a:ext cx="6405840" cy="5328360"/>
          </a:xfrm>
          <a:prstGeom prst="rect">
            <a:avLst/>
          </a:prstGeom>
          <a:ln w="0">
            <a:noFill/>
          </a:ln>
        </p:spPr>
      </p:pic>
      <p:sp>
        <p:nvSpPr>
          <p:cNvPr id="4" name="PlaceHolder 3"/>
          <p:cNvSpPr>
            <a:spLocks noGrp="1"/>
          </p:cNvSpPr>
          <p:nvPr>
            <p:ph type="sldNum" idx="8"/>
          </p:nvPr>
        </p:nvSpPr>
        <p:spPr/>
        <p:txBody>
          <a:bodyPr/>
          <a:p>
            <a:fld id="{7D7E5DC9-E828-4BA7-B425-34D554713553}" type="slidenum">
              <a:t>16</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0" y="228600"/>
            <a:ext cx="12189240" cy="911520"/>
          </a:xfrm>
          <a:prstGeom prst="rect">
            <a:avLst/>
          </a:prstGeom>
          <a:noFill/>
          <a:ln w="0">
            <a:noFill/>
          </a:ln>
        </p:spPr>
        <p:txBody>
          <a:bodyPr lIns="90000" rIns="90000" tIns="45000" bIns="45000" anchor="ctr">
            <a:noAutofit/>
          </a:bodyPr>
          <a:p>
            <a:pPr algn="ctr">
              <a:lnSpc>
                <a:spcPct val="90000"/>
              </a:lnSpc>
              <a:buNone/>
            </a:pPr>
            <a:r>
              <a:rPr b="1" lang="en-US" sz="4400" spc="-1" strike="noStrike" u="sng">
                <a:solidFill>
                  <a:srgbClr val="5b9bd5"/>
                </a:solidFill>
                <a:uFillTx/>
                <a:latin typeface="Calibri Light"/>
                <a:ea typeface="DejaVu Sans"/>
              </a:rPr>
              <a:t>SSD Extract Trend Quality</a:t>
            </a:r>
            <a:endParaRPr b="0" lang="en-US" sz="4400" spc="-1" strike="noStrike">
              <a:latin typeface="Arial"/>
            </a:endParaRPr>
          </a:p>
        </p:txBody>
      </p:sp>
      <p:pic>
        <p:nvPicPr>
          <p:cNvPr id="226" name="Content Placeholder 6" descr=""/>
          <p:cNvPicPr/>
          <p:nvPr/>
        </p:nvPicPr>
        <p:blipFill>
          <a:blip r:embed="rId1"/>
          <a:stretch/>
        </p:blipFill>
        <p:spPr>
          <a:xfrm>
            <a:off x="10093680" y="331920"/>
            <a:ext cx="1380960" cy="1380960"/>
          </a:xfrm>
          <a:prstGeom prst="rect">
            <a:avLst/>
          </a:prstGeom>
          <a:ln w="0">
            <a:noFill/>
          </a:ln>
        </p:spPr>
      </p:pic>
      <p:sp>
        <p:nvSpPr>
          <p:cNvPr id="227" name="PlaceHolder 2"/>
          <p:cNvSpPr>
            <a:spLocks noGrp="1"/>
          </p:cNvSpPr>
          <p:nvPr>
            <p:ph type="ftr" idx="26"/>
          </p:nvPr>
        </p:nvSpPr>
        <p:spPr>
          <a:xfrm>
            <a:off x="4038480" y="6356520"/>
            <a:ext cx="4110120" cy="360360"/>
          </a:xfrm>
          <a:prstGeom prst="rect">
            <a:avLst/>
          </a:prstGeom>
          <a:noFill/>
          <a:ln w="0">
            <a:noFill/>
          </a:ln>
        </p:spPr>
        <p:txBody>
          <a:bodyPr lIns="90000" rIns="90000" tIns="45000" bIns="45000" anchor="ctr">
            <a:noAutofit/>
          </a:bodyPr>
          <a:lstStyle>
            <a:lvl1pPr algn="ctr">
              <a:lnSpc>
                <a:spcPct val="100000"/>
              </a:lnSpc>
              <a:buNone/>
              <a:defRPr b="1" lang="en-US" sz="1200" spc="-1" strike="noStrike">
                <a:solidFill>
                  <a:srgbClr val="0d0d0d"/>
                </a:solidFill>
                <a:latin typeface="Calibri"/>
                <a:ea typeface="DejaVu Sans"/>
              </a:defRPr>
            </a:lvl1pPr>
          </a:lstStyle>
          <a:p>
            <a:pPr algn="ctr">
              <a:lnSpc>
                <a:spcPct val="100000"/>
              </a:lnSpc>
              <a:buNone/>
            </a:pPr>
            <a:r>
              <a:rPr b="1" lang="en-US" sz="1200" spc="-1" strike="noStrike">
                <a:solidFill>
                  <a:srgbClr val="0d0d0d"/>
                </a:solidFill>
                <a:latin typeface="Calibri"/>
                <a:ea typeface="DejaVu Sans"/>
              </a:rPr>
              <a:t>What’s Trending?</a:t>
            </a:r>
            <a:endParaRPr b="0" lang="en-US" sz="1200" spc="-1" strike="noStrike">
              <a:latin typeface="Times New Roman"/>
            </a:endParaRPr>
          </a:p>
        </p:txBody>
      </p:sp>
      <p:sp>
        <p:nvSpPr>
          <p:cNvPr id="228" name="Rectangle 9"/>
          <p:cNvSpPr/>
          <p:nvPr/>
        </p:nvSpPr>
        <p:spPr>
          <a:xfrm>
            <a:off x="0" y="0"/>
            <a:ext cx="12187440" cy="6853320"/>
          </a:xfrm>
          <a:prstGeom prst="rect">
            <a:avLst/>
          </a:prstGeom>
          <a:noFill/>
          <a:ln w="25560">
            <a:solidFill>
              <a:srgbClr val="43729d"/>
            </a:solidFill>
            <a:miter/>
          </a:ln>
        </p:spPr>
        <p:style>
          <a:lnRef idx="0"/>
          <a:fillRef idx="0"/>
          <a:effectRef idx="0"/>
          <a:fontRef idx="minor"/>
        </p:style>
      </p:sp>
      <p:sp>
        <p:nvSpPr>
          <p:cNvPr id="229" name="Rounded Rectangle 6"/>
          <p:cNvSpPr/>
          <p:nvPr/>
        </p:nvSpPr>
        <p:spPr>
          <a:xfrm>
            <a:off x="126720" y="112680"/>
            <a:ext cx="11910600" cy="6604200"/>
          </a:xfrm>
          <a:prstGeom prst="roundRect">
            <a:avLst>
              <a:gd name="adj" fmla="val 16667"/>
            </a:avLst>
          </a:prstGeom>
          <a:noFill/>
          <a:ln w="25560">
            <a:solidFill>
              <a:srgbClr val="43729d">
                <a:alpha val="79000"/>
              </a:srgbClr>
            </a:solidFill>
            <a:miter/>
          </a:ln>
        </p:spPr>
        <p:style>
          <a:lnRef idx="0"/>
          <a:fillRef idx="0"/>
          <a:effectRef idx="0"/>
          <a:fontRef idx="minor"/>
        </p:style>
      </p:sp>
      <p:pic>
        <p:nvPicPr>
          <p:cNvPr id="230" name="" descr=""/>
          <p:cNvPicPr/>
          <p:nvPr/>
        </p:nvPicPr>
        <p:blipFill>
          <a:blip r:embed="rId2"/>
          <a:stretch/>
        </p:blipFill>
        <p:spPr>
          <a:xfrm>
            <a:off x="2997000" y="998280"/>
            <a:ext cx="6405840" cy="5328360"/>
          </a:xfrm>
          <a:prstGeom prst="rect">
            <a:avLst/>
          </a:prstGeom>
          <a:ln w="0">
            <a:noFill/>
          </a:ln>
        </p:spPr>
      </p:pic>
      <p:sp>
        <p:nvSpPr>
          <p:cNvPr id="4" name="PlaceHolder 3"/>
          <p:cNvSpPr>
            <a:spLocks noGrp="1"/>
          </p:cNvSpPr>
          <p:nvPr>
            <p:ph type="sldNum" idx="8"/>
          </p:nvPr>
        </p:nvSpPr>
        <p:spPr/>
        <p:txBody>
          <a:bodyPr/>
          <a:p>
            <a:fld id="{9F19B6CB-F9D3-4EF1-B537-9E8A039E8592}" type="slidenum">
              <a:t>17</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title"/>
          </p:nvPr>
        </p:nvSpPr>
        <p:spPr>
          <a:xfrm>
            <a:off x="0" y="228600"/>
            <a:ext cx="12189240" cy="911520"/>
          </a:xfrm>
          <a:prstGeom prst="rect">
            <a:avLst/>
          </a:prstGeom>
          <a:noFill/>
          <a:ln w="0">
            <a:noFill/>
          </a:ln>
        </p:spPr>
        <p:txBody>
          <a:bodyPr lIns="90000" rIns="90000" tIns="45000" bIns="45000" anchor="ctr">
            <a:noAutofit/>
          </a:bodyPr>
          <a:p>
            <a:pPr algn="ctr">
              <a:lnSpc>
                <a:spcPct val="90000"/>
              </a:lnSpc>
              <a:buNone/>
            </a:pPr>
            <a:r>
              <a:rPr b="1" lang="en-US" sz="4400" spc="-1" strike="noStrike" u="sng">
                <a:solidFill>
                  <a:srgbClr val="5b9bd5"/>
                </a:solidFill>
                <a:uFillTx/>
                <a:latin typeface="Calibri Light"/>
                <a:ea typeface="DejaVu Sans"/>
              </a:rPr>
              <a:t>SSD Recognize Bot Account</a:t>
            </a:r>
            <a:endParaRPr b="0" lang="en-US" sz="4400" spc="-1" strike="noStrike">
              <a:latin typeface="Arial"/>
            </a:endParaRPr>
          </a:p>
        </p:txBody>
      </p:sp>
      <p:pic>
        <p:nvPicPr>
          <p:cNvPr id="232" name="Content Placeholder 7" descr=""/>
          <p:cNvPicPr/>
          <p:nvPr/>
        </p:nvPicPr>
        <p:blipFill>
          <a:blip r:embed="rId1"/>
          <a:stretch/>
        </p:blipFill>
        <p:spPr>
          <a:xfrm>
            <a:off x="10093680" y="331920"/>
            <a:ext cx="1380960" cy="1380960"/>
          </a:xfrm>
          <a:prstGeom prst="rect">
            <a:avLst/>
          </a:prstGeom>
          <a:ln w="0">
            <a:noFill/>
          </a:ln>
        </p:spPr>
      </p:pic>
      <p:sp>
        <p:nvSpPr>
          <p:cNvPr id="233" name="PlaceHolder 2"/>
          <p:cNvSpPr>
            <a:spLocks noGrp="1"/>
          </p:cNvSpPr>
          <p:nvPr>
            <p:ph type="ftr" idx="27"/>
          </p:nvPr>
        </p:nvSpPr>
        <p:spPr>
          <a:xfrm>
            <a:off x="4038480" y="6356520"/>
            <a:ext cx="4110120" cy="360360"/>
          </a:xfrm>
          <a:prstGeom prst="rect">
            <a:avLst/>
          </a:prstGeom>
          <a:noFill/>
          <a:ln w="0">
            <a:noFill/>
          </a:ln>
        </p:spPr>
        <p:txBody>
          <a:bodyPr lIns="90000" rIns="90000" tIns="45000" bIns="45000" anchor="ctr">
            <a:noAutofit/>
          </a:bodyPr>
          <a:lstStyle>
            <a:lvl1pPr algn="ctr">
              <a:lnSpc>
                <a:spcPct val="100000"/>
              </a:lnSpc>
              <a:buNone/>
              <a:defRPr b="1" lang="en-US" sz="1200" spc="-1" strike="noStrike">
                <a:solidFill>
                  <a:srgbClr val="0d0d0d"/>
                </a:solidFill>
                <a:latin typeface="Calibri"/>
                <a:ea typeface="DejaVu Sans"/>
              </a:defRPr>
            </a:lvl1pPr>
          </a:lstStyle>
          <a:p>
            <a:pPr algn="ctr">
              <a:lnSpc>
                <a:spcPct val="100000"/>
              </a:lnSpc>
              <a:buNone/>
            </a:pPr>
            <a:r>
              <a:rPr b="1" lang="en-US" sz="1200" spc="-1" strike="noStrike">
                <a:solidFill>
                  <a:srgbClr val="0d0d0d"/>
                </a:solidFill>
                <a:latin typeface="Calibri"/>
                <a:ea typeface="DejaVu Sans"/>
              </a:rPr>
              <a:t>What’s Trending?</a:t>
            </a:r>
            <a:endParaRPr b="0" lang="en-US" sz="1200" spc="-1" strike="noStrike">
              <a:latin typeface="Times New Roman"/>
            </a:endParaRPr>
          </a:p>
        </p:txBody>
      </p:sp>
      <p:sp>
        <p:nvSpPr>
          <p:cNvPr id="234" name="Rectangle 10"/>
          <p:cNvSpPr/>
          <p:nvPr/>
        </p:nvSpPr>
        <p:spPr>
          <a:xfrm>
            <a:off x="0" y="0"/>
            <a:ext cx="12187440" cy="6853320"/>
          </a:xfrm>
          <a:prstGeom prst="rect">
            <a:avLst/>
          </a:prstGeom>
          <a:noFill/>
          <a:ln w="25560">
            <a:solidFill>
              <a:srgbClr val="43729d"/>
            </a:solidFill>
            <a:miter/>
          </a:ln>
        </p:spPr>
        <p:style>
          <a:lnRef idx="0"/>
          <a:fillRef idx="0"/>
          <a:effectRef idx="0"/>
          <a:fontRef idx="minor"/>
        </p:style>
      </p:sp>
      <p:sp>
        <p:nvSpPr>
          <p:cNvPr id="235" name="Rounded Rectangle 8"/>
          <p:cNvSpPr/>
          <p:nvPr/>
        </p:nvSpPr>
        <p:spPr>
          <a:xfrm>
            <a:off x="126720" y="112680"/>
            <a:ext cx="11910600" cy="6604200"/>
          </a:xfrm>
          <a:prstGeom prst="roundRect">
            <a:avLst>
              <a:gd name="adj" fmla="val 16667"/>
            </a:avLst>
          </a:prstGeom>
          <a:noFill/>
          <a:ln w="25560">
            <a:solidFill>
              <a:srgbClr val="43729d">
                <a:alpha val="79000"/>
              </a:srgbClr>
            </a:solidFill>
            <a:miter/>
          </a:ln>
        </p:spPr>
        <p:style>
          <a:lnRef idx="0"/>
          <a:fillRef idx="0"/>
          <a:effectRef idx="0"/>
          <a:fontRef idx="minor"/>
        </p:style>
      </p:sp>
      <p:pic>
        <p:nvPicPr>
          <p:cNvPr id="236" name="" descr=""/>
          <p:cNvPicPr/>
          <p:nvPr/>
        </p:nvPicPr>
        <p:blipFill>
          <a:blip r:embed="rId2"/>
          <a:stretch/>
        </p:blipFill>
        <p:spPr>
          <a:xfrm>
            <a:off x="2997000" y="998280"/>
            <a:ext cx="6405840" cy="5328360"/>
          </a:xfrm>
          <a:prstGeom prst="rect">
            <a:avLst/>
          </a:prstGeom>
          <a:ln w="0">
            <a:noFill/>
          </a:ln>
        </p:spPr>
      </p:pic>
      <p:sp>
        <p:nvSpPr>
          <p:cNvPr id="4" name="PlaceHolder 3"/>
          <p:cNvSpPr>
            <a:spLocks noGrp="1"/>
          </p:cNvSpPr>
          <p:nvPr>
            <p:ph type="sldNum" idx="8"/>
          </p:nvPr>
        </p:nvSpPr>
        <p:spPr/>
        <p:txBody>
          <a:bodyPr/>
          <a:p>
            <a:fld id="{EA3C6264-9132-4559-8953-83E4C1AFD09B}" type="slidenum">
              <a:t>18</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title"/>
          </p:nvPr>
        </p:nvSpPr>
        <p:spPr>
          <a:xfrm>
            <a:off x="0" y="228600"/>
            <a:ext cx="12189240" cy="911520"/>
          </a:xfrm>
          <a:prstGeom prst="rect">
            <a:avLst/>
          </a:prstGeom>
          <a:noFill/>
          <a:ln w="0">
            <a:noFill/>
          </a:ln>
        </p:spPr>
        <p:txBody>
          <a:bodyPr lIns="90000" rIns="90000" tIns="45000" bIns="45000" anchor="ctr">
            <a:noAutofit/>
          </a:bodyPr>
          <a:p>
            <a:pPr algn="ctr">
              <a:lnSpc>
                <a:spcPct val="90000"/>
              </a:lnSpc>
              <a:buNone/>
            </a:pPr>
            <a:r>
              <a:rPr b="1" lang="en-US" sz="4400" spc="-1" strike="noStrike" u="sng">
                <a:solidFill>
                  <a:srgbClr val="5b9bd5"/>
                </a:solidFill>
                <a:uFillTx/>
                <a:latin typeface="Calibri Light"/>
                <a:ea typeface="DejaVu Sans"/>
              </a:rPr>
              <a:t>SSD Analyze Account</a:t>
            </a:r>
            <a:endParaRPr b="0" lang="en-US" sz="4400" spc="-1" strike="noStrike">
              <a:latin typeface="Arial"/>
            </a:endParaRPr>
          </a:p>
        </p:txBody>
      </p:sp>
      <p:pic>
        <p:nvPicPr>
          <p:cNvPr id="238" name="Content Placeholder 4" descr=""/>
          <p:cNvPicPr/>
          <p:nvPr/>
        </p:nvPicPr>
        <p:blipFill>
          <a:blip r:embed="rId1"/>
          <a:stretch/>
        </p:blipFill>
        <p:spPr>
          <a:xfrm>
            <a:off x="10093680" y="331920"/>
            <a:ext cx="1380960" cy="1380960"/>
          </a:xfrm>
          <a:prstGeom prst="rect">
            <a:avLst/>
          </a:prstGeom>
          <a:ln w="0">
            <a:noFill/>
          </a:ln>
        </p:spPr>
      </p:pic>
      <p:sp>
        <p:nvSpPr>
          <p:cNvPr id="239" name="PlaceHolder 2"/>
          <p:cNvSpPr>
            <a:spLocks noGrp="1"/>
          </p:cNvSpPr>
          <p:nvPr>
            <p:ph type="ftr" idx="28"/>
          </p:nvPr>
        </p:nvSpPr>
        <p:spPr>
          <a:xfrm>
            <a:off x="4038480" y="6356520"/>
            <a:ext cx="4110120" cy="360360"/>
          </a:xfrm>
          <a:prstGeom prst="rect">
            <a:avLst/>
          </a:prstGeom>
          <a:noFill/>
          <a:ln w="0">
            <a:noFill/>
          </a:ln>
        </p:spPr>
        <p:txBody>
          <a:bodyPr lIns="90000" rIns="90000" tIns="45000" bIns="45000" anchor="ctr">
            <a:noAutofit/>
          </a:bodyPr>
          <a:lstStyle>
            <a:lvl1pPr algn="ctr">
              <a:lnSpc>
                <a:spcPct val="100000"/>
              </a:lnSpc>
              <a:buNone/>
              <a:defRPr b="1" lang="en-US" sz="1200" spc="-1" strike="noStrike">
                <a:solidFill>
                  <a:srgbClr val="0d0d0d"/>
                </a:solidFill>
                <a:latin typeface="Calibri"/>
                <a:ea typeface="DejaVu Sans"/>
              </a:defRPr>
            </a:lvl1pPr>
          </a:lstStyle>
          <a:p>
            <a:pPr algn="ctr">
              <a:lnSpc>
                <a:spcPct val="100000"/>
              </a:lnSpc>
              <a:buNone/>
            </a:pPr>
            <a:r>
              <a:rPr b="1" lang="en-US" sz="1200" spc="-1" strike="noStrike">
                <a:solidFill>
                  <a:srgbClr val="0d0d0d"/>
                </a:solidFill>
                <a:latin typeface="Calibri"/>
                <a:ea typeface="DejaVu Sans"/>
              </a:rPr>
              <a:t>What’s Trending?</a:t>
            </a:r>
            <a:endParaRPr b="0" lang="en-US" sz="1200" spc="-1" strike="noStrike">
              <a:latin typeface="Times New Roman"/>
            </a:endParaRPr>
          </a:p>
        </p:txBody>
      </p:sp>
      <p:sp>
        <p:nvSpPr>
          <p:cNvPr id="240" name="Rectangle 7"/>
          <p:cNvSpPr/>
          <p:nvPr/>
        </p:nvSpPr>
        <p:spPr>
          <a:xfrm>
            <a:off x="0" y="0"/>
            <a:ext cx="12187440" cy="6853320"/>
          </a:xfrm>
          <a:prstGeom prst="rect">
            <a:avLst/>
          </a:prstGeom>
          <a:noFill/>
          <a:ln w="25560">
            <a:solidFill>
              <a:srgbClr val="43729d"/>
            </a:solidFill>
            <a:miter/>
          </a:ln>
        </p:spPr>
        <p:style>
          <a:lnRef idx="0"/>
          <a:fillRef idx="0"/>
          <a:effectRef idx="0"/>
          <a:fontRef idx="minor"/>
        </p:style>
      </p:sp>
      <p:sp>
        <p:nvSpPr>
          <p:cNvPr id="241" name="Rounded Rectangle 4"/>
          <p:cNvSpPr/>
          <p:nvPr/>
        </p:nvSpPr>
        <p:spPr>
          <a:xfrm>
            <a:off x="126720" y="112680"/>
            <a:ext cx="11910600" cy="6604200"/>
          </a:xfrm>
          <a:prstGeom prst="roundRect">
            <a:avLst>
              <a:gd name="adj" fmla="val 16667"/>
            </a:avLst>
          </a:prstGeom>
          <a:noFill/>
          <a:ln w="25560">
            <a:solidFill>
              <a:srgbClr val="43729d">
                <a:alpha val="79000"/>
              </a:srgbClr>
            </a:solidFill>
            <a:miter/>
          </a:ln>
        </p:spPr>
        <p:style>
          <a:lnRef idx="0"/>
          <a:fillRef idx="0"/>
          <a:effectRef idx="0"/>
          <a:fontRef idx="minor"/>
        </p:style>
      </p:sp>
      <p:pic>
        <p:nvPicPr>
          <p:cNvPr id="242" name="" descr=""/>
          <p:cNvPicPr/>
          <p:nvPr/>
        </p:nvPicPr>
        <p:blipFill>
          <a:blip r:embed="rId2"/>
          <a:stretch/>
        </p:blipFill>
        <p:spPr>
          <a:xfrm>
            <a:off x="2997000" y="998280"/>
            <a:ext cx="6405840" cy="5328360"/>
          </a:xfrm>
          <a:prstGeom prst="rect">
            <a:avLst/>
          </a:prstGeom>
          <a:ln w="0">
            <a:noFill/>
          </a:ln>
        </p:spPr>
      </p:pic>
      <p:sp>
        <p:nvSpPr>
          <p:cNvPr id="4" name="PlaceHolder 3"/>
          <p:cNvSpPr>
            <a:spLocks noGrp="1"/>
          </p:cNvSpPr>
          <p:nvPr>
            <p:ph type="sldNum" idx="8"/>
          </p:nvPr>
        </p:nvSpPr>
        <p:spPr/>
        <p:txBody>
          <a:bodyPr/>
          <a:p>
            <a:fld id="{A7122878-01CB-4FD2-B11F-83249BE9EF17}" type="slidenum">
              <a:t>19</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5" name="Content Placeholder 9" descr=""/>
          <p:cNvPicPr/>
          <p:nvPr/>
        </p:nvPicPr>
        <p:blipFill>
          <a:blip r:embed="rId1"/>
          <a:stretch/>
        </p:blipFill>
        <p:spPr>
          <a:xfrm>
            <a:off x="10094400" y="331200"/>
            <a:ext cx="1381320" cy="1381320"/>
          </a:xfrm>
          <a:prstGeom prst="rect">
            <a:avLst/>
          </a:prstGeom>
          <a:ln w="0">
            <a:noFill/>
          </a:ln>
        </p:spPr>
      </p:pic>
      <p:sp>
        <p:nvSpPr>
          <p:cNvPr id="136" name="PlaceHolder 1"/>
          <p:cNvSpPr>
            <a:spLocks noGrp="1"/>
          </p:cNvSpPr>
          <p:nvPr>
            <p:ph/>
          </p:nvPr>
        </p:nvSpPr>
        <p:spPr>
          <a:xfrm>
            <a:off x="0" y="576360"/>
            <a:ext cx="12189240" cy="5596200"/>
          </a:xfrm>
          <a:prstGeom prst="rect">
            <a:avLst/>
          </a:prstGeom>
          <a:noFill/>
          <a:ln w="0">
            <a:noFill/>
          </a:ln>
        </p:spPr>
        <p:txBody>
          <a:bodyPr lIns="0" rIns="0" tIns="0" bIns="0" anchor="t">
            <a:normAutofit/>
          </a:bodyPr>
          <a:p>
            <a:pPr marL="228600" indent="-228600" algn="ctr">
              <a:lnSpc>
                <a:spcPct val="90000"/>
              </a:lnSpc>
              <a:spcBef>
                <a:spcPts val="1295"/>
              </a:spcBef>
              <a:buNone/>
              <a:tabLst>
                <a:tab algn="l" pos="0"/>
              </a:tabLst>
            </a:pPr>
            <a:endParaRPr b="0" lang="en-US" sz="3200" spc="-1" strike="noStrike">
              <a:latin typeface="Arial"/>
            </a:endParaRPr>
          </a:p>
          <a:p>
            <a:pPr marL="228600" indent="-228600" algn="ctr">
              <a:lnSpc>
                <a:spcPct val="90000"/>
              </a:lnSpc>
              <a:spcBef>
                <a:spcPts val="1295"/>
              </a:spcBef>
              <a:buNone/>
              <a:tabLst>
                <a:tab algn="l" pos="0"/>
              </a:tabLst>
            </a:pPr>
            <a:r>
              <a:rPr b="1" lang="en-US" sz="3200" spc="-1" strike="noStrike" u="sng">
                <a:solidFill>
                  <a:srgbClr val="5b9bd5"/>
                </a:solidFill>
                <a:uFillTx/>
                <a:latin typeface="Calibri"/>
                <a:ea typeface="DejaVu Sans"/>
              </a:rPr>
              <a:t>Team/Company Name:</a:t>
            </a:r>
            <a:endParaRPr b="0" lang="en-US" sz="3200" spc="-1" strike="noStrike">
              <a:latin typeface="Arial"/>
            </a:endParaRPr>
          </a:p>
          <a:p>
            <a:pPr marL="228600" indent="-228600" algn="ctr">
              <a:lnSpc>
                <a:spcPct val="90000"/>
              </a:lnSpc>
              <a:spcBef>
                <a:spcPts val="1295"/>
              </a:spcBef>
              <a:buNone/>
              <a:tabLst>
                <a:tab algn="l" pos="0"/>
              </a:tabLst>
            </a:pPr>
            <a:r>
              <a:rPr b="0" lang="en-US" sz="3200" spc="-1" strike="noStrike">
                <a:solidFill>
                  <a:srgbClr val="000000"/>
                </a:solidFill>
                <a:latin typeface="Calibri"/>
                <a:ea typeface="DejaVu Sans"/>
              </a:rPr>
              <a:t>What’s Trending</a:t>
            </a:r>
            <a:endParaRPr b="0" lang="en-US" sz="3200" spc="-1" strike="noStrike">
              <a:latin typeface="Arial"/>
            </a:endParaRPr>
          </a:p>
          <a:p>
            <a:pPr marL="228600" indent="-228600" algn="ctr">
              <a:lnSpc>
                <a:spcPct val="90000"/>
              </a:lnSpc>
              <a:spcBef>
                <a:spcPts val="1295"/>
              </a:spcBef>
              <a:buNone/>
              <a:tabLst>
                <a:tab algn="l" pos="0"/>
              </a:tabLst>
            </a:pPr>
            <a:r>
              <a:rPr b="1" lang="en-US" sz="3200" spc="-1" strike="noStrike" u="sng">
                <a:solidFill>
                  <a:srgbClr val="5b9bd5"/>
                </a:solidFill>
                <a:uFillTx/>
                <a:latin typeface="Calibri"/>
                <a:ea typeface="DejaVu Sans"/>
              </a:rPr>
              <a:t>Supervisor(s):</a:t>
            </a:r>
            <a:endParaRPr b="0" lang="en-US" sz="3200" spc="-1" strike="noStrike">
              <a:latin typeface="Arial"/>
            </a:endParaRPr>
          </a:p>
          <a:p>
            <a:pPr marL="228600" indent="-228600" algn="ctr">
              <a:lnSpc>
                <a:spcPct val="90000"/>
              </a:lnSpc>
              <a:spcBef>
                <a:spcPts val="1295"/>
              </a:spcBef>
              <a:buNone/>
              <a:tabLst>
                <a:tab algn="l" pos="0"/>
              </a:tabLst>
            </a:pPr>
            <a:r>
              <a:rPr b="0" lang="en-US" sz="3200" spc="-1" strike="noStrike">
                <a:solidFill>
                  <a:srgbClr val="000000"/>
                </a:solidFill>
                <a:latin typeface="Calibri"/>
                <a:ea typeface="DejaVu Sans"/>
              </a:rPr>
              <a:t>Mr. Rizwan ul Haq</a:t>
            </a:r>
            <a:endParaRPr b="0" lang="en-US" sz="3200" spc="-1" strike="noStrike">
              <a:latin typeface="Arial"/>
            </a:endParaRPr>
          </a:p>
          <a:p>
            <a:pPr marL="228600" indent="-228600" algn="ctr">
              <a:lnSpc>
                <a:spcPct val="90000"/>
              </a:lnSpc>
              <a:spcBef>
                <a:spcPts val="1295"/>
              </a:spcBef>
              <a:buNone/>
              <a:tabLst>
                <a:tab algn="l" pos="0"/>
              </a:tabLst>
            </a:pPr>
            <a:r>
              <a:rPr b="1" lang="en-US" sz="3200" spc="-1" strike="noStrike" u="sng">
                <a:solidFill>
                  <a:srgbClr val="5b9bd5"/>
                </a:solidFill>
                <a:uFillTx/>
                <a:latin typeface="Calibri"/>
                <a:ea typeface="DejaVu Sans"/>
              </a:rPr>
              <a:t>Co-Supervisor(s):</a:t>
            </a:r>
            <a:endParaRPr b="0" lang="en-US" sz="3200" spc="-1" strike="noStrike">
              <a:latin typeface="Arial"/>
            </a:endParaRPr>
          </a:p>
          <a:p>
            <a:pPr marL="228600" indent="-228600" algn="ctr">
              <a:lnSpc>
                <a:spcPct val="90000"/>
              </a:lnSpc>
              <a:spcBef>
                <a:spcPts val="1295"/>
              </a:spcBef>
              <a:buNone/>
              <a:tabLst>
                <a:tab algn="l" pos="0"/>
              </a:tabLst>
            </a:pPr>
            <a:r>
              <a:rPr b="0" lang="en-US" sz="3200" spc="-1" strike="noStrike">
                <a:solidFill>
                  <a:srgbClr val="000000"/>
                </a:solidFill>
                <a:latin typeface="Calibri"/>
                <a:ea typeface="DejaVu Sans"/>
              </a:rPr>
              <a:t>Mr. Sajid Anwer</a:t>
            </a:r>
            <a:endParaRPr b="0" lang="en-US" sz="3200" spc="-1" strike="noStrike">
              <a:latin typeface="Arial"/>
            </a:endParaRPr>
          </a:p>
          <a:p>
            <a:pPr marL="228600" indent="-228600" algn="ctr">
              <a:lnSpc>
                <a:spcPct val="90000"/>
              </a:lnSpc>
              <a:spcBef>
                <a:spcPts val="1295"/>
              </a:spcBef>
              <a:buNone/>
              <a:tabLst>
                <a:tab algn="l" pos="0"/>
              </a:tabLst>
            </a:pPr>
            <a:r>
              <a:rPr b="1" lang="en-US" sz="3200" spc="-1" strike="noStrike" u="sng">
                <a:solidFill>
                  <a:srgbClr val="5b9bd5"/>
                </a:solidFill>
                <a:uFillTx/>
                <a:latin typeface="Calibri"/>
                <a:ea typeface="DejaVu Sans"/>
              </a:rPr>
              <a:t>Project Name/Title:</a:t>
            </a:r>
            <a:endParaRPr b="0" lang="en-US" sz="3200" spc="-1" strike="noStrike">
              <a:latin typeface="Arial"/>
            </a:endParaRPr>
          </a:p>
          <a:p>
            <a:pPr marL="228600" indent="-228600" algn="ctr">
              <a:lnSpc>
                <a:spcPct val="90000"/>
              </a:lnSpc>
              <a:spcBef>
                <a:spcPts val="1295"/>
              </a:spcBef>
              <a:buNone/>
              <a:tabLst>
                <a:tab algn="l" pos="0"/>
              </a:tabLst>
            </a:pPr>
            <a:r>
              <a:rPr b="0" lang="en-US" sz="3200" spc="-1" strike="noStrike">
                <a:solidFill>
                  <a:srgbClr val="000000"/>
                </a:solidFill>
                <a:latin typeface="Calibri"/>
                <a:ea typeface="DejaVu Sans"/>
              </a:rPr>
              <a:t>What’s trending (A Twitter Analysis Site)</a:t>
            </a:r>
            <a:endParaRPr b="0" lang="en-US" sz="3200" spc="-1" strike="noStrike">
              <a:latin typeface="Arial"/>
            </a:endParaRPr>
          </a:p>
        </p:txBody>
      </p:sp>
      <p:sp>
        <p:nvSpPr>
          <p:cNvPr id="137" name="Rounded Rectangle 7"/>
          <p:cNvSpPr/>
          <p:nvPr/>
        </p:nvSpPr>
        <p:spPr>
          <a:xfrm>
            <a:off x="126720" y="112680"/>
            <a:ext cx="11910600" cy="6604200"/>
          </a:xfrm>
          <a:prstGeom prst="roundRect">
            <a:avLst>
              <a:gd name="adj" fmla="val 16667"/>
            </a:avLst>
          </a:prstGeom>
          <a:noFill/>
          <a:ln w="25560">
            <a:solidFill>
              <a:srgbClr val="43729d">
                <a:alpha val="79000"/>
              </a:srgbClr>
            </a:solidFill>
            <a:miter/>
          </a:ln>
        </p:spPr>
        <p:style>
          <a:lnRef idx="0"/>
          <a:fillRef idx="0"/>
          <a:effectRef idx="0"/>
          <a:fontRef idx="minor"/>
        </p:style>
      </p:sp>
      <p:sp>
        <p:nvSpPr>
          <p:cNvPr id="138" name="PlaceHolder 9"/>
          <p:cNvSpPr/>
          <p:nvPr/>
        </p:nvSpPr>
        <p:spPr>
          <a:xfrm>
            <a:off x="4038480" y="6356520"/>
            <a:ext cx="4110120" cy="3603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r>
              <a:rPr b="1" lang="en-US" sz="1200" spc="-1" strike="noStrike">
                <a:solidFill>
                  <a:srgbClr val="0d0d0d"/>
                </a:solidFill>
                <a:latin typeface="Calibri"/>
                <a:ea typeface="DejaVu Sans"/>
              </a:rPr>
              <a:t>What’s Trending?</a:t>
            </a:r>
            <a:endParaRPr b="0" lang="en-US" sz="1200" spc="-1" strike="noStrike">
              <a:latin typeface="Arial"/>
            </a:endParaRPr>
          </a:p>
        </p:txBody>
      </p:sp>
      <p:sp>
        <p:nvSpPr>
          <p:cNvPr id="3" name="PlaceHolder 2"/>
          <p:cNvSpPr>
            <a:spLocks noGrp="1"/>
          </p:cNvSpPr>
          <p:nvPr>
            <p:ph type="sldNum" idx="5"/>
          </p:nvPr>
        </p:nvSpPr>
        <p:spPr/>
        <p:txBody>
          <a:bodyPr/>
          <a:p>
            <a:fld id="{ED608C71-63F5-4DE7-90C4-2CCA1DCF4073}" type="slidenum">
              <a:t>2</a:t>
            </a:fld>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childTnLst>
                  <p:par>
                    <p:cTn id="15" fill="hold">
                      <p:stCondLst>
                        <p:cond delay="0"/>
                      </p:stCondLst>
                      <p:childTnLst>
                        <p:par>
                          <p:cTn id="16" fill="hold">
                            <p:stCondLst>
                              <p:cond delay="0"/>
                            </p:stCondLst>
                            <p:childTnLst>
                              <p:par>
                                <p:cTn id="17" nodeType="withEffect" fill="hold" presetClass="entr" presetID="1">
                                  <p:stCondLst>
                                    <p:cond delay="0"/>
                                  </p:stCondLst>
                                  <p:childTnLst>
                                    <p:set>
                                      <p:cBhvr>
                                        <p:cTn id="18" dur="1" fill="hold">
                                          <p:stCondLst>
                                            <p:cond delay="0"/>
                                          </p:stCondLst>
                                        </p:cTn>
                                        <p:tgtEl>
                                          <p:spTgt spid="13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136">
                                            <p:txEl>
                                              <p:pRg st="3" end="3"/>
                                            </p:txEl>
                                          </p:spTgt>
                                        </p:tgtEl>
                                        <p:attrNameLst>
                                          <p:attrName>style.visibility</p:attrName>
                                        </p:attrNameLst>
                                      </p:cBhvr>
                                      <p:to>
                                        <p:strVal val="visible"/>
                                      </p:to>
                                    </p:set>
                                  </p:childTnLst>
                                </p:cTn>
                              </p:par>
                              <p:par>
                                <p:cTn id="23" nodeType="withEffect" fill="hold" presetClass="entr" presetID="1">
                                  <p:stCondLst>
                                    <p:cond delay="0"/>
                                  </p:stCondLst>
                                  <p:childTnLst>
                                    <p:set>
                                      <p:cBhvr>
                                        <p:cTn id="24" dur="1" fill="hold">
                                          <p:stCondLst>
                                            <p:cond delay="0"/>
                                          </p:stCondLst>
                                        </p:cTn>
                                        <p:tgtEl>
                                          <p:spTgt spid="13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136">
                                            <p:txEl>
                                              <p:pRg st="5" end="5"/>
                                            </p:txEl>
                                          </p:spTgt>
                                        </p:tgtEl>
                                        <p:attrNameLst>
                                          <p:attrName>style.visibility</p:attrName>
                                        </p:attrNameLst>
                                      </p:cBhvr>
                                      <p:to>
                                        <p:strVal val="visible"/>
                                      </p:to>
                                    </p:set>
                                  </p:childTnLst>
                                </p:cTn>
                              </p:par>
                              <p:par>
                                <p:cTn id="29" nodeType="withEffect" fill="hold" presetClass="entr" presetID="1">
                                  <p:stCondLst>
                                    <p:cond delay="0"/>
                                  </p:stCondLst>
                                  <p:childTnLst>
                                    <p:set>
                                      <p:cBhvr>
                                        <p:cTn id="30" dur="1" fill="hold">
                                          <p:stCondLst>
                                            <p:cond delay="0"/>
                                          </p:stCondLst>
                                        </p:cTn>
                                        <p:tgtEl>
                                          <p:spTgt spid="13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1">
                                  <p:stCondLst>
                                    <p:cond delay="0"/>
                                  </p:stCondLst>
                                  <p:childTnLst>
                                    <p:set>
                                      <p:cBhvr>
                                        <p:cTn id="34" dur="1" fill="hold">
                                          <p:stCondLst>
                                            <p:cond delay="0"/>
                                          </p:stCondLst>
                                        </p:cTn>
                                        <p:tgtEl>
                                          <p:spTgt spid="136">
                                            <p:txEl>
                                              <p:pRg st="7" end="7"/>
                                            </p:txEl>
                                          </p:spTgt>
                                        </p:tgtEl>
                                        <p:attrNameLst>
                                          <p:attrName>style.visibility</p:attrName>
                                        </p:attrNameLst>
                                      </p:cBhvr>
                                      <p:to>
                                        <p:strVal val="visible"/>
                                      </p:to>
                                    </p:set>
                                  </p:childTnLst>
                                </p:cTn>
                              </p:par>
                              <p:par>
                                <p:cTn id="35" nodeType="withEffect" fill="hold" presetClass="entr" presetID="1">
                                  <p:stCondLst>
                                    <p:cond delay="0"/>
                                  </p:stCondLst>
                                  <p:childTnLst>
                                    <p:set>
                                      <p:cBhvr>
                                        <p:cTn id="36" dur="1" fill="hold">
                                          <p:stCondLst>
                                            <p:cond delay="0"/>
                                          </p:stCondLst>
                                        </p:cTn>
                                        <p:tgtEl>
                                          <p:spTgt spid="136">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title"/>
          </p:nvPr>
        </p:nvSpPr>
        <p:spPr>
          <a:xfrm>
            <a:off x="0" y="228600"/>
            <a:ext cx="12189240" cy="911520"/>
          </a:xfrm>
          <a:prstGeom prst="rect">
            <a:avLst/>
          </a:prstGeom>
          <a:noFill/>
          <a:ln w="0">
            <a:noFill/>
          </a:ln>
        </p:spPr>
        <p:txBody>
          <a:bodyPr lIns="90000" rIns="90000" tIns="45000" bIns="45000" anchor="ctr">
            <a:noAutofit/>
          </a:bodyPr>
          <a:p>
            <a:pPr algn="ctr">
              <a:lnSpc>
                <a:spcPct val="90000"/>
              </a:lnSpc>
              <a:buNone/>
            </a:pPr>
            <a:r>
              <a:rPr b="1" lang="en-US" sz="4400" spc="-1" strike="noStrike" u="sng">
                <a:solidFill>
                  <a:srgbClr val="5b9bd5"/>
                </a:solidFill>
                <a:uFillTx/>
                <a:latin typeface="Calibri Light"/>
                <a:ea typeface="DejaVu Sans"/>
              </a:rPr>
              <a:t>SSD Developer API</a:t>
            </a:r>
            <a:endParaRPr b="0" lang="en-US" sz="4400" spc="-1" strike="noStrike">
              <a:latin typeface="Arial"/>
            </a:endParaRPr>
          </a:p>
        </p:txBody>
      </p:sp>
      <p:pic>
        <p:nvPicPr>
          <p:cNvPr id="244" name="Content Placeholder 8" descr=""/>
          <p:cNvPicPr/>
          <p:nvPr/>
        </p:nvPicPr>
        <p:blipFill>
          <a:blip r:embed="rId1"/>
          <a:stretch/>
        </p:blipFill>
        <p:spPr>
          <a:xfrm>
            <a:off x="10093680" y="331920"/>
            <a:ext cx="1380960" cy="1380960"/>
          </a:xfrm>
          <a:prstGeom prst="rect">
            <a:avLst/>
          </a:prstGeom>
          <a:ln w="0">
            <a:noFill/>
          </a:ln>
        </p:spPr>
      </p:pic>
      <p:sp>
        <p:nvSpPr>
          <p:cNvPr id="245" name="PlaceHolder 2"/>
          <p:cNvSpPr>
            <a:spLocks noGrp="1"/>
          </p:cNvSpPr>
          <p:nvPr>
            <p:ph type="ftr" idx="29"/>
          </p:nvPr>
        </p:nvSpPr>
        <p:spPr>
          <a:xfrm>
            <a:off x="4038480" y="6356520"/>
            <a:ext cx="4110120" cy="360360"/>
          </a:xfrm>
          <a:prstGeom prst="rect">
            <a:avLst/>
          </a:prstGeom>
          <a:noFill/>
          <a:ln w="0">
            <a:noFill/>
          </a:ln>
        </p:spPr>
        <p:txBody>
          <a:bodyPr lIns="90000" rIns="90000" tIns="45000" bIns="45000" anchor="ctr">
            <a:noAutofit/>
          </a:bodyPr>
          <a:lstStyle>
            <a:lvl1pPr algn="ctr">
              <a:lnSpc>
                <a:spcPct val="100000"/>
              </a:lnSpc>
              <a:buNone/>
              <a:defRPr b="1" lang="en-US" sz="1200" spc="-1" strike="noStrike">
                <a:solidFill>
                  <a:srgbClr val="0d0d0d"/>
                </a:solidFill>
                <a:latin typeface="Calibri"/>
                <a:ea typeface="DejaVu Sans"/>
              </a:defRPr>
            </a:lvl1pPr>
          </a:lstStyle>
          <a:p>
            <a:pPr algn="ctr">
              <a:lnSpc>
                <a:spcPct val="100000"/>
              </a:lnSpc>
              <a:buNone/>
            </a:pPr>
            <a:r>
              <a:rPr b="1" lang="en-US" sz="1200" spc="-1" strike="noStrike">
                <a:solidFill>
                  <a:srgbClr val="0d0d0d"/>
                </a:solidFill>
                <a:latin typeface="Calibri"/>
                <a:ea typeface="DejaVu Sans"/>
              </a:rPr>
              <a:t>What’s Trending?</a:t>
            </a:r>
            <a:endParaRPr b="0" lang="en-US" sz="1200" spc="-1" strike="noStrike">
              <a:latin typeface="Times New Roman"/>
            </a:endParaRPr>
          </a:p>
        </p:txBody>
      </p:sp>
      <p:sp>
        <p:nvSpPr>
          <p:cNvPr id="246" name="Rectangle 11"/>
          <p:cNvSpPr/>
          <p:nvPr/>
        </p:nvSpPr>
        <p:spPr>
          <a:xfrm>
            <a:off x="0" y="0"/>
            <a:ext cx="12187440" cy="6853320"/>
          </a:xfrm>
          <a:prstGeom prst="rect">
            <a:avLst/>
          </a:prstGeom>
          <a:noFill/>
          <a:ln w="25560">
            <a:solidFill>
              <a:srgbClr val="43729d"/>
            </a:solidFill>
            <a:miter/>
          </a:ln>
        </p:spPr>
        <p:style>
          <a:lnRef idx="0"/>
          <a:fillRef idx="0"/>
          <a:effectRef idx="0"/>
          <a:fontRef idx="minor"/>
        </p:style>
      </p:sp>
      <p:sp>
        <p:nvSpPr>
          <p:cNvPr id="247" name="Rounded Rectangle 9"/>
          <p:cNvSpPr/>
          <p:nvPr/>
        </p:nvSpPr>
        <p:spPr>
          <a:xfrm>
            <a:off x="126720" y="112680"/>
            <a:ext cx="11910600" cy="6604200"/>
          </a:xfrm>
          <a:prstGeom prst="roundRect">
            <a:avLst>
              <a:gd name="adj" fmla="val 16667"/>
            </a:avLst>
          </a:prstGeom>
          <a:noFill/>
          <a:ln w="25560">
            <a:solidFill>
              <a:srgbClr val="43729d">
                <a:alpha val="79000"/>
              </a:srgbClr>
            </a:solidFill>
            <a:miter/>
          </a:ln>
        </p:spPr>
        <p:style>
          <a:lnRef idx="0"/>
          <a:fillRef idx="0"/>
          <a:effectRef idx="0"/>
          <a:fontRef idx="minor"/>
        </p:style>
      </p:sp>
      <p:pic>
        <p:nvPicPr>
          <p:cNvPr id="248" name="" descr=""/>
          <p:cNvPicPr/>
          <p:nvPr/>
        </p:nvPicPr>
        <p:blipFill>
          <a:blip r:embed="rId2"/>
          <a:stretch/>
        </p:blipFill>
        <p:spPr>
          <a:xfrm>
            <a:off x="3537000" y="998280"/>
            <a:ext cx="4773240" cy="5328360"/>
          </a:xfrm>
          <a:prstGeom prst="rect">
            <a:avLst/>
          </a:prstGeom>
          <a:ln w="0">
            <a:noFill/>
          </a:ln>
        </p:spPr>
      </p:pic>
      <p:sp>
        <p:nvSpPr>
          <p:cNvPr id="4" name="PlaceHolder 3"/>
          <p:cNvSpPr>
            <a:spLocks noGrp="1"/>
          </p:cNvSpPr>
          <p:nvPr>
            <p:ph type="sldNum" idx="8"/>
          </p:nvPr>
        </p:nvSpPr>
        <p:spPr/>
        <p:txBody>
          <a:bodyPr/>
          <a:p>
            <a:fld id="{CDD3E082-5914-4C73-8D22-1EEDB548B99F}" type="slidenum">
              <a:t>20</a:t>
            </a:fld>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title"/>
          </p:nvPr>
        </p:nvSpPr>
        <p:spPr>
          <a:xfrm>
            <a:off x="0" y="228600"/>
            <a:ext cx="12189240" cy="911520"/>
          </a:xfrm>
          <a:prstGeom prst="rect">
            <a:avLst/>
          </a:prstGeom>
          <a:noFill/>
          <a:ln w="0">
            <a:noFill/>
          </a:ln>
        </p:spPr>
        <p:txBody>
          <a:bodyPr lIns="90000" rIns="90000" tIns="45000" bIns="45000" anchor="ctr">
            <a:noAutofit/>
          </a:bodyPr>
          <a:p>
            <a:pPr algn="ctr">
              <a:lnSpc>
                <a:spcPct val="90000"/>
              </a:lnSpc>
              <a:buNone/>
            </a:pPr>
            <a:r>
              <a:rPr b="1" lang="en-US" sz="4400" spc="-1" strike="noStrike" u="sng">
                <a:solidFill>
                  <a:srgbClr val="5b9bd5"/>
                </a:solidFill>
                <a:uFillTx/>
                <a:latin typeface="Calibri Light"/>
                <a:ea typeface="DejaVu Sans"/>
              </a:rPr>
              <a:t>SD User Interface</a:t>
            </a:r>
            <a:endParaRPr b="0" lang="en-US" sz="4400" spc="-1" strike="noStrike">
              <a:latin typeface="Arial"/>
            </a:endParaRPr>
          </a:p>
        </p:txBody>
      </p:sp>
      <p:pic>
        <p:nvPicPr>
          <p:cNvPr id="250" name="Content Placeholder 12" descr=""/>
          <p:cNvPicPr/>
          <p:nvPr/>
        </p:nvPicPr>
        <p:blipFill>
          <a:blip r:embed="rId1"/>
          <a:stretch/>
        </p:blipFill>
        <p:spPr>
          <a:xfrm>
            <a:off x="10093680" y="331920"/>
            <a:ext cx="1380960" cy="1380960"/>
          </a:xfrm>
          <a:prstGeom prst="rect">
            <a:avLst/>
          </a:prstGeom>
          <a:ln w="0">
            <a:noFill/>
          </a:ln>
        </p:spPr>
      </p:pic>
      <p:sp>
        <p:nvSpPr>
          <p:cNvPr id="251" name="PlaceHolder 2"/>
          <p:cNvSpPr>
            <a:spLocks noGrp="1"/>
          </p:cNvSpPr>
          <p:nvPr>
            <p:ph type="ftr" idx="30"/>
          </p:nvPr>
        </p:nvSpPr>
        <p:spPr>
          <a:xfrm>
            <a:off x="4038480" y="6356520"/>
            <a:ext cx="4110120" cy="360360"/>
          </a:xfrm>
          <a:prstGeom prst="rect">
            <a:avLst/>
          </a:prstGeom>
          <a:noFill/>
          <a:ln w="0">
            <a:noFill/>
          </a:ln>
        </p:spPr>
        <p:txBody>
          <a:bodyPr lIns="90000" rIns="90000" tIns="45000" bIns="45000" anchor="ctr">
            <a:noAutofit/>
          </a:bodyPr>
          <a:lstStyle>
            <a:lvl1pPr algn="ctr">
              <a:lnSpc>
                <a:spcPct val="100000"/>
              </a:lnSpc>
              <a:buNone/>
              <a:defRPr b="1" lang="en-US" sz="1200" spc="-1" strike="noStrike">
                <a:solidFill>
                  <a:srgbClr val="0d0d0d"/>
                </a:solidFill>
                <a:latin typeface="Calibri"/>
                <a:ea typeface="DejaVu Sans"/>
              </a:defRPr>
            </a:lvl1pPr>
          </a:lstStyle>
          <a:p>
            <a:pPr algn="ctr">
              <a:lnSpc>
                <a:spcPct val="100000"/>
              </a:lnSpc>
              <a:buNone/>
            </a:pPr>
            <a:r>
              <a:rPr b="1" lang="en-US" sz="1200" spc="-1" strike="noStrike">
                <a:solidFill>
                  <a:srgbClr val="0d0d0d"/>
                </a:solidFill>
                <a:latin typeface="Calibri"/>
                <a:ea typeface="DejaVu Sans"/>
              </a:rPr>
              <a:t>What’s Trending?</a:t>
            </a:r>
            <a:endParaRPr b="0" lang="en-US" sz="1200" spc="-1" strike="noStrike">
              <a:latin typeface="Times New Roman"/>
            </a:endParaRPr>
          </a:p>
        </p:txBody>
      </p:sp>
      <p:sp>
        <p:nvSpPr>
          <p:cNvPr id="252" name="Rectangle 14"/>
          <p:cNvSpPr/>
          <p:nvPr/>
        </p:nvSpPr>
        <p:spPr>
          <a:xfrm>
            <a:off x="0" y="0"/>
            <a:ext cx="12187440" cy="6853320"/>
          </a:xfrm>
          <a:prstGeom prst="rect">
            <a:avLst/>
          </a:prstGeom>
          <a:noFill/>
          <a:ln w="25560">
            <a:solidFill>
              <a:srgbClr val="43729d"/>
            </a:solidFill>
            <a:miter/>
          </a:ln>
        </p:spPr>
        <p:style>
          <a:lnRef idx="0"/>
          <a:fillRef idx="0"/>
          <a:effectRef idx="0"/>
          <a:fontRef idx="minor"/>
        </p:style>
      </p:sp>
      <p:sp>
        <p:nvSpPr>
          <p:cNvPr id="253" name="Rounded Rectangle 12"/>
          <p:cNvSpPr/>
          <p:nvPr/>
        </p:nvSpPr>
        <p:spPr>
          <a:xfrm>
            <a:off x="126720" y="112680"/>
            <a:ext cx="11910600" cy="6604200"/>
          </a:xfrm>
          <a:prstGeom prst="roundRect">
            <a:avLst>
              <a:gd name="adj" fmla="val 16667"/>
            </a:avLst>
          </a:prstGeom>
          <a:noFill/>
          <a:ln w="25560">
            <a:solidFill>
              <a:srgbClr val="43729d">
                <a:alpha val="79000"/>
              </a:srgbClr>
            </a:solidFill>
            <a:miter/>
          </a:ln>
        </p:spPr>
        <p:style>
          <a:lnRef idx="0"/>
          <a:fillRef idx="0"/>
          <a:effectRef idx="0"/>
          <a:fontRef idx="minor"/>
        </p:style>
      </p:sp>
      <p:pic>
        <p:nvPicPr>
          <p:cNvPr id="254" name="" descr=""/>
          <p:cNvPicPr/>
          <p:nvPr/>
        </p:nvPicPr>
        <p:blipFill>
          <a:blip r:embed="rId2"/>
          <a:stretch/>
        </p:blipFill>
        <p:spPr>
          <a:xfrm>
            <a:off x="1485000" y="1034280"/>
            <a:ext cx="8679240" cy="5328360"/>
          </a:xfrm>
          <a:prstGeom prst="rect">
            <a:avLst/>
          </a:prstGeom>
          <a:ln w="0">
            <a:noFill/>
          </a:ln>
        </p:spPr>
      </p:pic>
      <p:sp>
        <p:nvSpPr>
          <p:cNvPr id="4" name="PlaceHolder 3"/>
          <p:cNvSpPr>
            <a:spLocks noGrp="1"/>
          </p:cNvSpPr>
          <p:nvPr>
            <p:ph type="sldNum" idx="8"/>
          </p:nvPr>
        </p:nvSpPr>
        <p:spPr/>
        <p:txBody>
          <a:bodyPr/>
          <a:p>
            <a:fld id="{BED07575-F15E-4414-8D0F-54AAAE586F0E}" type="slidenum">
              <a:t>21</a:t>
            </a:fld>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0" y="228600"/>
            <a:ext cx="12189240" cy="911520"/>
          </a:xfrm>
          <a:prstGeom prst="rect">
            <a:avLst/>
          </a:prstGeom>
          <a:noFill/>
          <a:ln w="0">
            <a:noFill/>
          </a:ln>
        </p:spPr>
        <p:txBody>
          <a:bodyPr lIns="90000" rIns="90000" tIns="45000" bIns="45000" anchor="ctr">
            <a:noAutofit/>
          </a:bodyPr>
          <a:p>
            <a:pPr algn="ctr">
              <a:lnSpc>
                <a:spcPct val="90000"/>
              </a:lnSpc>
              <a:buNone/>
            </a:pPr>
            <a:r>
              <a:rPr b="1" lang="en-US" sz="4400" spc="-1" strike="noStrike" u="sng">
                <a:solidFill>
                  <a:srgbClr val="5b9bd5"/>
                </a:solidFill>
                <a:uFillTx/>
                <a:latin typeface="Calibri Light"/>
                <a:ea typeface="DejaVu Sans"/>
              </a:rPr>
              <a:t>SD API</a:t>
            </a:r>
            <a:endParaRPr b="0" lang="en-US" sz="4400" spc="-1" strike="noStrike">
              <a:latin typeface="Arial"/>
            </a:endParaRPr>
          </a:p>
        </p:txBody>
      </p:sp>
      <p:pic>
        <p:nvPicPr>
          <p:cNvPr id="256" name="Content Placeholder 13" descr=""/>
          <p:cNvPicPr/>
          <p:nvPr/>
        </p:nvPicPr>
        <p:blipFill>
          <a:blip r:embed="rId1"/>
          <a:stretch/>
        </p:blipFill>
        <p:spPr>
          <a:xfrm>
            <a:off x="10093680" y="331920"/>
            <a:ext cx="1380960" cy="1380960"/>
          </a:xfrm>
          <a:prstGeom prst="rect">
            <a:avLst/>
          </a:prstGeom>
          <a:ln w="0">
            <a:noFill/>
          </a:ln>
        </p:spPr>
      </p:pic>
      <p:sp>
        <p:nvSpPr>
          <p:cNvPr id="257" name="PlaceHolder 2"/>
          <p:cNvSpPr>
            <a:spLocks noGrp="1"/>
          </p:cNvSpPr>
          <p:nvPr>
            <p:ph type="ftr" idx="31"/>
          </p:nvPr>
        </p:nvSpPr>
        <p:spPr>
          <a:xfrm>
            <a:off x="4038480" y="6356520"/>
            <a:ext cx="4110120" cy="360360"/>
          </a:xfrm>
          <a:prstGeom prst="rect">
            <a:avLst/>
          </a:prstGeom>
          <a:noFill/>
          <a:ln w="0">
            <a:noFill/>
          </a:ln>
        </p:spPr>
        <p:txBody>
          <a:bodyPr lIns="90000" rIns="90000" tIns="45000" bIns="45000" anchor="ctr">
            <a:noAutofit/>
          </a:bodyPr>
          <a:lstStyle>
            <a:lvl1pPr algn="ctr">
              <a:lnSpc>
                <a:spcPct val="100000"/>
              </a:lnSpc>
              <a:buNone/>
              <a:defRPr b="1" lang="en-US" sz="1200" spc="-1" strike="noStrike">
                <a:solidFill>
                  <a:srgbClr val="0d0d0d"/>
                </a:solidFill>
                <a:latin typeface="Calibri"/>
                <a:ea typeface="DejaVu Sans"/>
              </a:defRPr>
            </a:lvl1pPr>
          </a:lstStyle>
          <a:p>
            <a:pPr algn="ctr">
              <a:lnSpc>
                <a:spcPct val="100000"/>
              </a:lnSpc>
              <a:buNone/>
            </a:pPr>
            <a:r>
              <a:rPr b="1" lang="en-US" sz="1200" spc="-1" strike="noStrike">
                <a:solidFill>
                  <a:srgbClr val="0d0d0d"/>
                </a:solidFill>
                <a:latin typeface="Calibri"/>
                <a:ea typeface="DejaVu Sans"/>
              </a:rPr>
              <a:t>What’s Trending?</a:t>
            </a:r>
            <a:endParaRPr b="0" lang="en-US" sz="1200" spc="-1" strike="noStrike">
              <a:latin typeface="Times New Roman"/>
            </a:endParaRPr>
          </a:p>
        </p:txBody>
      </p:sp>
      <p:sp>
        <p:nvSpPr>
          <p:cNvPr id="258" name="Rectangle 15"/>
          <p:cNvSpPr/>
          <p:nvPr/>
        </p:nvSpPr>
        <p:spPr>
          <a:xfrm>
            <a:off x="0" y="0"/>
            <a:ext cx="12187440" cy="6853320"/>
          </a:xfrm>
          <a:prstGeom prst="rect">
            <a:avLst/>
          </a:prstGeom>
          <a:noFill/>
          <a:ln w="25560">
            <a:solidFill>
              <a:srgbClr val="43729d"/>
            </a:solidFill>
            <a:miter/>
          </a:ln>
        </p:spPr>
        <p:style>
          <a:lnRef idx="0"/>
          <a:fillRef idx="0"/>
          <a:effectRef idx="0"/>
          <a:fontRef idx="minor"/>
        </p:style>
      </p:sp>
      <p:sp>
        <p:nvSpPr>
          <p:cNvPr id="259" name="Rounded Rectangle 13"/>
          <p:cNvSpPr/>
          <p:nvPr/>
        </p:nvSpPr>
        <p:spPr>
          <a:xfrm>
            <a:off x="126720" y="112680"/>
            <a:ext cx="11910600" cy="6604200"/>
          </a:xfrm>
          <a:prstGeom prst="roundRect">
            <a:avLst>
              <a:gd name="adj" fmla="val 16667"/>
            </a:avLst>
          </a:prstGeom>
          <a:noFill/>
          <a:ln w="25560">
            <a:solidFill>
              <a:srgbClr val="43729d">
                <a:alpha val="79000"/>
              </a:srgbClr>
            </a:solidFill>
            <a:miter/>
          </a:ln>
        </p:spPr>
        <p:style>
          <a:lnRef idx="0"/>
          <a:fillRef idx="0"/>
          <a:effectRef idx="0"/>
          <a:fontRef idx="minor"/>
        </p:style>
      </p:sp>
      <p:pic>
        <p:nvPicPr>
          <p:cNvPr id="260" name="" descr=""/>
          <p:cNvPicPr/>
          <p:nvPr/>
        </p:nvPicPr>
        <p:blipFill>
          <a:blip r:embed="rId2"/>
          <a:stretch/>
        </p:blipFill>
        <p:spPr>
          <a:xfrm>
            <a:off x="1143000" y="998280"/>
            <a:ext cx="9370440" cy="5328360"/>
          </a:xfrm>
          <a:prstGeom prst="rect">
            <a:avLst/>
          </a:prstGeom>
          <a:ln w="0">
            <a:noFill/>
          </a:ln>
        </p:spPr>
      </p:pic>
      <p:sp>
        <p:nvSpPr>
          <p:cNvPr id="4" name="PlaceHolder 3"/>
          <p:cNvSpPr>
            <a:spLocks noGrp="1"/>
          </p:cNvSpPr>
          <p:nvPr>
            <p:ph type="sldNum" idx="8"/>
          </p:nvPr>
        </p:nvSpPr>
        <p:spPr/>
        <p:txBody>
          <a:bodyPr/>
          <a:p>
            <a:fld id="{FA95541F-7865-4F55-8D0F-EB23E351F048}" type="slidenum">
              <a:t>22</a:t>
            </a:fld>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title"/>
          </p:nvPr>
        </p:nvSpPr>
        <p:spPr>
          <a:xfrm>
            <a:off x="0" y="181080"/>
            <a:ext cx="12189240" cy="1320840"/>
          </a:xfrm>
          <a:prstGeom prst="rect">
            <a:avLst/>
          </a:prstGeom>
          <a:noFill/>
          <a:ln w="0">
            <a:noFill/>
          </a:ln>
        </p:spPr>
        <p:txBody>
          <a:bodyPr lIns="90000" rIns="90000" tIns="45000" bIns="45000" anchor="ctr">
            <a:noAutofit/>
          </a:bodyPr>
          <a:p>
            <a:pPr algn="ctr">
              <a:lnSpc>
                <a:spcPct val="90000"/>
              </a:lnSpc>
              <a:buNone/>
            </a:pPr>
            <a:r>
              <a:rPr b="1" lang="en-US" sz="4400" spc="-1" strike="noStrike" u="sng">
                <a:solidFill>
                  <a:srgbClr val="5b9bd5"/>
                </a:solidFill>
                <a:uFillTx/>
                <a:latin typeface="Calibri Light"/>
                <a:ea typeface="DejaVu Sans"/>
              </a:rPr>
              <a:t>Architecture Diagram</a:t>
            </a:r>
            <a:endParaRPr b="0" lang="en-US" sz="4400" spc="-1" strike="noStrike">
              <a:latin typeface="Arial"/>
            </a:endParaRPr>
          </a:p>
        </p:txBody>
      </p:sp>
      <p:pic>
        <p:nvPicPr>
          <p:cNvPr id="262" name="Content Placeholder 9" descr=""/>
          <p:cNvPicPr/>
          <p:nvPr/>
        </p:nvPicPr>
        <p:blipFill>
          <a:blip r:embed="rId1"/>
          <a:stretch/>
        </p:blipFill>
        <p:spPr>
          <a:xfrm>
            <a:off x="10093680" y="331920"/>
            <a:ext cx="1380960" cy="1380960"/>
          </a:xfrm>
          <a:prstGeom prst="rect">
            <a:avLst/>
          </a:prstGeom>
          <a:ln w="0">
            <a:noFill/>
          </a:ln>
        </p:spPr>
      </p:pic>
      <p:sp>
        <p:nvSpPr>
          <p:cNvPr id="263" name="PlaceHolder 2"/>
          <p:cNvSpPr>
            <a:spLocks noGrp="1"/>
          </p:cNvSpPr>
          <p:nvPr>
            <p:ph type="ftr" idx="32"/>
          </p:nvPr>
        </p:nvSpPr>
        <p:spPr>
          <a:xfrm>
            <a:off x="4038480" y="6356520"/>
            <a:ext cx="4110120" cy="360360"/>
          </a:xfrm>
          <a:prstGeom prst="rect">
            <a:avLst/>
          </a:prstGeom>
          <a:noFill/>
          <a:ln w="0">
            <a:noFill/>
          </a:ln>
        </p:spPr>
        <p:txBody>
          <a:bodyPr lIns="90000" rIns="90000" tIns="45000" bIns="45000" anchor="ctr">
            <a:noAutofit/>
          </a:bodyPr>
          <a:lstStyle>
            <a:lvl1pPr algn="ctr">
              <a:lnSpc>
                <a:spcPct val="100000"/>
              </a:lnSpc>
              <a:buNone/>
              <a:defRPr b="1" lang="en-US" sz="1200" spc="-1" strike="noStrike">
                <a:solidFill>
                  <a:srgbClr val="0d0d0d"/>
                </a:solidFill>
                <a:latin typeface="Calibri"/>
                <a:ea typeface="DejaVu Sans"/>
              </a:defRPr>
            </a:lvl1pPr>
          </a:lstStyle>
          <a:p>
            <a:pPr algn="ctr">
              <a:lnSpc>
                <a:spcPct val="100000"/>
              </a:lnSpc>
              <a:buNone/>
            </a:pPr>
            <a:r>
              <a:rPr b="1" lang="en-US" sz="1200" spc="-1" strike="noStrike">
                <a:solidFill>
                  <a:srgbClr val="0d0d0d"/>
                </a:solidFill>
                <a:latin typeface="Calibri"/>
                <a:ea typeface="DejaVu Sans"/>
              </a:rPr>
              <a:t>What’s Trending?</a:t>
            </a:r>
            <a:endParaRPr b="0" lang="en-US" sz="1200" spc="-1" strike="noStrike">
              <a:latin typeface="Times New Roman"/>
            </a:endParaRPr>
          </a:p>
        </p:txBody>
      </p:sp>
      <p:sp>
        <p:nvSpPr>
          <p:cNvPr id="264" name="Rectangle 5"/>
          <p:cNvSpPr/>
          <p:nvPr/>
        </p:nvSpPr>
        <p:spPr>
          <a:xfrm>
            <a:off x="0" y="0"/>
            <a:ext cx="12187440" cy="6853320"/>
          </a:xfrm>
          <a:prstGeom prst="rect">
            <a:avLst/>
          </a:prstGeom>
          <a:noFill/>
          <a:ln w="25560">
            <a:solidFill>
              <a:srgbClr val="43729d"/>
            </a:solidFill>
            <a:miter/>
          </a:ln>
        </p:spPr>
        <p:style>
          <a:lnRef idx="0"/>
          <a:fillRef idx="0"/>
          <a:effectRef idx="0"/>
          <a:fontRef idx="minor"/>
        </p:style>
      </p:sp>
      <p:sp>
        <p:nvSpPr>
          <p:cNvPr id="265" name="Rounded Rectangle 7"/>
          <p:cNvSpPr/>
          <p:nvPr/>
        </p:nvSpPr>
        <p:spPr>
          <a:xfrm>
            <a:off x="126720" y="112680"/>
            <a:ext cx="11910600" cy="6604200"/>
          </a:xfrm>
          <a:prstGeom prst="roundRect">
            <a:avLst>
              <a:gd name="adj" fmla="val 16667"/>
            </a:avLst>
          </a:prstGeom>
          <a:noFill/>
          <a:ln w="25560">
            <a:solidFill>
              <a:srgbClr val="43729d">
                <a:alpha val="79000"/>
              </a:srgbClr>
            </a:solidFill>
            <a:miter/>
          </a:ln>
        </p:spPr>
        <p:style>
          <a:lnRef idx="0"/>
          <a:fillRef idx="0"/>
          <a:effectRef idx="0"/>
          <a:fontRef idx="minor"/>
        </p:style>
      </p:sp>
      <p:sp>
        <p:nvSpPr>
          <p:cNvPr id="266" name="Rectangle 2"/>
          <p:cNvSpPr/>
          <p:nvPr/>
        </p:nvSpPr>
        <p:spPr>
          <a:xfrm>
            <a:off x="811080" y="1828440"/>
            <a:ext cx="1066320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Times New Roman"/>
                <a:ea typeface="DejaVu Sans"/>
              </a:rPr>
              <a:t>	</a:t>
            </a:r>
            <a:endParaRPr b="0" lang="en-US" sz="1800" spc="-1" strike="noStrike">
              <a:latin typeface="Arial"/>
            </a:endParaRPr>
          </a:p>
          <a:p>
            <a:pPr>
              <a:lnSpc>
                <a:spcPct val="100000"/>
              </a:lnSpc>
              <a:buNone/>
            </a:pPr>
            <a:r>
              <a:rPr b="0" lang="en-US" sz="1800" spc="-1" strike="noStrike">
                <a:solidFill>
                  <a:srgbClr val="000000"/>
                </a:solidFill>
                <a:latin typeface="Times New Roman"/>
                <a:ea typeface="DejaVu Sans"/>
              </a:rPr>
              <a:t>	</a:t>
            </a:r>
            <a:endParaRPr b="0" lang="en-US" sz="1800" spc="-1" strike="noStrike">
              <a:latin typeface="Arial"/>
            </a:endParaRPr>
          </a:p>
        </p:txBody>
      </p:sp>
      <p:pic>
        <p:nvPicPr>
          <p:cNvPr id="267" name="Picture 10" descr="Graphical user interface, application, Word&#10;&#10;Description automatically generated"/>
          <p:cNvPicPr/>
          <p:nvPr/>
        </p:nvPicPr>
        <p:blipFill>
          <a:blip r:embed="rId2"/>
          <a:stretch/>
        </p:blipFill>
        <p:spPr>
          <a:xfrm>
            <a:off x="1600200" y="1828440"/>
            <a:ext cx="8640360" cy="4355640"/>
          </a:xfrm>
          <a:prstGeom prst="rect">
            <a:avLst/>
          </a:prstGeom>
          <a:ln w="0">
            <a:noFill/>
          </a:ln>
        </p:spPr>
      </p:pic>
      <p:sp>
        <p:nvSpPr>
          <p:cNvPr id="4" name="PlaceHolder 3"/>
          <p:cNvSpPr>
            <a:spLocks noGrp="1"/>
          </p:cNvSpPr>
          <p:nvPr>
            <p:ph type="sldNum" idx="8"/>
          </p:nvPr>
        </p:nvSpPr>
        <p:spPr/>
        <p:txBody>
          <a:bodyPr/>
          <a:p>
            <a:fld id="{93291AB2-A443-4F23-B013-24AE26CAB014}" type="slidenum">
              <a:t>23</a:t>
            </a:fld>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type="title"/>
          </p:nvPr>
        </p:nvSpPr>
        <p:spPr>
          <a:xfrm>
            <a:off x="0" y="155880"/>
            <a:ext cx="12187440" cy="1092240"/>
          </a:xfrm>
          <a:prstGeom prst="rect">
            <a:avLst/>
          </a:prstGeom>
          <a:noFill/>
          <a:ln w="0">
            <a:noFill/>
          </a:ln>
        </p:spPr>
        <p:txBody>
          <a:bodyPr lIns="90000" rIns="90000" tIns="45000" bIns="45000" anchor="ctr">
            <a:noAutofit/>
          </a:bodyPr>
          <a:p>
            <a:pPr algn="ctr">
              <a:lnSpc>
                <a:spcPct val="90000"/>
              </a:lnSpc>
              <a:buNone/>
            </a:pPr>
            <a:r>
              <a:rPr b="1" lang="en-US" sz="4400" spc="-1" strike="noStrike" u="sng">
                <a:solidFill>
                  <a:srgbClr val="5b9bd5"/>
                </a:solidFill>
                <a:uFillTx/>
                <a:latin typeface="Calibri Light"/>
                <a:ea typeface="DejaVu Sans"/>
              </a:rPr>
              <a:t>Commitment</a:t>
            </a:r>
            <a:endParaRPr b="0" lang="en-US" sz="4400" spc="-1" strike="noStrike">
              <a:latin typeface="Arial"/>
            </a:endParaRPr>
          </a:p>
        </p:txBody>
      </p:sp>
      <p:pic>
        <p:nvPicPr>
          <p:cNvPr id="269" name="Content Placeholder 18" descr=""/>
          <p:cNvPicPr/>
          <p:nvPr/>
        </p:nvPicPr>
        <p:blipFill>
          <a:blip r:embed="rId1"/>
          <a:stretch/>
        </p:blipFill>
        <p:spPr>
          <a:xfrm>
            <a:off x="10093680" y="331920"/>
            <a:ext cx="1380960" cy="1380960"/>
          </a:xfrm>
          <a:prstGeom prst="rect">
            <a:avLst/>
          </a:prstGeom>
          <a:ln w="0">
            <a:noFill/>
          </a:ln>
        </p:spPr>
      </p:pic>
      <p:sp>
        <p:nvSpPr>
          <p:cNvPr id="270" name="PlaceHolder 2"/>
          <p:cNvSpPr>
            <a:spLocks noGrp="1"/>
          </p:cNvSpPr>
          <p:nvPr>
            <p:ph type="ftr" idx="33"/>
          </p:nvPr>
        </p:nvSpPr>
        <p:spPr>
          <a:xfrm>
            <a:off x="4038480" y="6356520"/>
            <a:ext cx="4110120" cy="360360"/>
          </a:xfrm>
          <a:prstGeom prst="rect">
            <a:avLst/>
          </a:prstGeom>
          <a:noFill/>
          <a:ln w="0">
            <a:noFill/>
          </a:ln>
        </p:spPr>
        <p:txBody>
          <a:bodyPr lIns="90000" rIns="90000" tIns="45000" bIns="45000" anchor="ctr">
            <a:noAutofit/>
          </a:bodyPr>
          <a:lstStyle>
            <a:lvl1pPr algn="ctr">
              <a:lnSpc>
                <a:spcPct val="100000"/>
              </a:lnSpc>
              <a:buNone/>
              <a:defRPr b="0" lang="en-US" sz="1200" spc="-1" strike="noStrike">
                <a:solidFill>
                  <a:srgbClr val="0d0d0d"/>
                </a:solidFill>
                <a:latin typeface="Times New Roman"/>
                <a:ea typeface="DejaVu Sans"/>
              </a:defRPr>
            </a:lvl1pPr>
          </a:lstStyle>
          <a:p>
            <a:pPr algn="ctr">
              <a:lnSpc>
                <a:spcPct val="100000"/>
              </a:lnSpc>
              <a:buNone/>
            </a:pPr>
            <a:endParaRPr b="0" lang="en-US" sz="1200" spc="-1" strike="noStrike">
              <a:latin typeface="Times New Roman"/>
            </a:endParaRPr>
          </a:p>
          <a:p>
            <a:pPr algn="ctr">
              <a:lnSpc>
                <a:spcPct val="100000"/>
              </a:lnSpc>
              <a:buNone/>
            </a:pPr>
            <a:r>
              <a:rPr b="1" lang="en-US" sz="1200" spc="-1" strike="noStrike">
                <a:solidFill>
                  <a:srgbClr val="0d0d0d"/>
                </a:solidFill>
                <a:latin typeface="Calibri"/>
                <a:ea typeface="DejaVu Sans"/>
              </a:rPr>
              <a:t>What’s Trending?</a:t>
            </a:r>
            <a:endParaRPr b="0" lang="en-US" sz="1200" spc="-1" strike="noStrike">
              <a:latin typeface="Times New Roman"/>
            </a:endParaRPr>
          </a:p>
          <a:p>
            <a:pPr algn="ctr">
              <a:lnSpc>
                <a:spcPct val="100000"/>
              </a:lnSpc>
              <a:buNone/>
            </a:pPr>
            <a:endParaRPr b="0" lang="en-US" sz="1200" spc="-1" strike="noStrike">
              <a:latin typeface="Times New Roman"/>
            </a:endParaRPr>
          </a:p>
        </p:txBody>
      </p:sp>
      <p:sp>
        <p:nvSpPr>
          <p:cNvPr id="271" name="Rectangle 21"/>
          <p:cNvSpPr/>
          <p:nvPr/>
        </p:nvSpPr>
        <p:spPr>
          <a:xfrm>
            <a:off x="0" y="0"/>
            <a:ext cx="12187440" cy="6853320"/>
          </a:xfrm>
          <a:prstGeom prst="rect">
            <a:avLst/>
          </a:prstGeom>
          <a:noFill/>
          <a:ln w="25560">
            <a:solidFill>
              <a:srgbClr val="43729d"/>
            </a:solidFill>
            <a:miter/>
          </a:ln>
        </p:spPr>
        <p:style>
          <a:lnRef idx="0"/>
          <a:fillRef idx="0"/>
          <a:effectRef idx="0"/>
          <a:fontRef idx="minor"/>
        </p:style>
      </p:sp>
      <p:sp>
        <p:nvSpPr>
          <p:cNvPr id="272" name="Rounded Rectangle 18"/>
          <p:cNvSpPr/>
          <p:nvPr/>
        </p:nvSpPr>
        <p:spPr>
          <a:xfrm>
            <a:off x="126720" y="125640"/>
            <a:ext cx="11910600" cy="6604200"/>
          </a:xfrm>
          <a:prstGeom prst="roundRect">
            <a:avLst>
              <a:gd name="adj" fmla="val 16667"/>
            </a:avLst>
          </a:prstGeom>
          <a:noFill/>
          <a:ln w="25560">
            <a:solidFill>
              <a:srgbClr val="43729d">
                <a:alpha val="79000"/>
              </a:srgbClr>
            </a:solidFill>
            <a:miter/>
          </a:ln>
        </p:spPr>
        <p:style>
          <a:lnRef idx="0"/>
          <a:fillRef idx="0"/>
          <a:effectRef idx="0"/>
          <a:fontRef idx="minor"/>
        </p:style>
      </p:sp>
      <p:sp>
        <p:nvSpPr>
          <p:cNvPr id="273" name="Rectangle 23"/>
          <p:cNvSpPr/>
          <p:nvPr/>
        </p:nvSpPr>
        <p:spPr>
          <a:xfrm>
            <a:off x="811080" y="1828440"/>
            <a:ext cx="10663200" cy="3654360"/>
          </a:xfrm>
          <a:prstGeom prst="rect">
            <a:avLst/>
          </a:prstGeom>
          <a:noFill/>
          <a:ln w="0">
            <a:noFill/>
          </a:ln>
        </p:spPr>
        <p:style>
          <a:lnRef idx="0"/>
          <a:fillRef idx="0"/>
          <a:effectRef idx="0"/>
          <a:fontRef idx="minor"/>
        </p:style>
        <p:txBody>
          <a:bodyPr lIns="90000" rIns="90000" tIns="45000" bIns="45000" anchor="t">
            <a:spAutoFit/>
          </a:bodyPr>
          <a:p>
            <a:pPr marL="343080" indent="-343080" algn="just">
              <a:lnSpc>
                <a:spcPct val="150000"/>
              </a:lnSpc>
              <a:buClr>
                <a:srgbClr val="000000"/>
              </a:buClr>
              <a:buFont typeface="Arial"/>
              <a:buChar char="•"/>
            </a:pPr>
            <a:r>
              <a:rPr b="0" lang="en-US" sz="2600" spc="-1" strike="noStrike">
                <a:solidFill>
                  <a:srgbClr val="000000"/>
                </a:solidFill>
                <a:latin typeface="Calibri"/>
                <a:ea typeface="DejaVu Sans"/>
              </a:rPr>
              <a:t>User Interface</a:t>
            </a:r>
            <a:endParaRPr b="0" lang="en-US" sz="2600" spc="-1" strike="noStrike">
              <a:latin typeface="Arial"/>
            </a:endParaRPr>
          </a:p>
          <a:p>
            <a:pPr marL="343080" indent="-343080">
              <a:lnSpc>
                <a:spcPct val="150000"/>
              </a:lnSpc>
              <a:buClr>
                <a:srgbClr val="000000"/>
              </a:buClr>
              <a:buFont typeface="Arial"/>
              <a:buChar char="•"/>
            </a:pPr>
            <a:endParaRPr b="0" lang="en-US" sz="2600" spc="-1" strike="noStrike">
              <a:latin typeface="Arial"/>
            </a:endParaRPr>
          </a:p>
          <a:p>
            <a:pPr marL="343080" indent="-343080" algn="just">
              <a:lnSpc>
                <a:spcPct val="150000"/>
              </a:lnSpc>
              <a:buClr>
                <a:srgbClr val="000000"/>
              </a:buClr>
              <a:buFont typeface="Arial"/>
              <a:buChar char="•"/>
            </a:pPr>
            <a:r>
              <a:rPr b="0" lang="en-US" sz="2600" spc="-1" strike="noStrike">
                <a:solidFill>
                  <a:srgbClr val="000000"/>
                </a:solidFill>
                <a:latin typeface="Calibri"/>
                <a:ea typeface="DejaVu Sans"/>
              </a:rPr>
              <a:t>Account Analysis</a:t>
            </a:r>
            <a:endParaRPr b="0" lang="en-US" sz="2600" spc="-1" strike="noStrike">
              <a:latin typeface="Arial"/>
            </a:endParaRPr>
          </a:p>
          <a:p>
            <a:pPr algn="just">
              <a:lnSpc>
                <a:spcPct val="150000"/>
              </a:lnSpc>
              <a:buNone/>
            </a:pPr>
            <a:r>
              <a:rPr b="0" lang="en-US" sz="2600" spc="-1" strike="noStrike">
                <a:solidFill>
                  <a:srgbClr val="000000"/>
                </a:solidFill>
                <a:latin typeface="Calibri"/>
                <a:ea typeface="DejaVu Sans"/>
              </a:rPr>
              <a:t> </a:t>
            </a:r>
            <a:endParaRPr b="0" lang="en-US" sz="2600" spc="-1" strike="noStrike">
              <a:latin typeface="Arial"/>
            </a:endParaRPr>
          </a:p>
          <a:p>
            <a:pPr marL="343080" indent="-343080" algn="just">
              <a:lnSpc>
                <a:spcPct val="150000"/>
              </a:lnSpc>
              <a:buClr>
                <a:srgbClr val="000000"/>
              </a:buClr>
              <a:buFont typeface="Arial"/>
              <a:buChar char="•"/>
            </a:pPr>
            <a:r>
              <a:rPr b="0" lang="en-US" sz="2600" spc="-1" strike="noStrike">
                <a:solidFill>
                  <a:srgbClr val="000000"/>
                </a:solidFill>
                <a:latin typeface="Calibri"/>
                <a:ea typeface="DejaVu Sans"/>
              </a:rPr>
              <a:t>Bot Account Recognition</a:t>
            </a:r>
            <a:endParaRPr b="0" lang="en-US" sz="2600" spc="-1" strike="noStrike">
              <a:latin typeface="Arial"/>
            </a:endParaRPr>
          </a:p>
          <a:p>
            <a:pPr algn="just">
              <a:lnSpc>
                <a:spcPct val="150000"/>
              </a:lnSpc>
              <a:buNone/>
            </a:pPr>
            <a:endParaRPr b="0" lang="en-US" sz="2600" spc="-1" strike="noStrike">
              <a:latin typeface="Arial"/>
            </a:endParaRPr>
          </a:p>
        </p:txBody>
      </p:sp>
      <p:sp>
        <p:nvSpPr>
          <p:cNvPr id="4" name="PlaceHolder 3"/>
          <p:cNvSpPr>
            <a:spLocks noGrp="1"/>
          </p:cNvSpPr>
          <p:nvPr>
            <p:ph type="sldNum" idx="8"/>
          </p:nvPr>
        </p:nvSpPr>
        <p:spPr/>
        <p:txBody>
          <a:bodyPr/>
          <a:p>
            <a:fld id="{E6BFEB48-A522-455A-80CA-264118D9D4E6}" type="slidenum">
              <a:t>24</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0" y="155880"/>
            <a:ext cx="12187440" cy="1092240"/>
          </a:xfrm>
          <a:prstGeom prst="rect">
            <a:avLst/>
          </a:prstGeom>
          <a:noFill/>
          <a:ln w="0">
            <a:noFill/>
          </a:ln>
        </p:spPr>
        <p:txBody>
          <a:bodyPr lIns="90000" rIns="90000" tIns="45000" bIns="45000" anchor="ctr">
            <a:noAutofit/>
          </a:bodyPr>
          <a:p>
            <a:pPr algn="ctr">
              <a:lnSpc>
                <a:spcPct val="90000"/>
              </a:lnSpc>
              <a:buNone/>
            </a:pPr>
            <a:r>
              <a:rPr b="1" lang="en-US" sz="4400" spc="-1" strike="noStrike" u="sng">
                <a:solidFill>
                  <a:srgbClr val="5b9bd5"/>
                </a:solidFill>
                <a:uFillTx/>
                <a:latin typeface="Calibri Light"/>
                <a:ea typeface="DejaVu Sans"/>
              </a:rPr>
              <a:t>Project introduction</a:t>
            </a:r>
            <a:endParaRPr b="0" lang="en-US" sz="4400" spc="-1" strike="noStrike">
              <a:latin typeface="Arial"/>
            </a:endParaRPr>
          </a:p>
        </p:txBody>
      </p:sp>
      <p:pic>
        <p:nvPicPr>
          <p:cNvPr id="140" name="Content Placeholder 9" descr=""/>
          <p:cNvPicPr/>
          <p:nvPr/>
        </p:nvPicPr>
        <p:blipFill>
          <a:blip r:embed="rId1"/>
          <a:stretch/>
        </p:blipFill>
        <p:spPr>
          <a:xfrm>
            <a:off x="10093680" y="331920"/>
            <a:ext cx="1380960" cy="1380960"/>
          </a:xfrm>
          <a:prstGeom prst="rect">
            <a:avLst/>
          </a:prstGeom>
          <a:ln w="0">
            <a:noFill/>
          </a:ln>
        </p:spPr>
      </p:pic>
      <p:sp>
        <p:nvSpPr>
          <p:cNvPr id="141" name="PlaceHolder 2"/>
          <p:cNvSpPr>
            <a:spLocks noGrp="1"/>
          </p:cNvSpPr>
          <p:nvPr>
            <p:ph type="ftr" idx="13"/>
          </p:nvPr>
        </p:nvSpPr>
        <p:spPr>
          <a:xfrm>
            <a:off x="4038480" y="6356520"/>
            <a:ext cx="4110120" cy="360360"/>
          </a:xfrm>
          <a:prstGeom prst="rect">
            <a:avLst/>
          </a:prstGeom>
          <a:noFill/>
          <a:ln w="0">
            <a:noFill/>
          </a:ln>
        </p:spPr>
        <p:txBody>
          <a:bodyPr lIns="90000" rIns="90000" tIns="45000" bIns="45000" anchor="ctr">
            <a:noAutofit/>
          </a:bodyPr>
          <a:lstStyle>
            <a:lvl1pPr algn="ctr">
              <a:lnSpc>
                <a:spcPct val="100000"/>
              </a:lnSpc>
              <a:buNone/>
              <a:defRPr b="0" lang="en-US" sz="1200" spc="-1" strike="noStrike">
                <a:solidFill>
                  <a:srgbClr val="0d0d0d"/>
                </a:solidFill>
                <a:latin typeface="Times New Roman"/>
                <a:ea typeface="DejaVu Sans"/>
              </a:defRPr>
            </a:lvl1pPr>
          </a:lstStyle>
          <a:p>
            <a:pPr algn="ctr">
              <a:lnSpc>
                <a:spcPct val="100000"/>
              </a:lnSpc>
              <a:buNone/>
            </a:pPr>
            <a:endParaRPr b="0" lang="en-US" sz="1200" spc="-1" strike="noStrike">
              <a:latin typeface="Times New Roman"/>
            </a:endParaRPr>
          </a:p>
          <a:p>
            <a:pPr algn="ctr">
              <a:lnSpc>
                <a:spcPct val="100000"/>
              </a:lnSpc>
              <a:buNone/>
            </a:pPr>
            <a:r>
              <a:rPr b="1" lang="en-US" sz="1200" spc="-1" strike="noStrike">
                <a:solidFill>
                  <a:srgbClr val="0d0d0d"/>
                </a:solidFill>
                <a:latin typeface="Calibri"/>
                <a:ea typeface="DejaVu Sans"/>
              </a:rPr>
              <a:t>What’s Trending?</a:t>
            </a:r>
            <a:endParaRPr b="0" lang="en-US" sz="1200" spc="-1" strike="noStrike">
              <a:latin typeface="Times New Roman"/>
            </a:endParaRPr>
          </a:p>
          <a:p>
            <a:pPr algn="ctr">
              <a:lnSpc>
                <a:spcPct val="100000"/>
              </a:lnSpc>
              <a:buNone/>
            </a:pPr>
            <a:endParaRPr b="0" lang="en-US" sz="1200" spc="-1" strike="noStrike">
              <a:latin typeface="Times New Roman"/>
            </a:endParaRPr>
          </a:p>
        </p:txBody>
      </p:sp>
      <p:sp>
        <p:nvSpPr>
          <p:cNvPr id="142" name="Rectangle 5"/>
          <p:cNvSpPr/>
          <p:nvPr/>
        </p:nvSpPr>
        <p:spPr>
          <a:xfrm>
            <a:off x="0" y="0"/>
            <a:ext cx="12187440" cy="6853320"/>
          </a:xfrm>
          <a:prstGeom prst="rect">
            <a:avLst/>
          </a:prstGeom>
          <a:noFill/>
          <a:ln w="25560">
            <a:solidFill>
              <a:srgbClr val="43729d"/>
            </a:solidFill>
            <a:miter/>
          </a:ln>
        </p:spPr>
        <p:style>
          <a:lnRef idx="0"/>
          <a:fillRef idx="0"/>
          <a:effectRef idx="0"/>
          <a:fontRef idx="minor"/>
        </p:style>
      </p:sp>
      <p:sp>
        <p:nvSpPr>
          <p:cNvPr id="143" name="Rounded Rectangle 7"/>
          <p:cNvSpPr/>
          <p:nvPr/>
        </p:nvSpPr>
        <p:spPr>
          <a:xfrm>
            <a:off x="126720" y="125640"/>
            <a:ext cx="11910600" cy="6604200"/>
          </a:xfrm>
          <a:prstGeom prst="roundRect">
            <a:avLst>
              <a:gd name="adj" fmla="val 16667"/>
            </a:avLst>
          </a:prstGeom>
          <a:noFill/>
          <a:ln w="25560">
            <a:solidFill>
              <a:srgbClr val="43729d">
                <a:alpha val="79000"/>
              </a:srgbClr>
            </a:solidFill>
            <a:miter/>
          </a:ln>
        </p:spPr>
        <p:style>
          <a:lnRef idx="0"/>
          <a:fillRef idx="0"/>
          <a:effectRef idx="0"/>
          <a:fontRef idx="minor"/>
        </p:style>
      </p:sp>
      <p:sp>
        <p:nvSpPr>
          <p:cNvPr id="144" name="Rectangle 2"/>
          <p:cNvSpPr/>
          <p:nvPr/>
        </p:nvSpPr>
        <p:spPr>
          <a:xfrm>
            <a:off x="811080" y="1828440"/>
            <a:ext cx="10663200" cy="3930120"/>
          </a:xfrm>
          <a:prstGeom prst="rect">
            <a:avLst/>
          </a:prstGeom>
          <a:noFill/>
          <a:ln w="0">
            <a:noFill/>
          </a:ln>
        </p:spPr>
        <p:style>
          <a:lnRef idx="0"/>
          <a:fillRef idx="0"/>
          <a:effectRef idx="0"/>
          <a:fontRef idx="minor"/>
        </p:style>
        <p:txBody>
          <a:bodyPr lIns="90000" rIns="90000" tIns="45000" bIns="45000" anchor="t">
            <a:spAutoFit/>
          </a:bodyPr>
          <a:p>
            <a:pPr marL="343080" indent="-343080" algn="just">
              <a:lnSpc>
                <a:spcPct val="150000"/>
              </a:lnSpc>
              <a:buClr>
                <a:srgbClr val="000000"/>
              </a:buClr>
              <a:buFont typeface="Arial"/>
              <a:buChar char="•"/>
            </a:pPr>
            <a:r>
              <a:rPr b="0" lang="en-US" sz="2400" spc="-1" strike="noStrike">
                <a:solidFill>
                  <a:srgbClr val="000000"/>
                </a:solidFill>
                <a:latin typeface="Calibri"/>
                <a:ea typeface="DejaVu Sans"/>
              </a:rPr>
              <a:t>Web-based application </a:t>
            </a:r>
            <a:endParaRPr b="0" lang="en-US" sz="2400" spc="-1" strike="noStrike">
              <a:latin typeface="Arial"/>
            </a:endParaRPr>
          </a:p>
          <a:p>
            <a:pPr marL="343080" indent="-343080" algn="just">
              <a:lnSpc>
                <a:spcPct val="150000"/>
              </a:lnSpc>
              <a:buClr>
                <a:srgbClr val="000000"/>
              </a:buClr>
              <a:buFont typeface="Arial"/>
              <a:buChar char="•"/>
            </a:pPr>
            <a:r>
              <a:rPr b="0" lang="en-US" sz="2400" spc="-1" strike="noStrike">
                <a:solidFill>
                  <a:srgbClr val="000000"/>
                </a:solidFill>
                <a:latin typeface="Calibri"/>
                <a:ea typeface="DejaVu Sans"/>
              </a:rPr>
              <a:t>Bot/fake Account Identification </a:t>
            </a:r>
            <a:endParaRPr b="0" lang="en-US" sz="2400" spc="-1" strike="noStrike">
              <a:latin typeface="Arial"/>
            </a:endParaRPr>
          </a:p>
          <a:p>
            <a:pPr marL="343080" indent="-343080" algn="just">
              <a:lnSpc>
                <a:spcPct val="150000"/>
              </a:lnSpc>
              <a:buClr>
                <a:srgbClr val="000000"/>
              </a:buClr>
              <a:buFont typeface="Arial"/>
              <a:buChar char="•"/>
            </a:pPr>
            <a:r>
              <a:rPr b="0" lang="en-US" sz="2400" spc="-1" strike="noStrike">
                <a:solidFill>
                  <a:srgbClr val="000000"/>
                </a:solidFill>
                <a:latin typeface="Calibri"/>
                <a:ea typeface="DejaVu Sans"/>
              </a:rPr>
              <a:t>Fake trend Recognition</a:t>
            </a:r>
            <a:endParaRPr b="0" lang="en-US" sz="2400" spc="-1" strike="noStrike">
              <a:latin typeface="Arial"/>
            </a:endParaRPr>
          </a:p>
          <a:p>
            <a:pPr marL="343080" indent="-343080" algn="just">
              <a:lnSpc>
                <a:spcPct val="150000"/>
              </a:lnSpc>
              <a:buClr>
                <a:srgbClr val="000000"/>
              </a:buClr>
              <a:buFont typeface="Arial"/>
              <a:buChar char="•"/>
            </a:pPr>
            <a:r>
              <a:rPr b="0" lang="en-US" sz="2400" spc="-1" strike="noStrike">
                <a:solidFill>
                  <a:srgbClr val="000000"/>
                </a:solidFill>
                <a:latin typeface="Calibri"/>
                <a:ea typeface="DejaVu Sans"/>
              </a:rPr>
              <a:t>Trending keywords Analysis</a:t>
            </a:r>
            <a:endParaRPr b="0" lang="en-US" sz="2400" spc="-1" strike="noStrike">
              <a:latin typeface="Arial"/>
            </a:endParaRPr>
          </a:p>
          <a:p>
            <a:pPr marL="343080" indent="-343080" algn="just">
              <a:lnSpc>
                <a:spcPct val="150000"/>
              </a:lnSpc>
              <a:buClr>
                <a:srgbClr val="000000"/>
              </a:buClr>
              <a:buFont typeface="Arial"/>
              <a:buChar char="•"/>
            </a:pPr>
            <a:r>
              <a:rPr b="0" lang="en-US" sz="2400" spc="-1" strike="noStrike">
                <a:solidFill>
                  <a:srgbClr val="000000"/>
                </a:solidFill>
                <a:latin typeface="Calibri"/>
                <a:ea typeface="DejaVu Sans"/>
              </a:rPr>
              <a:t>Twitter Account analysis</a:t>
            </a:r>
            <a:endParaRPr b="0" lang="en-US" sz="2400" spc="-1" strike="noStrike">
              <a:latin typeface="Arial"/>
            </a:endParaRPr>
          </a:p>
          <a:p>
            <a:pPr marL="343080" indent="-343080" algn="just">
              <a:lnSpc>
                <a:spcPct val="150000"/>
              </a:lnSpc>
              <a:buClr>
                <a:srgbClr val="000000"/>
              </a:buClr>
              <a:buFont typeface="Arial"/>
              <a:buChar char="•"/>
            </a:pPr>
            <a:r>
              <a:rPr b="0" lang="en-US" sz="2400" spc="-1" strike="noStrike">
                <a:solidFill>
                  <a:srgbClr val="000000"/>
                </a:solidFill>
                <a:latin typeface="Calibri"/>
                <a:ea typeface="DejaVu Sans"/>
              </a:rPr>
              <a:t>Developer API</a:t>
            </a:r>
            <a:endParaRPr b="0" lang="en-US" sz="2400" spc="-1" strike="noStrike">
              <a:latin typeface="Arial"/>
            </a:endParaRPr>
          </a:p>
          <a:p>
            <a:pPr marL="343080" indent="-343080" algn="just">
              <a:lnSpc>
                <a:spcPct val="150000"/>
              </a:lnSpc>
              <a:buClr>
                <a:srgbClr val="000000"/>
              </a:buClr>
              <a:buFont typeface="Arial"/>
              <a:buChar char="•"/>
            </a:pPr>
            <a:r>
              <a:rPr b="0" lang="en-US" sz="2400" spc="-1" strike="noStrike">
                <a:solidFill>
                  <a:srgbClr val="000000"/>
                </a:solidFill>
                <a:latin typeface="Calibri"/>
                <a:ea typeface="DejaVu Sans"/>
              </a:rPr>
              <a:t>Facilitate the user in making a better decision</a:t>
            </a:r>
            <a:endParaRPr b="0" lang="en-US" sz="2400" spc="-1" strike="noStrike">
              <a:latin typeface="Arial"/>
            </a:endParaRPr>
          </a:p>
        </p:txBody>
      </p:sp>
      <p:sp>
        <p:nvSpPr>
          <p:cNvPr id="4" name="PlaceHolder 3"/>
          <p:cNvSpPr>
            <a:spLocks noGrp="1"/>
          </p:cNvSpPr>
          <p:nvPr>
            <p:ph type="sldNum" idx="8"/>
          </p:nvPr>
        </p:nvSpPr>
        <p:spPr/>
        <p:txBody>
          <a:bodyPr/>
          <a:p>
            <a:fld id="{616E5F29-FAF5-4AFC-98D0-57CFF478DD77}"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7"/>
          <p:cNvSpPr/>
          <p:nvPr/>
        </p:nvSpPr>
        <p:spPr>
          <a:xfrm>
            <a:off x="0" y="300600"/>
            <a:ext cx="12189240" cy="780840"/>
          </a:xfrm>
          <a:prstGeom prst="rect">
            <a:avLst/>
          </a:prstGeom>
          <a:noFill/>
          <a:ln w="0">
            <a:noFill/>
          </a:ln>
        </p:spPr>
        <p:style>
          <a:lnRef idx="0"/>
          <a:fillRef idx="0"/>
          <a:effectRef idx="0"/>
          <a:fontRef idx="minor"/>
        </p:style>
        <p:txBody>
          <a:bodyPr lIns="90000" rIns="90000" tIns="45000" bIns="45000" anchor="ctr">
            <a:noAutofit/>
          </a:bodyPr>
          <a:p>
            <a:pPr algn="ctr">
              <a:lnSpc>
                <a:spcPct val="90000"/>
              </a:lnSpc>
              <a:buNone/>
            </a:pPr>
            <a:r>
              <a:rPr b="1" lang="en-US" sz="4400" spc="-1" strike="noStrike" u="sng">
                <a:solidFill>
                  <a:srgbClr val="5b9bd5"/>
                </a:solidFill>
                <a:uFillTx/>
                <a:latin typeface="Calibri Light"/>
                <a:ea typeface="DejaVu Sans"/>
              </a:rPr>
              <a:t>Modules</a:t>
            </a:r>
            <a:endParaRPr b="0" lang="en-US" sz="4400" spc="-1" strike="noStrike">
              <a:latin typeface="Arial"/>
            </a:endParaRPr>
          </a:p>
        </p:txBody>
      </p:sp>
      <p:pic>
        <p:nvPicPr>
          <p:cNvPr id="146" name="Content Placeholder 2" descr=""/>
          <p:cNvPicPr/>
          <p:nvPr/>
        </p:nvPicPr>
        <p:blipFill>
          <a:blip r:embed="rId1"/>
          <a:stretch/>
        </p:blipFill>
        <p:spPr>
          <a:xfrm>
            <a:off x="10093680" y="325440"/>
            <a:ext cx="1380960" cy="1380960"/>
          </a:xfrm>
          <a:prstGeom prst="rect">
            <a:avLst/>
          </a:prstGeom>
          <a:ln w="0">
            <a:noFill/>
          </a:ln>
        </p:spPr>
      </p:pic>
      <p:sp>
        <p:nvSpPr>
          <p:cNvPr id="147" name="PlaceHolder 12"/>
          <p:cNvSpPr/>
          <p:nvPr/>
        </p:nvSpPr>
        <p:spPr>
          <a:xfrm>
            <a:off x="4038480" y="6350040"/>
            <a:ext cx="4110120" cy="3603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pPr>
            <a:r>
              <a:rPr b="1" lang="en-US" sz="1200" spc="-1" strike="noStrike">
                <a:solidFill>
                  <a:srgbClr val="0d0d0d"/>
                </a:solidFill>
                <a:latin typeface="Calibri"/>
                <a:ea typeface="DejaVu Sans"/>
              </a:rPr>
              <a:t>What’s Trending?</a:t>
            </a:r>
            <a:endParaRPr b="0" lang="en-US" sz="1200" spc="-1" strike="noStrike">
              <a:latin typeface="Arial"/>
            </a:endParaRPr>
          </a:p>
        </p:txBody>
      </p:sp>
      <p:sp>
        <p:nvSpPr>
          <p:cNvPr id="148" name="Rectangle 4"/>
          <p:cNvSpPr/>
          <p:nvPr/>
        </p:nvSpPr>
        <p:spPr>
          <a:xfrm>
            <a:off x="0" y="-6480"/>
            <a:ext cx="12187440" cy="6853320"/>
          </a:xfrm>
          <a:prstGeom prst="rect">
            <a:avLst/>
          </a:prstGeom>
          <a:noFill/>
          <a:ln w="25560">
            <a:solidFill>
              <a:srgbClr val="43729d"/>
            </a:solidFill>
            <a:miter/>
          </a:ln>
        </p:spPr>
        <p:style>
          <a:lnRef idx="0"/>
          <a:fillRef idx="0"/>
          <a:effectRef idx="0"/>
          <a:fontRef idx="minor"/>
        </p:style>
      </p:sp>
      <p:sp>
        <p:nvSpPr>
          <p:cNvPr id="149" name="Rounded Rectangle 2"/>
          <p:cNvSpPr/>
          <p:nvPr/>
        </p:nvSpPr>
        <p:spPr>
          <a:xfrm>
            <a:off x="126720" y="106200"/>
            <a:ext cx="11910600" cy="6604200"/>
          </a:xfrm>
          <a:prstGeom prst="roundRect">
            <a:avLst>
              <a:gd name="adj" fmla="val 16667"/>
            </a:avLst>
          </a:prstGeom>
          <a:noFill/>
          <a:ln w="25560">
            <a:solidFill>
              <a:srgbClr val="43729d">
                <a:alpha val="79000"/>
              </a:srgbClr>
            </a:solidFill>
            <a:miter/>
          </a:ln>
        </p:spPr>
        <p:style>
          <a:lnRef idx="0"/>
          <a:fillRef idx="0"/>
          <a:effectRef idx="0"/>
          <a:fontRef idx="minor"/>
        </p:style>
      </p:sp>
      <p:sp>
        <p:nvSpPr>
          <p:cNvPr id="150" name="Rectangle 214"/>
          <p:cNvSpPr/>
          <p:nvPr/>
        </p:nvSpPr>
        <p:spPr>
          <a:xfrm>
            <a:off x="685800" y="1828800"/>
            <a:ext cx="10341720" cy="4339800"/>
          </a:xfrm>
          <a:prstGeom prst="rect">
            <a:avLst/>
          </a:prstGeom>
          <a:noFill/>
          <a:ln w="0">
            <a:noFill/>
          </a:ln>
        </p:spPr>
        <p:style>
          <a:lnRef idx="0"/>
          <a:fillRef idx="0"/>
          <a:effectRef idx="0"/>
          <a:fontRef idx="minor"/>
        </p:style>
        <p:txBody>
          <a:bodyPr lIns="90000" rIns="90000" tIns="45000" bIns="45000" anchor="t">
            <a:noAutofit/>
          </a:bodyPr>
          <a:p>
            <a:pPr lvl="2" marL="648000" indent="-216000">
              <a:lnSpc>
                <a:spcPct val="100000"/>
              </a:lnSpc>
              <a:spcBef>
                <a:spcPts val="1151"/>
              </a:spcBef>
              <a:spcAft>
                <a:spcPts val="575"/>
              </a:spcAft>
              <a:buClr>
                <a:srgbClr val="000000"/>
              </a:buClr>
              <a:buSzPct val="45000"/>
              <a:buFont typeface="Wingdings" charset="2"/>
              <a:buChar char=""/>
            </a:pPr>
            <a:r>
              <a:rPr b="1" lang="en-US" sz="2600" spc="-1" strike="noStrike">
                <a:solidFill>
                  <a:srgbClr val="729fcf"/>
                </a:solidFill>
                <a:latin typeface="Calibri"/>
                <a:ea typeface="Noto Sans CJK SC"/>
              </a:rPr>
              <a:t>Developer API</a:t>
            </a:r>
            <a:endParaRPr b="0" lang="en-US" sz="2600" spc="-1" strike="noStrike">
              <a:latin typeface="Arial"/>
            </a:endParaRPr>
          </a:p>
          <a:p>
            <a:pPr marL="432000">
              <a:lnSpc>
                <a:spcPct val="100000"/>
              </a:lnSpc>
              <a:spcBef>
                <a:spcPts val="1151"/>
              </a:spcBef>
              <a:spcAft>
                <a:spcPts val="575"/>
              </a:spcAft>
              <a:buNone/>
            </a:pPr>
            <a:r>
              <a:rPr b="0" lang="en-US" sz="2600" spc="-1" strike="noStrike">
                <a:solidFill>
                  <a:srgbClr val="000000"/>
                </a:solidFill>
                <a:latin typeface="Calibri"/>
                <a:ea typeface="DejaVu Sans"/>
              </a:rPr>
              <a:t>System will provide a portal to developer where they provide query to system and system show result in JSON format.</a:t>
            </a:r>
            <a:endParaRPr b="0" lang="en-US" sz="2600" spc="-1" strike="noStrike">
              <a:latin typeface="Arial"/>
            </a:endParaRPr>
          </a:p>
          <a:p>
            <a:pPr lvl="2" marL="648000" indent="-216000">
              <a:lnSpc>
                <a:spcPct val="100000"/>
              </a:lnSpc>
              <a:spcBef>
                <a:spcPts val="1151"/>
              </a:spcBef>
              <a:spcAft>
                <a:spcPts val="575"/>
              </a:spcAft>
              <a:buClr>
                <a:srgbClr val="000000"/>
              </a:buClr>
              <a:buSzPct val="45000"/>
              <a:buFont typeface="Wingdings" charset="2"/>
              <a:buChar char=""/>
            </a:pPr>
            <a:r>
              <a:rPr b="1" lang="en-US" sz="2600" spc="-1" strike="noStrike">
                <a:solidFill>
                  <a:srgbClr val="729fcf"/>
                </a:solidFill>
                <a:latin typeface="Calibri"/>
                <a:ea typeface="Noto Sans CJK SC"/>
              </a:rPr>
              <a:t>Bot Account recognition</a:t>
            </a:r>
            <a:endParaRPr b="0" lang="en-US" sz="2600" spc="-1" strike="noStrike">
              <a:latin typeface="Arial"/>
            </a:endParaRPr>
          </a:p>
          <a:p>
            <a:pPr marL="432000">
              <a:lnSpc>
                <a:spcPct val="100000"/>
              </a:lnSpc>
              <a:spcBef>
                <a:spcPts val="1151"/>
              </a:spcBef>
              <a:spcAft>
                <a:spcPts val="575"/>
              </a:spcAft>
              <a:buNone/>
            </a:pPr>
            <a:r>
              <a:rPr b="0" lang="en-US" sz="2600" spc="-1" strike="noStrike">
                <a:solidFill>
                  <a:srgbClr val="000000"/>
                </a:solidFill>
                <a:latin typeface="Calibri"/>
                <a:ea typeface="DejaVu Sans"/>
              </a:rPr>
              <a:t>Identify whether the participating account was operated by a fake, bot, or authentic account.</a:t>
            </a:r>
            <a:endParaRPr b="0" lang="en-US" sz="2600" spc="-1" strike="noStrike">
              <a:latin typeface="Arial"/>
            </a:endParaRPr>
          </a:p>
          <a:p>
            <a:pPr marL="432000">
              <a:lnSpc>
                <a:spcPct val="100000"/>
              </a:lnSpc>
              <a:spcBef>
                <a:spcPts val="1151"/>
              </a:spcBef>
              <a:spcAft>
                <a:spcPts val="575"/>
              </a:spcAft>
              <a:buNone/>
            </a:pPr>
            <a:endParaRPr b="0" lang="en-US" sz="2600" spc="-1" strike="noStrike">
              <a:latin typeface="Arial"/>
            </a:endParaRPr>
          </a:p>
        </p:txBody>
      </p:sp>
      <p:sp>
        <p:nvSpPr>
          <p:cNvPr id="2" name="PlaceHolder 1"/>
          <p:cNvSpPr>
            <a:spLocks noGrp="1"/>
          </p:cNvSpPr>
          <p:nvPr>
            <p:ph type="sldNum" idx="8"/>
          </p:nvPr>
        </p:nvSpPr>
        <p:spPr/>
        <p:txBody>
          <a:bodyPr/>
          <a:p>
            <a:fld id="{9314C207-0669-465A-9E97-57A10748B772}"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0" y="336600"/>
            <a:ext cx="12187440" cy="775080"/>
          </a:xfrm>
          <a:prstGeom prst="rect">
            <a:avLst/>
          </a:prstGeom>
          <a:noFill/>
          <a:ln w="0">
            <a:noFill/>
          </a:ln>
        </p:spPr>
        <p:txBody>
          <a:bodyPr lIns="90000" rIns="90000" tIns="45000" bIns="45000" anchor="ctr">
            <a:noAutofit/>
          </a:bodyPr>
          <a:p>
            <a:pPr algn="ctr">
              <a:lnSpc>
                <a:spcPct val="90000"/>
              </a:lnSpc>
              <a:buNone/>
            </a:pPr>
            <a:r>
              <a:rPr b="1" lang="en-US" sz="4400" spc="-1" strike="noStrike" u="sng">
                <a:solidFill>
                  <a:srgbClr val="5b9bd5"/>
                </a:solidFill>
                <a:uFillTx/>
                <a:latin typeface="Calibri Light"/>
                <a:ea typeface="DejaVu Sans"/>
              </a:rPr>
              <a:t>Modules</a:t>
            </a:r>
            <a:endParaRPr b="0" lang="en-US" sz="4400" spc="-1" strike="noStrike">
              <a:latin typeface="Arial"/>
            </a:endParaRPr>
          </a:p>
        </p:txBody>
      </p:sp>
      <p:pic>
        <p:nvPicPr>
          <p:cNvPr id="152" name="Content Placeholder 9" descr=""/>
          <p:cNvPicPr/>
          <p:nvPr/>
        </p:nvPicPr>
        <p:blipFill>
          <a:blip r:embed="rId1"/>
          <a:stretch/>
        </p:blipFill>
        <p:spPr>
          <a:xfrm>
            <a:off x="10093680" y="331920"/>
            <a:ext cx="1380960" cy="1380960"/>
          </a:xfrm>
          <a:prstGeom prst="rect">
            <a:avLst/>
          </a:prstGeom>
          <a:ln w="0">
            <a:noFill/>
          </a:ln>
        </p:spPr>
      </p:pic>
      <p:sp>
        <p:nvSpPr>
          <p:cNvPr id="153" name="PlaceHolder 2"/>
          <p:cNvSpPr>
            <a:spLocks noGrp="1"/>
          </p:cNvSpPr>
          <p:nvPr>
            <p:ph type="ftr" idx="14"/>
          </p:nvPr>
        </p:nvSpPr>
        <p:spPr>
          <a:xfrm>
            <a:off x="4038480" y="6356520"/>
            <a:ext cx="4110120" cy="360360"/>
          </a:xfrm>
          <a:prstGeom prst="rect">
            <a:avLst/>
          </a:prstGeom>
          <a:noFill/>
          <a:ln w="0">
            <a:noFill/>
          </a:ln>
        </p:spPr>
        <p:txBody>
          <a:bodyPr lIns="90000" rIns="90000" tIns="45000" bIns="45000" anchor="ctr">
            <a:noAutofit/>
          </a:bodyPr>
          <a:lstStyle>
            <a:lvl1pPr algn="ctr">
              <a:lnSpc>
                <a:spcPct val="100000"/>
              </a:lnSpc>
              <a:buNone/>
              <a:defRPr b="1" lang="en-US" sz="1200" spc="-1" strike="noStrike">
                <a:solidFill>
                  <a:srgbClr val="0d0d0d"/>
                </a:solidFill>
                <a:latin typeface="Calibri"/>
                <a:ea typeface="DejaVu Sans"/>
              </a:defRPr>
            </a:lvl1pPr>
          </a:lstStyle>
          <a:p>
            <a:pPr algn="ctr">
              <a:lnSpc>
                <a:spcPct val="100000"/>
              </a:lnSpc>
              <a:buNone/>
            </a:pPr>
            <a:r>
              <a:rPr b="1" lang="en-US" sz="1200" spc="-1" strike="noStrike">
                <a:solidFill>
                  <a:srgbClr val="0d0d0d"/>
                </a:solidFill>
                <a:latin typeface="Calibri"/>
                <a:ea typeface="DejaVu Sans"/>
              </a:rPr>
              <a:t>What’s Trending?</a:t>
            </a:r>
            <a:endParaRPr b="0" lang="en-US" sz="1200" spc="-1" strike="noStrike">
              <a:latin typeface="Times New Roman"/>
            </a:endParaRPr>
          </a:p>
        </p:txBody>
      </p:sp>
      <p:sp>
        <p:nvSpPr>
          <p:cNvPr id="154" name="Rectangle 5"/>
          <p:cNvSpPr/>
          <p:nvPr/>
        </p:nvSpPr>
        <p:spPr>
          <a:xfrm>
            <a:off x="0" y="0"/>
            <a:ext cx="12187440" cy="6853320"/>
          </a:xfrm>
          <a:prstGeom prst="rect">
            <a:avLst/>
          </a:prstGeom>
          <a:noFill/>
          <a:ln w="25560">
            <a:solidFill>
              <a:srgbClr val="43729d"/>
            </a:solidFill>
            <a:miter/>
          </a:ln>
        </p:spPr>
        <p:style>
          <a:lnRef idx="0"/>
          <a:fillRef idx="0"/>
          <a:effectRef idx="0"/>
          <a:fontRef idx="minor"/>
        </p:style>
      </p:sp>
      <p:sp>
        <p:nvSpPr>
          <p:cNvPr id="155" name="Rounded Rectangle 7"/>
          <p:cNvSpPr/>
          <p:nvPr/>
        </p:nvSpPr>
        <p:spPr>
          <a:xfrm>
            <a:off x="126720" y="112680"/>
            <a:ext cx="11910600" cy="6604200"/>
          </a:xfrm>
          <a:prstGeom prst="roundRect">
            <a:avLst>
              <a:gd name="adj" fmla="val 16667"/>
            </a:avLst>
          </a:prstGeom>
          <a:noFill/>
          <a:ln w="25560">
            <a:solidFill>
              <a:srgbClr val="43729d">
                <a:alpha val="79000"/>
              </a:srgbClr>
            </a:solidFill>
            <a:miter/>
          </a:ln>
        </p:spPr>
        <p:style>
          <a:lnRef idx="0"/>
          <a:fillRef idx="0"/>
          <a:effectRef idx="0"/>
          <a:fontRef idx="minor"/>
        </p:style>
      </p:sp>
      <p:sp>
        <p:nvSpPr>
          <p:cNvPr id="156" name="Rectangle 2"/>
          <p:cNvSpPr/>
          <p:nvPr/>
        </p:nvSpPr>
        <p:spPr>
          <a:xfrm>
            <a:off x="811080" y="1828440"/>
            <a:ext cx="1066320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Times New Roman"/>
                <a:ea typeface="DejaVu Sans"/>
              </a:rPr>
              <a:t>	</a:t>
            </a:r>
            <a:endParaRPr b="0" lang="en-US" sz="1800" spc="-1" strike="noStrike">
              <a:latin typeface="Arial"/>
            </a:endParaRPr>
          </a:p>
          <a:p>
            <a:pPr>
              <a:lnSpc>
                <a:spcPct val="100000"/>
              </a:lnSpc>
              <a:buNone/>
            </a:pPr>
            <a:r>
              <a:rPr b="0" lang="en-US" sz="1800" spc="-1" strike="noStrike">
                <a:solidFill>
                  <a:srgbClr val="000000"/>
                </a:solidFill>
                <a:latin typeface="Times New Roman"/>
                <a:ea typeface="DejaVu Sans"/>
              </a:rPr>
              <a:t>	</a:t>
            </a:r>
            <a:endParaRPr b="0" lang="en-US" sz="1800" spc="-1" strike="noStrike">
              <a:latin typeface="Arial"/>
            </a:endParaRPr>
          </a:p>
        </p:txBody>
      </p:sp>
      <p:sp>
        <p:nvSpPr>
          <p:cNvPr id="157" name="Rectangle 221"/>
          <p:cNvSpPr/>
          <p:nvPr/>
        </p:nvSpPr>
        <p:spPr>
          <a:xfrm>
            <a:off x="627120" y="1527480"/>
            <a:ext cx="10341720" cy="497772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2305"/>
              </a:spcBef>
              <a:buClr>
                <a:srgbClr val="000000"/>
              </a:buClr>
              <a:buSzPct val="45000"/>
              <a:buFont typeface="Wingdings" charset="2"/>
              <a:buChar char=""/>
            </a:pPr>
            <a:r>
              <a:rPr b="1" lang="en-US" sz="2600" spc="-1" strike="noStrike">
                <a:solidFill>
                  <a:srgbClr val="729fcf"/>
                </a:solidFill>
                <a:latin typeface="Calibri"/>
                <a:ea typeface="DejaVu Sans"/>
              </a:rPr>
              <a:t>Account Analysis</a:t>
            </a:r>
            <a:endParaRPr b="0" lang="en-US" sz="2600" spc="-1" strike="noStrike">
              <a:latin typeface="Arial"/>
            </a:endParaRPr>
          </a:p>
          <a:p>
            <a:pPr>
              <a:lnSpc>
                <a:spcPct val="100000"/>
              </a:lnSpc>
              <a:spcBef>
                <a:spcPts val="2305"/>
              </a:spcBef>
              <a:buNone/>
            </a:pPr>
            <a:r>
              <a:rPr b="0" lang="en-US" sz="2600" spc="-1" strike="noStrike">
                <a:solidFill>
                  <a:srgbClr val="000000"/>
                </a:solidFill>
                <a:latin typeface="Calibri"/>
                <a:ea typeface="DejaVu Sans"/>
              </a:rPr>
              <a:t>Statistical analysis will predict the trend timeline, growth rate, growth region, activity graph, popular tweet, and popular retweet of requested user.</a:t>
            </a:r>
            <a:endParaRPr b="0" lang="en-US" sz="2600" spc="-1" strike="noStrike">
              <a:latin typeface="Arial"/>
            </a:endParaRPr>
          </a:p>
          <a:p>
            <a:pPr marL="216000" indent="-216000">
              <a:lnSpc>
                <a:spcPct val="100000"/>
              </a:lnSpc>
              <a:spcBef>
                <a:spcPts val="2305"/>
              </a:spcBef>
              <a:buClr>
                <a:srgbClr val="000000"/>
              </a:buClr>
              <a:buSzPct val="45000"/>
              <a:buFont typeface="Wingdings" charset="2"/>
              <a:buChar char=""/>
            </a:pPr>
            <a:r>
              <a:rPr b="1" lang="en-US" sz="2600" spc="-1" strike="noStrike">
                <a:solidFill>
                  <a:srgbClr val="729fcf"/>
                </a:solidFill>
                <a:latin typeface="Calibri"/>
                <a:ea typeface="DejaVu Sans"/>
              </a:rPr>
              <a:t>Visualization</a:t>
            </a:r>
            <a:endParaRPr b="0" lang="en-US" sz="2600" spc="-1" strike="noStrike">
              <a:latin typeface="Arial"/>
            </a:endParaRPr>
          </a:p>
          <a:p>
            <a:pPr>
              <a:lnSpc>
                <a:spcPct val="100000"/>
              </a:lnSpc>
              <a:spcBef>
                <a:spcPts val="2305"/>
              </a:spcBef>
              <a:buNone/>
            </a:pPr>
            <a:r>
              <a:rPr b="0" lang="en-US" sz="2600" spc="-1" strike="noStrike">
                <a:solidFill>
                  <a:srgbClr val="000000"/>
                </a:solidFill>
                <a:latin typeface="Calibri"/>
                <a:ea typeface="DejaVu Sans"/>
              </a:rPr>
              <a:t>The system will generated visualized data in order to make it easy for user to understand the predictions and analysis</a:t>
            </a:r>
            <a:endParaRPr b="0" lang="en-US" sz="2600" spc="-1" strike="noStrike">
              <a:latin typeface="Arial"/>
            </a:endParaRPr>
          </a:p>
          <a:p>
            <a:pPr>
              <a:lnSpc>
                <a:spcPct val="100000"/>
              </a:lnSpc>
              <a:spcBef>
                <a:spcPts val="2305"/>
              </a:spcBef>
              <a:buNone/>
            </a:pPr>
            <a:endParaRPr b="0" lang="en-US" sz="2600" spc="-1" strike="noStrike">
              <a:latin typeface="Arial"/>
            </a:endParaRPr>
          </a:p>
          <a:p>
            <a:pPr>
              <a:lnSpc>
                <a:spcPct val="100000"/>
              </a:lnSpc>
              <a:spcBef>
                <a:spcPts val="2305"/>
              </a:spcBef>
              <a:buNone/>
            </a:pPr>
            <a:endParaRPr b="0" lang="en-US" sz="2600" spc="-1" strike="noStrike">
              <a:latin typeface="Arial"/>
            </a:endParaRPr>
          </a:p>
        </p:txBody>
      </p:sp>
      <p:sp>
        <p:nvSpPr>
          <p:cNvPr id="4" name="PlaceHolder 3"/>
          <p:cNvSpPr>
            <a:spLocks noGrp="1"/>
          </p:cNvSpPr>
          <p:nvPr>
            <p:ph type="sldNum" idx="8"/>
          </p:nvPr>
        </p:nvSpPr>
        <p:spPr/>
        <p:txBody>
          <a:bodyPr/>
          <a:p>
            <a:fld id="{257823FB-B379-4C56-84A8-949EE42872E7}"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0" y="336600"/>
            <a:ext cx="12187440" cy="775080"/>
          </a:xfrm>
          <a:prstGeom prst="rect">
            <a:avLst/>
          </a:prstGeom>
          <a:noFill/>
          <a:ln w="0">
            <a:noFill/>
          </a:ln>
        </p:spPr>
        <p:txBody>
          <a:bodyPr lIns="90000" rIns="90000" tIns="45000" bIns="45000" anchor="ctr">
            <a:noAutofit/>
          </a:bodyPr>
          <a:p>
            <a:pPr algn="ctr">
              <a:lnSpc>
                <a:spcPct val="90000"/>
              </a:lnSpc>
              <a:buNone/>
            </a:pPr>
            <a:r>
              <a:rPr b="1" lang="en-US" sz="4400" spc="-1" strike="noStrike" u="sng">
                <a:solidFill>
                  <a:srgbClr val="5b9bd5"/>
                </a:solidFill>
                <a:uFillTx/>
                <a:latin typeface="Calibri Light"/>
                <a:ea typeface="DejaVu Sans"/>
              </a:rPr>
              <a:t>Modules</a:t>
            </a:r>
            <a:endParaRPr b="0" lang="en-US" sz="4400" spc="-1" strike="noStrike">
              <a:latin typeface="Arial"/>
            </a:endParaRPr>
          </a:p>
        </p:txBody>
      </p:sp>
      <p:pic>
        <p:nvPicPr>
          <p:cNvPr id="159" name="Content Placeholder 16" descr=""/>
          <p:cNvPicPr/>
          <p:nvPr/>
        </p:nvPicPr>
        <p:blipFill>
          <a:blip r:embed="rId1"/>
          <a:stretch/>
        </p:blipFill>
        <p:spPr>
          <a:xfrm>
            <a:off x="10093680" y="331920"/>
            <a:ext cx="1380960" cy="1380960"/>
          </a:xfrm>
          <a:prstGeom prst="rect">
            <a:avLst/>
          </a:prstGeom>
          <a:ln w="0">
            <a:noFill/>
          </a:ln>
        </p:spPr>
      </p:pic>
      <p:sp>
        <p:nvSpPr>
          <p:cNvPr id="160" name="PlaceHolder 2"/>
          <p:cNvSpPr>
            <a:spLocks noGrp="1"/>
          </p:cNvSpPr>
          <p:nvPr>
            <p:ph type="ftr" idx="15"/>
          </p:nvPr>
        </p:nvSpPr>
        <p:spPr>
          <a:xfrm>
            <a:off x="4038480" y="6356520"/>
            <a:ext cx="4110120" cy="360360"/>
          </a:xfrm>
          <a:prstGeom prst="rect">
            <a:avLst/>
          </a:prstGeom>
          <a:noFill/>
          <a:ln w="0">
            <a:noFill/>
          </a:ln>
        </p:spPr>
        <p:txBody>
          <a:bodyPr lIns="90000" rIns="90000" tIns="45000" bIns="45000" anchor="ctr">
            <a:noAutofit/>
          </a:bodyPr>
          <a:lstStyle>
            <a:lvl1pPr algn="ctr">
              <a:lnSpc>
                <a:spcPct val="100000"/>
              </a:lnSpc>
              <a:buNone/>
              <a:defRPr b="1" lang="en-US" sz="1200" spc="-1" strike="noStrike">
                <a:solidFill>
                  <a:srgbClr val="0d0d0d"/>
                </a:solidFill>
                <a:latin typeface="Calibri"/>
                <a:ea typeface="DejaVu Sans"/>
              </a:defRPr>
            </a:lvl1pPr>
          </a:lstStyle>
          <a:p>
            <a:pPr algn="ctr">
              <a:lnSpc>
                <a:spcPct val="100000"/>
              </a:lnSpc>
              <a:buNone/>
            </a:pPr>
            <a:r>
              <a:rPr b="1" lang="en-US" sz="1200" spc="-1" strike="noStrike">
                <a:solidFill>
                  <a:srgbClr val="0d0d0d"/>
                </a:solidFill>
                <a:latin typeface="Calibri"/>
                <a:ea typeface="DejaVu Sans"/>
              </a:rPr>
              <a:t>What’s Trending?</a:t>
            </a:r>
            <a:endParaRPr b="0" lang="en-US" sz="1200" spc="-1" strike="noStrike">
              <a:latin typeface="Times New Roman"/>
            </a:endParaRPr>
          </a:p>
        </p:txBody>
      </p:sp>
      <p:sp>
        <p:nvSpPr>
          <p:cNvPr id="161" name="Rectangle 18"/>
          <p:cNvSpPr/>
          <p:nvPr/>
        </p:nvSpPr>
        <p:spPr>
          <a:xfrm>
            <a:off x="0" y="0"/>
            <a:ext cx="12187440" cy="6853320"/>
          </a:xfrm>
          <a:prstGeom prst="rect">
            <a:avLst/>
          </a:prstGeom>
          <a:noFill/>
          <a:ln w="25560">
            <a:solidFill>
              <a:srgbClr val="43729d"/>
            </a:solidFill>
            <a:miter/>
          </a:ln>
        </p:spPr>
        <p:style>
          <a:lnRef idx="0"/>
          <a:fillRef idx="0"/>
          <a:effectRef idx="0"/>
          <a:fontRef idx="minor"/>
        </p:style>
      </p:sp>
      <p:sp>
        <p:nvSpPr>
          <p:cNvPr id="162" name="Rounded Rectangle 16"/>
          <p:cNvSpPr/>
          <p:nvPr/>
        </p:nvSpPr>
        <p:spPr>
          <a:xfrm>
            <a:off x="126720" y="112680"/>
            <a:ext cx="11910600" cy="6604200"/>
          </a:xfrm>
          <a:prstGeom prst="roundRect">
            <a:avLst>
              <a:gd name="adj" fmla="val 16667"/>
            </a:avLst>
          </a:prstGeom>
          <a:noFill/>
          <a:ln w="25560">
            <a:solidFill>
              <a:srgbClr val="43729d">
                <a:alpha val="79000"/>
              </a:srgbClr>
            </a:solidFill>
            <a:miter/>
          </a:ln>
        </p:spPr>
        <p:style>
          <a:lnRef idx="0"/>
          <a:fillRef idx="0"/>
          <a:effectRef idx="0"/>
          <a:fontRef idx="minor"/>
        </p:style>
      </p:sp>
      <p:sp>
        <p:nvSpPr>
          <p:cNvPr id="163" name="Rectangle 19"/>
          <p:cNvSpPr/>
          <p:nvPr/>
        </p:nvSpPr>
        <p:spPr>
          <a:xfrm>
            <a:off x="811080" y="1828440"/>
            <a:ext cx="1066320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Times New Roman"/>
                <a:ea typeface="DejaVu Sans"/>
              </a:rPr>
              <a:t>	</a:t>
            </a:r>
            <a:endParaRPr b="0" lang="en-US" sz="1800" spc="-1" strike="noStrike">
              <a:latin typeface="Arial"/>
            </a:endParaRPr>
          </a:p>
          <a:p>
            <a:pPr>
              <a:lnSpc>
                <a:spcPct val="100000"/>
              </a:lnSpc>
              <a:buNone/>
            </a:pPr>
            <a:r>
              <a:rPr b="0" lang="en-US" sz="1800" spc="-1" strike="noStrike">
                <a:solidFill>
                  <a:srgbClr val="000000"/>
                </a:solidFill>
                <a:latin typeface="Times New Roman"/>
                <a:ea typeface="DejaVu Sans"/>
              </a:rPr>
              <a:t>	</a:t>
            </a:r>
            <a:endParaRPr b="0" lang="en-US" sz="1800" spc="-1" strike="noStrike">
              <a:latin typeface="Arial"/>
            </a:endParaRPr>
          </a:p>
        </p:txBody>
      </p:sp>
      <p:sp>
        <p:nvSpPr>
          <p:cNvPr id="164" name="Rectangle 20"/>
          <p:cNvSpPr/>
          <p:nvPr/>
        </p:nvSpPr>
        <p:spPr>
          <a:xfrm>
            <a:off x="627120" y="1527480"/>
            <a:ext cx="10341720" cy="497772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2305"/>
              </a:spcBef>
              <a:buClr>
                <a:srgbClr val="000000"/>
              </a:buClr>
              <a:buSzPct val="45000"/>
              <a:buFont typeface="Wingdings" charset="2"/>
              <a:buChar char=""/>
            </a:pPr>
            <a:r>
              <a:rPr b="1" lang="en-US" sz="2600" spc="-1" strike="noStrike">
                <a:solidFill>
                  <a:srgbClr val="729fcf"/>
                </a:solidFill>
                <a:latin typeface="Calibri"/>
                <a:ea typeface="DejaVu Sans"/>
              </a:rPr>
              <a:t>     </a:t>
            </a:r>
            <a:r>
              <a:rPr b="1" lang="en-US" sz="2600" spc="-1" strike="noStrike">
                <a:solidFill>
                  <a:srgbClr val="729fcf"/>
                </a:solidFill>
                <a:latin typeface="Calibri"/>
                <a:ea typeface="DejaVu Sans"/>
              </a:rPr>
              <a:t>Trend quality</a:t>
            </a:r>
            <a:endParaRPr b="0" lang="en-US" sz="2600" spc="-1" strike="noStrike">
              <a:latin typeface="Arial"/>
            </a:endParaRPr>
          </a:p>
          <a:p>
            <a:pPr>
              <a:lnSpc>
                <a:spcPct val="100000"/>
              </a:lnSpc>
              <a:spcBef>
                <a:spcPts val="2305"/>
              </a:spcBef>
              <a:buNone/>
            </a:pPr>
            <a:r>
              <a:rPr b="0" lang="en-US" sz="2600" spc="-1" strike="noStrike">
                <a:solidFill>
                  <a:srgbClr val="000000"/>
                </a:solidFill>
                <a:latin typeface="Calibri"/>
                <a:ea typeface="DejaVu Sans"/>
              </a:rPr>
              <a:t>Prediction of trend quality based on factors i.e., unique account participation, unique message, analyzing trend starter accounts, checking bot accounts participation, and some other factors by using AI, and ML techniques.</a:t>
            </a:r>
            <a:endParaRPr b="0" lang="en-US" sz="2600" spc="-1" strike="noStrike">
              <a:latin typeface="Arial"/>
            </a:endParaRPr>
          </a:p>
          <a:p>
            <a:pPr marL="216000" indent="-216000">
              <a:lnSpc>
                <a:spcPct val="100000"/>
              </a:lnSpc>
              <a:spcBef>
                <a:spcPts val="2305"/>
              </a:spcBef>
              <a:buClr>
                <a:srgbClr val="000000"/>
              </a:buClr>
              <a:buSzPct val="45000"/>
              <a:buFont typeface="Wingdings" charset="2"/>
              <a:buChar char=""/>
            </a:pPr>
            <a:r>
              <a:rPr b="1" lang="en-US" sz="2600" spc="-1" strike="noStrike">
                <a:solidFill>
                  <a:srgbClr val="729fcf"/>
                </a:solidFill>
                <a:latin typeface="Calibri"/>
                <a:ea typeface="DejaVu Sans"/>
              </a:rPr>
              <a:t>     </a:t>
            </a:r>
            <a:r>
              <a:rPr b="1" lang="en-US" sz="2600" spc="-1" strike="noStrike">
                <a:solidFill>
                  <a:srgbClr val="729fcf"/>
                </a:solidFill>
                <a:latin typeface="Calibri"/>
                <a:ea typeface="DejaVu Sans"/>
              </a:rPr>
              <a:t>Trend Analysis</a:t>
            </a:r>
            <a:endParaRPr b="0" lang="en-US" sz="2600" spc="-1" strike="noStrike">
              <a:latin typeface="Arial"/>
            </a:endParaRPr>
          </a:p>
          <a:p>
            <a:pPr>
              <a:lnSpc>
                <a:spcPct val="100000"/>
              </a:lnSpc>
              <a:spcBef>
                <a:spcPts val="2305"/>
              </a:spcBef>
              <a:buNone/>
            </a:pPr>
            <a:r>
              <a:rPr b="0" lang="en-US" sz="2600" spc="-1" strike="noStrike">
                <a:solidFill>
                  <a:srgbClr val="000000"/>
                </a:solidFill>
                <a:latin typeface="Calibri"/>
                <a:ea typeface="DejaVu Sans"/>
              </a:rPr>
              <a:t>Statistical analysis will predict the trend timeline, growth rate, growth region, activity graph, popular tweet, and popular retweet of requested trend.</a:t>
            </a:r>
            <a:endParaRPr b="0" lang="en-US" sz="2600" spc="-1" strike="noStrike">
              <a:latin typeface="Arial"/>
            </a:endParaRPr>
          </a:p>
        </p:txBody>
      </p:sp>
      <p:sp>
        <p:nvSpPr>
          <p:cNvPr id="4" name="PlaceHolder 3"/>
          <p:cNvSpPr>
            <a:spLocks noGrp="1"/>
          </p:cNvSpPr>
          <p:nvPr>
            <p:ph type="sldNum" idx="8"/>
          </p:nvPr>
        </p:nvSpPr>
        <p:spPr/>
        <p:txBody>
          <a:bodyPr/>
          <a:p>
            <a:fld id="{5D25FC5A-A19C-4AD1-9CDF-3671D164BAF1}"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0" y="228600"/>
            <a:ext cx="12189240" cy="911520"/>
          </a:xfrm>
          <a:prstGeom prst="rect">
            <a:avLst/>
          </a:prstGeom>
          <a:noFill/>
          <a:ln w="0">
            <a:noFill/>
          </a:ln>
        </p:spPr>
        <p:txBody>
          <a:bodyPr lIns="90000" rIns="90000" tIns="45000" bIns="45000" anchor="ctr">
            <a:noAutofit/>
          </a:bodyPr>
          <a:p>
            <a:pPr algn="ctr">
              <a:lnSpc>
                <a:spcPct val="90000"/>
              </a:lnSpc>
              <a:buNone/>
            </a:pPr>
            <a:r>
              <a:rPr b="1" lang="en-US" sz="4400" spc="-1" strike="noStrike" u="sng">
                <a:solidFill>
                  <a:srgbClr val="5b9bd5"/>
                </a:solidFill>
                <a:uFillTx/>
                <a:latin typeface="Calibri Light"/>
                <a:ea typeface="DejaVu Sans"/>
              </a:rPr>
              <a:t>Use Case Diagram</a:t>
            </a:r>
            <a:endParaRPr b="0" lang="en-US" sz="4400" spc="-1" strike="noStrike">
              <a:latin typeface="Arial"/>
            </a:endParaRPr>
          </a:p>
        </p:txBody>
      </p:sp>
      <p:pic>
        <p:nvPicPr>
          <p:cNvPr id="166" name="Content Placeholder 9" descr=""/>
          <p:cNvPicPr/>
          <p:nvPr/>
        </p:nvPicPr>
        <p:blipFill>
          <a:blip r:embed="rId1"/>
          <a:stretch/>
        </p:blipFill>
        <p:spPr>
          <a:xfrm>
            <a:off x="10093680" y="331920"/>
            <a:ext cx="1380960" cy="1380960"/>
          </a:xfrm>
          <a:prstGeom prst="rect">
            <a:avLst/>
          </a:prstGeom>
          <a:ln w="0">
            <a:noFill/>
          </a:ln>
        </p:spPr>
      </p:pic>
      <p:sp>
        <p:nvSpPr>
          <p:cNvPr id="167" name="PlaceHolder 2"/>
          <p:cNvSpPr>
            <a:spLocks noGrp="1"/>
          </p:cNvSpPr>
          <p:nvPr>
            <p:ph type="ftr" idx="16"/>
          </p:nvPr>
        </p:nvSpPr>
        <p:spPr>
          <a:xfrm>
            <a:off x="4038480" y="6356520"/>
            <a:ext cx="4110120" cy="360360"/>
          </a:xfrm>
          <a:prstGeom prst="rect">
            <a:avLst/>
          </a:prstGeom>
          <a:noFill/>
          <a:ln w="0">
            <a:noFill/>
          </a:ln>
        </p:spPr>
        <p:txBody>
          <a:bodyPr lIns="90000" rIns="90000" tIns="45000" bIns="45000" anchor="ctr">
            <a:noAutofit/>
          </a:bodyPr>
          <a:lstStyle>
            <a:lvl1pPr algn="ctr">
              <a:lnSpc>
                <a:spcPct val="100000"/>
              </a:lnSpc>
              <a:buNone/>
              <a:defRPr b="1" lang="en-US" sz="1200" spc="-1" strike="noStrike">
                <a:solidFill>
                  <a:srgbClr val="0d0d0d"/>
                </a:solidFill>
                <a:latin typeface="Calibri"/>
                <a:ea typeface="DejaVu Sans"/>
              </a:defRPr>
            </a:lvl1pPr>
          </a:lstStyle>
          <a:p>
            <a:pPr algn="ctr">
              <a:lnSpc>
                <a:spcPct val="100000"/>
              </a:lnSpc>
              <a:buNone/>
            </a:pPr>
            <a:r>
              <a:rPr b="1" lang="en-US" sz="1200" spc="-1" strike="noStrike">
                <a:solidFill>
                  <a:srgbClr val="0d0d0d"/>
                </a:solidFill>
                <a:latin typeface="Calibri"/>
                <a:ea typeface="DejaVu Sans"/>
              </a:rPr>
              <a:t>What’s Trending?</a:t>
            </a:r>
            <a:endParaRPr b="0" lang="en-US" sz="1200" spc="-1" strike="noStrike">
              <a:latin typeface="Times New Roman"/>
            </a:endParaRPr>
          </a:p>
        </p:txBody>
      </p:sp>
      <p:sp>
        <p:nvSpPr>
          <p:cNvPr id="168" name="Rectangle 5"/>
          <p:cNvSpPr/>
          <p:nvPr/>
        </p:nvSpPr>
        <p:spPr>
          <a:xfrm>
            <a:off x="0" y="0"/>
            <a:ext cx="12187440" cy="6853320"/>
          </a:xfrm>
          <a:prstGeom prst="rect">
            <a:avLst/>
          </a:prstGeom>
          <a:noFill/>
          <a:ln w="25560">
            <a:solidFill>
              <a:srgbClr val="43729d"/>
            </a:solidFill>
            <a:miter/>
          </a:ln>
        </p:spPr>
        <p:style>
          <a:lnRef idx="0"/>
          <a:fillRef idx="0"/>
          <a:effectRef idx="0"/>
          <a:fontRef idx="minor"/>
        </p:style>
      </p:sp>
      <p:sp>
        <p:nvSpPr>
          <p:cNvPr id="169" name="Rounded Rectangle 7"/>
          <p:cNvSpPr/>
          <p:nvPr/>
        </p:nvSpPr>
        <p:spPr>
          <a:xfrm>
            <a:off x="126720" y="112680"/>
            <a:ext cx="11910600" cy="6604200"/>
          </a:xfrm>
          <a:prstGeom prst="roundRect">
            <a:avLst>
              <a:gd name="adj" fmla="val 16667"/>
            </a:avLst>
          </a:prstGeom>
          <a:noFill/>
          <a:ln w="25560">
            <a:solidFill>
              <a:srgbClr val="43729d">
                <a:alpha val="79000"/>
              </a:srgbClr>
            </a:solidFill>
            <a:miter/>
          </a:ln>
        </p:spPr>
        <p:style>
          <a:lnRef idx="0"/>
          <a:fillRef idx="0"/>
          <a:effectRef idx="0"/>
          <a:fontRef idx="minor"/>
        </p:style>
      </p:sp>
      <p:pic>
        <p:nvPicPr>
          <p:cNvPr id="170" name="" descr=""/>
          <p:cNvPicPr/>
          <p:nvPr/>
        </p:nvPicPr>
        <p:blipFill>
          <a:blip r:embed="rId2"/>
          <a:stretch/>
        </p:blipFill>
        <p:spPr>
          <a:xfrm>
            <a:off x="2997000" y="998280"/>
            <a:ext cx="6405840" cy="5328360"/>
          </a:xfrm>
          <a:prstGeom prst="rect">
            <a:avLst/>
          </a:prstGeom>
          <a:ln w="0">
            <a:noFill/>
          </a:ln>
        </p:spPr>
      </p:pic>
      <p:sp>
        <p:nvSpPr>
          <p:cNvPr id="4" name="PlaceHolder 3"/>
          <p:cNvSpPr>
            <a:spLocks noGrp="1"/>
          </p:cNvSpPr>
          <p:nvPr>
            <p:ph type="sldNum" idx="8"/>
          </p:nvPr>
        </p:nvSpPr>
        <p:spPr/>
        <p:txBody>
          <a:bodyPr/>
          <a:p>
            <a:fld id="{2C49AEBD-E71C-465A-91FF-02A21F70DDB5}"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0" y="228600"/>
            <a:ext cx="12189240" cy="911520"/>
          </a:xfrm>
          <a:prstGeom prst="rect">
            <a:avLst/>
          </a:prstGeom>
          <a:noFill/>
          <a:ln w="0">
            <a:noFill/>
          </a:ln>
        </p:spPr>
        <p:txBody>
          <a:bodyPr lIns="90000" rIns="90000" tIns="45000" bIns="45000" anchor="ctr">
            <a:noAutofit/>
          </a:bodyPr>
          <a:p>
            <a:pPr algn="ctr">
              <a:lnSpc>
                <a:spcPct val="90000"/>
              </a:lnSpc>
              <a:buNone/>
            </a:pPr>
            <a:r>
              <a:rPr b="1" lang="en-US" sz="4400" spc="-1" strike="noStrike" u="sng">
                <a:solidFill>
                  <a:srgbClr val="5b9bd5"/>
                </a:solidFill>
                <a:uFillTx/>
                <a:latin typeface="Calibri Light"/>
                <a:ea typeface="DejaVu Sans"/>
              </a:rPr>
              <a:t>Component Diagram</a:t>
            </a:r>
            <a:endParaRPr b="0" lang="en-US" sz="4400" spc="-1" strike="noStrike">
              <a:latin typeface="Arial"/>
            </a:endParaRPr>
          </a:p>
        </p:txBody>
      </p:sp>
      <p:pic>
        <p:nvPicPr>
          <p:cNvPr id="172" name="Content Placeholder 14" descr=""/>
          <p:cNvPicPr/>
          <p:nvPr/>
        </p:nvPicPr>
        <p:blipFill>
          <a:blip r:embed="rId1"/>
          <a:stretch/>
        </p:blipFill>
        <p:spPr>
          <a:xfrm>
            <a:off x="10093680" y="331920"/>
            <a:ext cx="1380960" cy="1380960"/>
          </a:xfrm>
          <a:prstGeom prst="rect">
            <a:avLst/>
          </a:prstGeom>
          <a:ln w="0">
            <a:noFill/>
          </a:ln>
        </p:spPr>
      </p:pic>
      <p:sp>
        <p:nvSpPr>
          <p:cNvPr id="173" name="PlaceHolder 2"/>
          <p:cNvSpPr>
            <a:spLocks noGrp="1"/>
          </p:cNvSpPr>
          <p:nvPr>
            <p:ph type="ftr" idx="17"/>
          </p:nvPr>
        </p:nvSpPr>
        <p:spPr>
          <a:xfrm>
            <a:off x="4038480" y="6356520"/>
            <a:ext cx="4110120" cy="360360"/>
          </a:xfrm>
          <a:prstGeom prst="rect">
            <a:avLst/>
          </a:prstGeom>
          <a:noFill/>
          <a:ln w="0">
            <a:noFill/>
          </a:ln>
        </p:spPr>
        <p:txBody>
          <a:bodyPr lIns="90000" rIns="90000" tIns="45000" bIns="45000" anchor="ctr">
            <a:noAutofit/>
          </a:bodyPr>
          <a:lstStyle>
            <a:lvl1pPr algn="ctr">
              <a:lnSpc>
                <a:spcPct val="100000"/>
              </a:lnSpc>
              <a:buNone/>
              <a:defRPr b="1" lang="en-US" sz="1200" spc="-1" strike="noStrike">
                <a:solidFill>
                  <a:srgbClr val="0d0d0d"/>
                </a:solidFill>
                <a:latin typeface="Calibri"/>
                <a:ea typeface="DejaVu Sans"/>
              </a:defRPr>
            </a:lvl1pPr>
          </a:lstStyle>
          <a:p>
            <a:pPr algn="ctr">
              <a:lnSpc>
                <a:spcPct val="100000"/>
              </a:lnSpc>
              <a:buNone/>
            </a:pPr>
            <a:r>
              <a:rPr b="1" lang="en-US" sz="1200" spc="-1" strike="noStrike">
                <a:solidFill>
                  <a:srgbClr val="0d0d0d"/>
                </a:solidFill>
                <a:latin typeface="Calibri"/>
                <a:ea typeface="DejaVu Sans"/>
              </a:rPr>
              <a:t>What’s Trending?</a:t>
            </a:r>
            <a:endParaRPr b="0" lang="en-US" sz="1200" spc="-1" strike="noStrike">
              <a:latin typeface="Times New Roman"/>
            </a:endParaRPr>
          </a:p>
        </p:txBody>
      </p:sp>
      <p:sp>
        <p:nvSpPr>
          <p:cNvPr id="174" name="Rectangle 16"/>
          <p:cNvSpPr/>
          <p:nvPr/>
        </p:nvSpPr>
        <p:spPr>
          <a:xfrm>
            <a:off x="0" y="0"/>
            <a:ext cx="12187440" cy="6853320"/>
          </a:xfrm>
          <a:prstGeom prst="rect">
            <a:avLst/>
          </a:prstGeom>
          <a:noFill/>
          <a:ln w="25560">
            <a:solidFill>
              <a:srgbClr val="43729d"/>
            </a:solidFill>
            <a:miter/>
          </a:ln>
        </p:spPr>
        <p:style>
          <a:lnRef idx="0"/>
          <a:fillRef idx="0"/>
          <a:effectRef idx="0"/>
          <a:fontRef idx="minor"/>
        </p:style>
      </p:sp>
      <p:sp>
        <p:nvSpPr>
          <p:cNvPr id="175" name="Rounded Rectangle 14"/>
          <p:cNvSpPr/>
          <p:nvPr/>
        </p:nvSpPr>
        <p:spPr>
          <a:xfrm>
            <a:off x="126720" y="112680"/>
            <a:ext cx="11910600" cy="6604200"/>
          </a:xfrm>
          <a:prstGeom prst="roundRect">
            <a:avLst>
              <a:gd name="adj" fmla="val 16667"/>
            </a:avLst>
          </a:prstGeom>
          <a:noFill/>
          <a:ln w="25560">
            <a:solidFill>
              <a:srgbClr val="43729d">
                <a:alpha val="79000"/>
              </a:srgbClr>
            </a:solidFill>
            <a:miter/>
          </a:ln>
        </p:spPr>
        <p:style>
          <a:lnRef idx="0"/>
          <a:fillRef idx="0"/>
          <a:effectRef idx="0"/>
          <a:fontRef idx="minor"/>
        </p:style>
      </p:sp>
      <p:pic>
        <p:nvPicPr>
          <p:cNvPr id="176" name="" descr=""/>
          <p:cNvPicPr/>
          <p:nvPr/>
        </p:nvPicPr>
        <p:blipFill>
          <a:blip r:embed="rId2"/>
          <a:stretch/>
        </p:blipFill>
        <p:spPr>
          <a:xfrm>
            <a:off x="2514600" y="1034280"/>
            <a:ext cx="6888240" cy="5328360"/>
          </a:xfrm>
          <a:prstGeom prst="rect">
            <a:avLst/>
          </a:prstGeom>
          <a:ln w="0">
            <a:noFill/>
          </a:ln>
        </p:spPr>
      </p:pic>
      <p:sp>
        <p:nvSpPr>
          <p:cNvPr id="4" name="PlaceHolder 3"/>
          <p:cNvSpPr>
            <a:spLocks noGrp="1"/>
          </p:cNvSpPr>
          <p:nvPr>
            <p:ph type="sldNum" idx="8"/>
          </p:nvPr>
        </p:nvSpPr>
        <p:spPr/>
        <p:txBody>
          <a:bodyPr/>
          <a:p>
            <a:fld id="{E6B050FF-8F46-489F-843F-DF73D8C4D389}"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0" y="228600"/>
            <a:ext cx="12189240" cy="911520"/>
          </a:xfrm>
          <a:prstGeom prst="rect">
            <a:avLst/>
          </a:prstGeom>
          <a:noFill/>
          <a:ln w="0">
            <a:noFill/>
          </a:ln>
        </p:spPr>
        <p:txBody>
          <a:bodyPr lIns="90000" rIns="90000" tIns="45000" bIns="45000" anchor="ctr">
            <a:noAutofit/>
          </a:bodyPr>
          <a:p>
            <a:pPr algn="ctr">
              <a:lnSpc>
                <a:spcPct val="90000"/>
              </a:lnSpc>
              <a:buNone/>
            </a:pPr>
            <a:r>
              <a:rPr b="1" lang="en-US" sz="4400" spc="-1" strike="noStrike" u="sng">
                <a:solidFill>
                  <a:srgbClr val="5b9bd5"/>
                </a:solidFill>
                <a:uFillTx/>
                <a:latin typeface="Calibri Light"/>
                <a:ea typeface="DejaVu Sans"/>
              </a:rPr>
              <a:t>Data Flow Diagram</a:t>
            </a:r>
            <a:endParaRPr b="0" lang="en-US" sz="4400" spc="-1" strike="noStrike">
              <a:latin typeface="Arial"/>
            </a:endParaRPr>
          </a:p>
        </p:txBody>
      </p:sp>
      <p:pic>
        <p:nvPicPr>
          <p:cNvPr id="178" name="Content Placeholder 3" descr=""/>
          <p:cNvPicPr/>
          <p:nvPr/>
        </p:nvPicPr>
        <p:blipFill>
          <a:blip r:embed="rId1"/>
          <a:stretch/>
        </p:blipFill>
        <p:spPr>
          <a:xfrm>
            <a:off x="10093680" y="331920"/>
            <a:ext cx="1380960" cy="1380960"/>
          </a:xfrm>
          <a:prstGeom prst="rect">
            <a:avLst/>
          </a:prstGeom>
          <a:ln w="0">
            <a:noFill/>
          </a:ln>
        </p:spPr>
      </p:pic>
      <p:sp>
        <p:nvSpPr>
          <p:cNvPr id="179" name="PlaceHolder 2"/>
          <p:cNvSpPr>
            <a:spLocks noGrp="1"/>
          </p:cNvSpPr>
          <p:nvPr>
            <p:ph type="ftr" idx="18"/>
          </p:nvPr>
        </p:nvSpPr>
        <p:spPr>
          <a:xfrm>
            <a:off x="4038480" y="6356520"/>
            <a:ext cx="4110120" cy="360360"/>
          </a:xfrm>
          <a:prstGeom prst="rect">
            <a:avLst/>
          </a:prstGeom>
          <a:noFill/>
          <a:ln w="0">
            <a:noFill/>
          </a:ln>
        </p:spPr>
        <p:txBody>
          <a:bodyPr lIns="90000" rIns="90000" tIns="45000" bIns="45000" anchor="ctr">
            <a:noAutofit/>
          </a:bodyPr>
          <a:lstStyle>
            <a:lvl1pPr algn="ctr">
              <a:lnSpc>
                <a:spcPct val="100000"/>
              </a:lnSpc>
              <a:buNone/>
              <a:defRPr b="1" lang="en-US" sz="1200" spc="-1" strike="noStrike">
                <a:solidFill>
                  <a:srgbClr val="0d0d0d"/>
                </a:solidFill>
                <a:latin typeface="Calibri"/>
                <a:ea typeface="DejaVu Sans"/>
              </a:defRPr>
            </a:lvl1pPr>
          </a:lstStyle>
          <a:p>
            <a:pPr algn="ctr">
              <a:lnSpc>
                <a:spcPct val="100000"/>
              </a:lnSpc>
              <a:buNone/>
            </a:pPr>
            <a:r>
              <a:rPr b="1" lang="en-US" sz="1200" spc="-1" strike="noStrike">
                <a:solidFill>
                  <a:srgbClr val="0d0d0d"/>
                </a:solidFill>
                <a:latin typeface="Calibri"/>
                <a:ea typeface="DejaVu Sans"/>
              </a:rPr>
              <a:t>What’s Trending?</a:t>
            </a:r>
            <a:endParaRPr b="0" lang="en-US" sz="1200" spc="-1" strike="noStrike">
              <a:latin typeface="Times New Roman"/>
            </a:endParaRPr>
          </a:p>
        </p:txBody>
      </p:sp>
      <p:sp>
        <p:nvSpPr>
          <p:cNvPr id="180" name="Rectangle 3"/>
          <p:cNvSpPr/>
          <p:nvPr/>
        </p:nvSpPr>
        <p:spPr>
          <a:xfrm>
            <a:off x="0" y="0"/>
            <a:ext cx="12187440" cy="6853320"/>
          </a:xfrm>
          <a:prstGeom prst="rect">
            <a:avLst/>
          </a:prstGeom>
          <a:noFill/>
          <a:ln w="25560">
            <a:solidFill>
              <a:srgbClr val="43729d"/>
            </a:solidFill>
            <a:miter/>
          </a:ln>
        </p:spPr>
        <p:style>
          <a:lnRef idx="0"/>
          <a:fillRef idx="0"/>
          <a:effectRef idx="0"/>
          <a:fontRef idx="minor"/>
        </p:style>
      </p:sp>
      <p:sp>
        <p:nvSpPr>
          <p:cNvPr id="181" name="Rounded Rectangle 3"/>
          <p:cNvSpPr/>
          <p:nvPr/>
        </p:nvSpPr>
        <p:spPr>
          <a:xfrm>
            <a:off x="126720" y="112680"/>
            <a:ext cx="11910600" cy="6604200"/>
          </a:xfrm>
          <a:prstGeom prst="roundRect">
            <a:avLst>
              <a:gd name="adj" fmla="val 16667"/>
            </a:avLst>
          </a:prstGeom>
          <a:noFill/>
          <a:ln w="25560">
            <a:solidFill>
              <a:srgbClr val="43729d">
                <a:alpha val="79000"/>
              </a:srgbClr>
            </a:solidFill>
            <a:miter/>
          </a:ln>
        </p:spPr>
        <p:style>
          <a:lnRef idx="0"/>
          <a:fillRef idx="0"/>
          <a:effectRef idx="0"/>
          <a:fontRef idx="minor"/>
        </p:style>
      </p:sp>
      <p:pic>
        <p:nvPicPr>
          <p:cNvPr id="182" name="" descr=""/>
          <p:cNvPicPr/>
          <p:nvPr/>
        </p:nvPicPr>
        <p:blipFill>
          <a:blip r:embed="rId2"/>
          <a:stretch/>
        </p:blipFill>
        <p:spPr>
          <a:xfrm>
            <a:off x="457200" y="926280"/>
            <a:ext cx="10191960" cy="5400360"/>
          </a:xfrm>
          <a:prstGeom prst="rect">
            <a:avLst/>
          </a:prstGeom>
          <a:ln w="0">
            <a:noFill/>
          </a:ln>
        </p:spPr>
      </p:pic>
      <p:sp>
        <p:nvSpPr>
          <p:cNvPr id="4" name="PlaceHolder 3"/>
          <p:cNvSpPr>
            <a:spLocks noGrp="1"/>
          </p:cNvSpPr>
          <p:nvPr>
            <p:ph type="sldNum" idx="8"/>
          </p:nvPr>
        </p:nvSpPr>
        <p:spPr/>
        <p:txBody>
          <a:bodyPr/>
          <a:p>
            <a:fld id="{5560A498-73BC-49D8-B2F8-741A826711E8}"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1289</TotalTime>
  <Application>LibreOffice/7.3.6.2$Linux_X86_64 LibreOffice_project/30$Build-2</Application>
  <AppVersion>15.0000</AppVersion>
  <Words>461</Words>
  <Paragraphs>144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2020-03-04T09:32:07Z</dcterms:created>
  <dc:creator>Windows User</dc:creator>
  <dc:description/>
  <dc:language>en-US</dc:language>
  <cp:lastModifiedBy/>
  <dcterms:modified xsi:type="dcterms:W3CDTF">2022-11-16T11:48:10Z</dcterms:modified>
  <cp:revision>101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11</vt:i4>
  </property>
  <property fmtid="{D5CDD505-2E9C-101B-9397-08002B2CF9AE}" pid="3" name="PresentationFormat">
    <vt:lpwstr>Widescreen</vt:lpwstr>
  </property>
  <property fmtid="{D5CDD505-2E9C-101B-9397-08002B2CF9AE}" pid="4" name="Slides">
    <vt:i4>13</vt:i4>
  </property>
</Properties>
</file>