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objectoriented-concepts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objectoriented-concepts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objectoriented-concepts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objectoriented-concepts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objectoriented-concepts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objectoriented-concepts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objectoriented-concepts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objectoriented-concepts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objectoriented-concepts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objectoriented-concepts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objectoriented-concepts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objectoriented-concepts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objectoriented-concepts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objectoriented-concepts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objectoriented-concepts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objectoriented-concepts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objectoriented-concepts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objectoriented-concepts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objectoriented-concepts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-objectoriented-concepts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-objectoriented-concepts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-objectoriented-concepts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objectoriented-concepts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-objectoriented-concepts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-objectoriented-concepts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-objectoriented-concepts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3-objectoriented-concepts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4-objectoriented-concepts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5-objectoriented-concepts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6-objectoriented-concepts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7-objectoriented-concepts-3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8-objectoriented-concepts-3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9-objectoriented-concepts-3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objectoriented-concepts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0-objectoriented-concepts-4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1-objectoriented-concepts-4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objectoriented-concepts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objectoriented-concepts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objectoriented-concepts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objectoriented-concepts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objectoriented-concepts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