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oops-concept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oops-concep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oops-concep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oops-concep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oops-concep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oops-concep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oops-concep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oops-concep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oops-concep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oops-concep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oops-concep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oops-concep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oops-concep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oops-concept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oops-concept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troduction-to-oops-concept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troduction-to-oops-concept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troduction-to-oops-concept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troduction-to-oops-concept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troduction-to-oops-concept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troduction-to-oops-concept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troduction-to-oops-concept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oops-concep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troduction-to-oops-concept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troduction-to-oops-concept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introduction-to-oops-concept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introduction-to-oops-concept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introduction-to-oops-concept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introduction-to-oops-concept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introduction-to-oops-concept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introduction-to-oops-concept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introduction-to-oops-concept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introduction-to-oops-concept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oops-concep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introduction-to-oops-concept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introduction-to-oops-concept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introduction-to-oops-concepts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introduction-to-oops-concepts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introduction-to-oops-concepts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introduction-to-oops-concepts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introduction-to-oops-concepts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introduction-to-oops-concepts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introduction-to-oops-concepts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introduction-to-oops-concepts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oops-concep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introduction-to-oops-concepts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oops-concep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oops-concep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oops-concep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oops-concep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