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79"/>
  </p:normalViewPr>
  <p:slideViewPr>
    <p:cSldViewPr snapToGrid="0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2E17-0CDA-2B62-08BA-6E23F8527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83FC3-8F9D-2A5C-DF2F-7185E74EC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0C36-4B17-BA03-8988-631601E1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ECA-783B-9542-BA66-56926A250AE7}" type="datetimeFigureOut">
              <a:rPr lang="en-TR" smtClean="0"/>
              <a:t>1.01.2025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93DE-AE47-6E87-2CA8-23A938B2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83D84-6C40-BE56-CD3C-284F5F38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276-9509-8745-9D6A-A4CC5F37CA5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0440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E31C-C3F8-C5B8-9946-95E3662F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7442F-5534-91D9-6E34-5D1945689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CBD3D-376F-4DAE-B66F-6300AF8B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ECA-783B-9542-BA66-56926A250AE7}" type="datetimeFigureOut">
              <a:rPr lang="en-TR" smtClean="0"/>
              <a:t>1.01.2025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DF7E8-1650-FC8B-E96D-416B5A132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4CEE-24F2-87BA-D603-10F731F0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276-9509-8745-9D6A-A4CC5F37CA5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216468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FEED2-2074-788E-B672-637FA3D9B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86B36-4862-7F1C-45A3-C60DE668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83113-19C9-3B39-E91E-B4A9ED74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ECA-783B-9542-BA66-56926A250AE7}" type="datetimeFigureOut">
              <a:rPr lang="en-TR" smtClean="0"/>
              <a:t>1.01.2025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94E7E-308F-385F-AC7F-F257C722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EBA1A-5CFB-CF3B-6DD9-7889208C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276-9509-8745-9D6A-A4CC5F37CA5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9198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2FA6-B53D-5FD8-F8E6-CD9FE784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4D96-2B9D-8E89-8EC6-F762A38AB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C3CFB-7AF0-6B54-F708-C87054023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ECA-783B-9542-BA66-56926A250AE7}" type="datetimeFigureOut">
              <a:rPr lang="en-TR" smtClean="0"/>
              <a:t>1.01.2025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A3ABB-0C0A-763E-E648-AA9B8D0E1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96F9-8CAB-A423-E81A-E3163A2D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276-9509-8745-9D6A-A4CC5F37CA5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41759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5985-3B22-3059-6637-44AF69CA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54406-544A-AC88-C88C-D78F4EC2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EE19A-1810-D0B3-FA99-76A5CFD8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ECA-783B-9542-BA66-56926A250AE7}" type="datetimeFigureOut">
              <a:rPr lang="en-TR" smtClean="0"/>
              <a:t>1.01.2025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EFC5-5BE3-904C-FB4A-E1172485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EAC8A-C972-ED30-0176-0B58A37D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276-9509-8745-9D6A-A4CC5F37CA5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2052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B65D-5122-024C-4640-9311E320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EA62-B062-B5BB-8C71-E3A462627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7A9DD-C71B-60AC-6CED-E866D1A61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BC37F4-D0BE-97B1-25CE-BD290DCF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ECA-783B-9542-BA66-56926A250AE7}" type="datetimeFigureOut">
              <a:rPr lang="en-TR" smtClean="0"/>
              <a:t>1.01.2025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2108-55A7-2FB3-0E18-E7643AA35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82946-B33E-534E-DE59-5E79BD28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276-9509-8745-9D6A-A4CC5F37CA5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3984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6BFA-217D-5A47-67FB-AE0E78E0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72C93-0A17-79CC-F0B8-D5CEE5F41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3D0C8-6AC6-4415-2720-51400956B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BCFF32-6603-072A-A87F-8F5885F58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1B29E-6646-895A-167D-56CDA5072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16DB6-3094-C1E2-7E73-448B41CE9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ECA-783B-9542-BA66-56926A250AE7}" type="datetimeFigureOut">
              <a:rPr lang="en-TR" smtClean="0"/>
              <a:t>1.01.2025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50B16-3B8B-A91D-EB85-3048956E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2C7CB-1B3B-18DC-2346-6EDDC525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276-9509-8745-9D6A-A4CC5F37CA5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8010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47B2-2360-D7A5-29F0-852530FE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FBBA0-9F7E-34BD-29D5-90B733495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ECA-783B-9542-BA66-56926A250AE7}" type="datetimeFigureOut">
              <a:rPr lang="en-TR" smtClean="0"/>
              <a:t>1.01.2025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296A5-0574-D328-1D8A-62636F86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DD1D8-CF28-5145-5806-145525AA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276-9509-8745-9D6A-A4CC5F37CA5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6272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A4162-D159-3457-12A2-BC17552D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ECA-783B-9542-BA66-56926A250AE7}" type="datetimeFigureOut">
              <a:rPr lang="en-TR" smtClean="0"/>
              <a:t>1.01.2025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2F371B-1334-CCF2-879C-0154EE8F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924F-7FFA-041C-3E7A-98477D4B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276-9509-8745-9D6A-A4CC5F37CA5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7315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2466-EF19-A499-1E3D-D241D3EB4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D8B2F-57EF-C99B-E32A-2F6CF4E85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D85F6-73E2-E98F-9C3C-29E6379BA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62589-A431-BFFE-DF3A-E50CB956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ECA-783B-9542-BA66-56926A250AE7}" type="datetimeFigureOut">
              <a:rPr lang="en-TR" smtClean="0"/>
              <a:t>1.01.2025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AB845-D82E-A19A-8F43-9254DD51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B148E-98FF-8D92-F7BC-4F62DD53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276-9509-8745-9D6A-A4CC5F37CA5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7129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F38B-1CD4-C1C2-8142-96D09A88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5D92D9-3308-973E-E222-23B31223C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971AA8-1C47-FBEA-212F-AB7C68209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11EC6-94FA-A1ED-B06E-D22722E4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39ECA-783B-9542-BA66-56926A250AE7}" type="datetimeFigureOut">
              <a:rPr lang="en-TR" smtClean="0"/>
              <a:t>1.01.2025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EF50F-AB04-F6C0-5DC8-DA535798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EE118-1519-8ADB-9378-57C575F1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3276-9509-8745-9D6A-A4CC5F37CA5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4928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70A43-3BEE-D5DB-6DE2-02ED0533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E2FC2-85B9-2DE1-4680-9B7272FE1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CFC5-F36A-08AC-DB8D-072C7F5E6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39ECA-783B-9542-BA66-56926A250AE7}" type="datetimeFigureOut">
              <a:rPr lang="en-TR" smtClean="0"/>
              <a:t>1.01.2025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4914-6B76-2A62-84BB-7B7DF1140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ED95-17AC-6425-F69D-1E71F4329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13276-9509-8745-9D6A-A4CC5F37CA58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3262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e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4EC4-271B-DE94-BF57-0E5004324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Leetcode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575D5-8319-5773-84B4-C719C9A46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https://leetcode.com/problemset/</a:t>
            </a:r>
            <a:r>
              <a:rPr lang="en-US" dirty="0"/>
              <a:t> 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0136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25D597-6202-CB9C-3D4F-F7F890BDD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4293" y="118534"/>
            <a:ext cx="8100999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3828-860F-50ED-567C-910174CF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Answer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9AED0-47C1-C597-1A84-867C3B4F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675" y="31750"/>
            <a:ext cx="5143500" cy="67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0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66674-DA65-A966-DB90-A26C5A370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2" b="53"/>
          <a:stretch/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2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65DC-D646-4A70-5D6A-EAEC405A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Answer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B5839-C0E4-A25A-3119-5622DC17C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331" y="0"/>
            <a:ext cx="4209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7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A07E-0720-600E-572D-D25B736E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E5C9-E930-90C4-A2F7-06A17CA0B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1D90C-43FF-DB87-6191-82EF59BAF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133317"/>
            <a:ext cx="10778067" cy="643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2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C2E1-80E8-CB58-760C-2A4971970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Answer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E771D-9671-E1A9-11B3-C67B90118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256" y="861218"/>
            <a:ext cx="7772744" cy="51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0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</TotalTime>
  <Words>13</Words>
  <Application>Microsoft Macintosh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Leetcode exercises</vt:lpstr>
      <vt:lpstr>PowerPoint Presentation</vt:lpstr>
      <vt:lpstr>Answer</vt:lpstr>
      <vt:lpstr>PowerPoint Presentation</vt:lpstr>
      <vt:lpstr>Answer</vt:lpstr>
      <vt:lpstr>PowerPoint Presentation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Leetcode exercises</dc:title>
  <dc:creator>cavidan yakupoglu</dc:creator>
  <cp:lastModifiedBy>cavidan yakupoglu</cp:lastModifiedBy>
  <cp:revision>2</cp:revision>
  <dcterms:created xsi:type="dcterms:W3CDTF">2025-01-01T17:37:41Z</dcterms:created>
  <dcterms:modified xsi:type="dcterms:W3CDTF">2025-01-02T11:48:09Z</dcterms:modified>
</cp:coreProperties>
</file>