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Lst>
  <p:notesMasterIdLst>
    <p:notesMasterId r:id="rId12"/>
  </p:notesMasterIdLst>
  <p:handoutMasterIdLst>
    <p:handoutMasterId r:id="rId13"/>
  </p:handoutMasterIdLst>
  <p:sldIdLst>
    <p:sldId id="256" r:id="rId2"/>
    <p:sldId id="310" r:id="rId3"/>
    <p:sldId id="315" r:id="rId4"/>
    <p:sldId id="322" r:id="rId5"/>
    <p:sldId id="316" r:id="rId6"/>
    <p:sldId id="317" r:id="rId7"/>
    <p:sldId id="323" r:id="rId8"/>
    <p:sldId id="318" r:id="rId9"/>
    <p:sldId id="324" r:id="rId10"/>
    <p:sldId id="319" r:id="rId11"/>
  </p:sldIdLst>
  <p:sldSz cx="9144000" cy="6858000" type="screen4x3"/>
  <p:notesSz cx="7302500" cy="9588500"/>
  <p:defaultTextStyle>
    <a:defPPr>
      <a:defRPr lang="en-US"/>
    </a:defPPr>
    <a:lvl1pPr algn="l" rtl="0" fontAlgn="base">
      <a:spcBef>
        <a:spcPct val="0"/>
      </a:spcBef>
      <a:spcAft>
        <a:spcPct val="0"/>
      </a:spcAft>
      <a:defRPr sz="2400" kern="1200">
        <a:solidFill>
          <a:schemeClr val="tx1"/>
        </a:solidFill>
        <a:latin typeface="Tahoma"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Tahoma"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Tahoma"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Tahoma"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Tahoma" charset="0"/>
        <a:ea typeface="ＭＳ Ｐゴシック" charset="0"/>
        <a:cs typeface="ＭＳ Ｐゴシック" charset="0"/>
      </a:defRPr>
    </a:lvl5pPr>
    <a:lvl6pPr marL="2286000" algn="l" defTabSz="457200" rtl="0" eaLnBrk="1" latinLnBrk="0" hangingPunct="1">
      <a:defRPr sz="2400" kern="1200">
        <a:solidFill>
          <a:schemeClr val="tx1"/>
        </a:solidFill>
        <a:latin typeface="Tahoma" charset="0"/>
        <a:ea typeface="ＭＳ Ｐゴシック" charset="0"/>
        <a:cs typeface="ＭＳ Ｐゴシック" charset="0"/>
      </a:defRPr>
    </a:lvl6pPr>
    <a:lvl7pPr marL="2743200" algn="l" defTabSz="457200" rtl="0" eaLnBrk="1" latinLnBrk="0" hangingPunct="1">
      <a:defRPr sz="2400" kern="1200">
        <a:solidFill>
          <a:schemeClr val="tx1"/>
        </a:solidFill>
        <a:latin typeface="Tahoma" charset="0"/>
        <a:ea typeface="ＭＳ Ｐゴシック" charset="0"/>
        <a:cs typeface="ＭＳ Ｐゴシック" charset="0"/>
      </a:defRPr>
    </a:lvl7pPr>
    <a:lvl8pPr marL="3200400" algn="l" defTabSz="457200" rtl="0" eaLnBrk="1" latinLnBrk="0" hangingPunct="1">
      <a:defRPr sz="2400" kern="1200">
        <a:solidFill>
          <a:schemeClr val="tx1"/>
        </a:solidFill>
        <a:latin typeface="Tahoma" charset="0"/>
        <a:ea typeface="ＭＳ Ｐゴシック" charset="0"/>
        <a:cs typeface="ＭＳ Ｐゴシック" charset="0"/>
      </a:defRPr>
    </a:lvl8pPr>
    <a:lvl9pPr marL="3657600" algn="l" defTabSz="457200" rtl="0" eaLnBrk="1" latinLnBrk="0" hangingPunct="1">
      <a:defRPr sz="2400" kern="1200">
        <a:solidFill>
          <a:schemeClr val="tx1"/>
        </a:solidFill>
        <a:latin typeface="Tahoma"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5674F6"/>
    <a:srgbClr val="6289F8"/>
    <a:srgbClr val="8097F8"/>
    <a:srgbClr val="2C61F6"/>
    <a:srgbClr val="F8F0D0"/>
    <a:srgbClr val="F2E4AA"/>
    <a:srgbClr val="000000"/>
    <a:srgbClr val="F4E9B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518" autoAdjust="0"/>
  </p:normalViewPr>
  <p:slideViewPr>
    <p:cSldViewPr>
      <p:cViewPr varScale="1">
        <p:scale>
          <a:sx n="61" d="100"/>
          <a:sy n="61" d="100"/>
        </p:scale>
        <p:origin x="2074"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3163888" cy="4794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6509" tIns="48254" rIns="96509" bIns="48254" numCol="1" anchor="t" anchorCtr="0" compatLnSpc="1">
            <a:prstTxWarp prst="textNoShape">
              <a:avLst/>
            </a:prstTxWarp>
          </a:bodyPr>
          <a:lstStyle>
            <a:lvl1pPr defTabSz="965200">
              <a:defRPr sz="1300" smtClean="0">
                <a:cs typeface="+mn-cs"/>
              </a:defRPr>
            </a:lvl1pPr>
          </a:lstStyle>
          <a:p>
            <a:pPr>
              <a:defRPr/>
            </a:pPr>
            <a:r>
              <a:rPr lang="en-US"/>
              <a:t>Sequences</a:t>
            </a:r>
          </a:p>
        </p:txBody>
      </p:sp>
      <p:sp>
        <p:nvSpPr>
          <p:cNvPr id="15363" name="Rectangle 3"/>
          <p:cNvSpPr>
            <a:spLocks noGrp="1" noChangeArrowheads="1"/>
          </p:cNvSpPr>
          <p:nvPr>
            <p:ph type="dt" sz="quarter" idx="1"/>
          </p:nvPr>
        </p:nvSpPr>
        <p:spPr bwMode="auto">
          <a:xfrm>
            <a:off x="4138613" y="0"/>
            <a:ext cx="3163887" cy="4794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6509" tIns="48254" rIns="96509" bIns="48254" numCol="1" anchor="t" anchorCtr="0" compatLnSpc="1">
            <a:prstTxWarp prst="textNoShape">
              <a:avLst/>
            </a:prstTxWarp>
          </a:bodyPr>
          <a:lstStyle>
            <a:lvl1pPr algn="r" defTabSz="965200">
              <a:defRPr sz="1300" smtClean="0">
                <a:cs typeface="+mn-cs"/>
              </a:defRPr>
            </a:lvl1pPr>
          </a:lstStyle>
          <a:p>
            <a:pPr>
              <a:defRPr/>
            </a:pPr>
            <a:fld id="{41ABB1DF-ED12-5E42-843A-E263E4E852F0}" type="datetime8">
              <a:rPr lang="en-US"/>
              <a:pPr>
                <a:defRPr/>
              </a:pPr>
              <a:t>9/19/2019 8:55 PM</a:t>
            </a:fld>
            <a:endParaRPr lang="en-US"/>
          </a:p>
        </p:txBody>
      </p:sp>
      <p:sp>
        <p:nvSpPr>
          <p:cNvPr id="15364" name="Rectangle 4"/>
          <p:cNvSpPr>
            <a:spLocks noGrp="1" noChangeArrowheads="1"/>
          </p:cNvSpPr>
          <p:nvPr>
            <p:ph type="ftr" sz="quarter" idx="2"/>
          </p:nvPr>
        </p:nvSpPr>
        <p:spPr bwMode="auto">
          <a:xfrm>
            <a:off x="0" y="9109075"/>
            <a:ext cx="3163888" cy="4794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6509" tIns="48254" rIns="96509" bIns="48254" numCol="1" anchor="b" anchorCtr="0" compatLnSpc="1">
            <a:prstTxWarp prst="textNoShape">
              <a:avLst/>
            </a:prstTxWarp>
          </a:bodyPr>
          <a:lstStyle>
            <a:lvl1pPr defTabSz="965200">
              <a:defRPr sz="1300" smtClean="0">
                <a:cs typeface="+mn-cs"/>
              </a:defRPr>
            </a:lvl1pPr>
          </a:lstStyle>
          <a:p>
            <a:pPr>
              <a:defRPr/>
            </a:pPr>
            <a:endParaRPr lang="en-US"/>
          </a:p>
        </p:txBody>
      </p:sp>
      <p:sp>
        <p:nvSpPr>
          <p:cNvPr id="15365" name="Rectangle 5"/>
          <p:cNvSpPr>
            <a:spLocks noGrp="1" noChangeArrowheads="1"/>
          </p:cNvSpPr>
          <p:nvPr>
            <p:ph type="sldNum" sz="quarter" idx="3"/>
          </p:nvPr>
        </p:nvSpPr>
        <p:spPr bwMode="auto">
          <a:xfrm>
            <a:off x="4138613" y="9109075"/>
            <a:ext cx="3163887" cy="4794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6509" tIns="48254" rIns="96509" bIns="48254" numCol="1" anchor="b" anchorCtr="0" compatLnSpc="1">
            <a:prstTxWarp prst="textNoShape">
              <a:avLst/>
            </a:prstTxWarp>
          </a:bodyPr>
          <a:lstStyle>
            <a:lvl1pPr algn="r" defTabSz="965200">
              <a:defRPr sz="1300" smtClean="0">
                <a:cs typeface="+mn-cs"/>
              </a:defRPr>
            </a:lvl1pPr>
          </a:lstStyle>
          <a:p>
            <a:pPr>
              <a:defRPr/>
            </a:pPr>
            <a:fld id="{EFAB5508-3369-F344-84DD-A68DBF18745F}" type="slidenum">
              <a:rPr lang="en-US"/>
              <a:pPr>
                <a:defRPr/>
              </a:pPr>
              <a:t>‹#›</a:t>
            </a:fld>
            <a:endParaRPr lang="en-US"/>
          </a:p>
        </p:txBody>
      </p:sp>
    </p:spTree>
    <p:extLst>
      <p:ext uri="{BB962C8B-B14F-4D97-AF65-F5344CB8AC3E}">
        <p14:creationId xmlns:p14="http://schemas.microsoft.com/office/powerpoint/2010/main" val="391235397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hdr" sz="quarter"/>
          </p:nvPr>
        </p:nvSpPr>
        <p:spPr bwMode="auto">
          <a:xfrm>
            <a:off x="0" y="0"/>
            <a:ext cx="3163888" cy="4794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6509" tIns="48254" rIns="96509" bIns="48254" numCol="1" anchor="t" anchorCtr="0" compatLnSpc="1">
            <a:prstTxWarp prst="textNoShape">
              <a:avLst/>
            </a:prstTxWarp>
          </a:bodyPr>
          <a:lstStyle>
            <a:lvl1pPr defTabSz="965200">
              <a:defRPr sz="1300" smtClean="0">
                <a:cs typeface="+mn-cs"/>
              </a:defRPr>
            </a:lvl1pPr>
          </a:lstStyle>
          <a:p>
            <a:pPr>
              <a:defRPr/>
            </a:pPr>
            <a:r>
              <a:rPr lang="en-US"/>
              <a:t>Sequences</a:t>
            </a:r>
          </a:p>
        </p:txBody>
      </p:sp>
      <p:sp>
        <p:nvSpPr>
          <p:cNvPr id="1027" name="Rectangle 3"/>
          <p:cNvSpPr>
            <a:spLocks noGrp="1" noChangeArrowheads="1"/>
          </p:cNvSpPr>
          <p:nvPr>
            <p:ph type="dt" idx="1"/>
          </p:nvPr>
        </p:nvSpPr>
        <p:spPr bwMode="auto">
          <a:xfrm>
            <a:off x="4138613" y="0"/>
            <a:ext cx="3163887" cy="4794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6509" tIns="48254" rIns="96509" bIns="48254" numCol="1" anchor="t" anchorCtr="0" compatLnSpc="1">
            <a:prstTxWarp prst="textNoShape">
              <a:avLst/>
            </a:prstTxWarp>
          </a:bodyPr>
          <a:lstStyle>
            <a:lvl1pPr algn="r" defTabSz="965200">
              <a:defRPr sz="1300" smtClean="0">
                <a:cs typeface="+mn-cs"/>
              </a:defRPr>
            </a:lvl1pPr>
          </a:lstStyle>
          <a:p>
            <a:pPr>
              <a:defRPr/>
            </a:pPr>
            <a:fld id="{4CDC5F77-A1B5-FB44-AF01-7ED84044CBA7}" type="datetime8">
              <a:rPr lang="en-US"/>
              <a:pPr>
                <a:defRPr/>
              </a:pPr>
              <a:t>9/19/2019 8:51 PM</a:t>
            </a:fld>
            <a:endParaRPr lang="en-US"/>
          </a:p>
        </p:txBody>
      </p:sp>
      <p:sp>
        <p:nvSpPr>
          <p:cNvPr id="1028" name="Rectangle 4"/>
          <p:cNvSpPr>
            <a:spLocks noGrp="1" noRot="1" noChangeAspect="1" noChangeArrowheads="1" noTextEdit="1"/>
          </p:cNvSpPr>
          <p:nvPr>
            <p:ph type="sldImg" idx="2"/>
          </p:nvPr>
        </p:nvSpPr>
        <p:spPr bwMode="auto">
          <a:xfrm>
            <a:off x="1255713" y="720725"/>
            <a:ext cx="4792662" cy="3594100"/>
          </a:xfrm>
          <a:prstGeom prst="rect">
            <a:avLst/>
          </a:prstGeom>
          <a:no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1029" name="Rectangle 5"/>
          <p:cNvSpPr>
            <a:spLocks noGrp="1" noChangeArrowheads="1"/>
          </p:cNvSpPr>
          <p:nvPr>
            <p:ph type="body" sz="quarter" idx="3"/>
          </p:nvPr>
        </p:nvSpPr>
        <p:spPr bwMode="auto">
          <a:xfrm>
            <a:off x="973138" y="4554538"/>
            <a:ext cx="5356225" cy="43132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6509" tIns="48254" rIns="96509" bIns="4825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30" name="Rectangle 6"/>
          <p:cNvSpPr>
            <a:spLocks noGrp="1" noChangeArrowheads="1"/>
          </p:cNvSpPr>
          <p:nvPr>
            <p:ph type="ftr" sz="quarter" idx="4"/>
          </p:nvPr>
        </p:nvSpPr>
        <p:spPr bwMode="auto">
          <a:xfrm>
            <a:off x="0" y="9109075"/>
            <a:ext cx="3163888" cy="4794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6509" tIns="48254" rIns="96509" bIns="48254" numCol="1" anchor="b" anchorCtr="0" compatLnSpc="1">
            <a:prstTxWarp prst="textNoShape">
              <a:avLst/>
            </a:prstTxWarp>
          </a:bodyPr>
          <a:lstStyle>
            <a:lvl1pPr defTabSz="965200">
              <a:defRPr sz="1300" smtClean="0">
                <a:cs typeface="+mn-cs"/>
              </a:defRPr>
            </a:lvl1pPr>
          </a:lstStyle>
          <a:p>
            <a:pPr>
              <a:defRPr/>
            </a:pPr>
            <a:endParaRPr lang="en-US"/>
          </a:p>
        </p:txBody>
      </p:sp>
      <p:sp>
        <p:nvSpPr>
          <p:cNvPr id="1031" name="Rectangle 7"/>
          <p:cNvSpPr>
            <a:spLocks noGrp="1" noChangeArrowheads="1"/>
          </p:cNvSpPr>
          <p:nvPr>
            <p:ph type="sldNum" sz="quarter" idx="5"/>
          </p:nvPr>
        </p:nvSpPr>
        <p:spPr bwMode="auto">
          <a:xfrm>
            <a:off x="4138613" y="9109075"/>
            <a:ext cx="3163887" cy="4794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6509" tIns="48254" rIns="96509" bIns="48254" numCol="1" anchor="b" anchorCtr="0" compatLnSpc="1">
            <a:prstTxWarp prst="textNoShape">
              <a:avLst/>
            </a:prstTxWarp>
          </a:bodyPr>
          <a:lstStyle>
            <a:lvl1pPr algn="r" defTabSz="965200">
              <a:defRPr sz="1300" smtClean="0">
                <a:cs typeface="+mn-cs"/>
              </a:defRPr>
            </a:lvl1pPr>
          </a:lstStyle>
          <a:p>
            <a:pPr>
              <a:defRPr/>
            </a:pPr>
            <a:fld id="{99FDBDB3-B060-8645-8990-A5EE355B044F}" type="slidenum">
              <a:rPr lang="en-US"/>
              <a:pPr>
                <a:defRPr/>
              </a:pPr>
              <a:t>‹#›</a:t>
            </a:fld>
            <a:endParaRPr lang="en-US"/>
          </a:p>
        </p:txBody>
      </p:sp>
    </p:spTree>
    <p:extLst>
      <p:ext uri="{BB962C8B-B14F-4D97-AF65-F5344CB8AC3E}">
        <p14:creationId xmlns:p14="http://schemas.microsoft.com/office/powerpoint/2010/main" val="3380335453"/>
      </p:ext>
    </p:extLst>
  </p:cSld>
  <p:clrMap bg1="lt1" tx1="dk1" bg2="lt2" tx2="dk2" accent1="accent1" accent2="accent2" accent3="accent3" accent4="accent4" accent5="accent5" accent6="accent6" hlink="hlink" folHlink="folHlink"/>
  <p:hf ftr="0"/>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rPr lang="en-US"/>
              <a:t>Sequences</a:t>
            </a:r>
          </a:p>
        </p:txBody>
      </p:sp>
      <p:sp>
        <p:nvSpPr>
          <p:cNvPr id="5" name="Rectangle 3"/>
          <p:cNvSpPr>
            <a:spLocks noGrp="1" noChangeArrowheads="1"/>
          </p:cNvSpPr>
          <p:nvPr>
            <p:ph type="dt" sz="quarter" idx="1"/>
          </p:nvPr>
        </p:nvSpPr>
        <p:spPr/>
        <p:txBody>
          <a:bodyPr/>
          <a:lstStyle/>
          <a:p>
            <a:pPr>
              <a:defRPr/>
            </a:pPr>
            <a:fld id="{317F54C8-526F-AE42-B077-5B11EF1ADDF8}" type="datetime8">
              <a:rPr lang="en-US"/>
              <a:pPr>
                <a:defRPr/>
              </a:pPr>
              <a:t>9/19/2019 8:51 PM</a:t>
            </a:fld>
            <a:endParaRPr lang="en-US"/>
          </a:p>
        </p:txBody>
      </p:sp>
      <p:sp>
        <p:nvSpPr>
          <p:cNvPr id="6" name="Rectangle 7"/>
          <p:cNvSpPr>
            <a:spLocks noGrp="1" noChangeArrowheads="1"/>
          </p:cNvSpPr>
          <p:nvPr>
            <p:ph type="sldNum" sz="quarter" idx="5"/>
          </p:nvPr>
        </p:nvSpPr>
        <p:spPr/>
        <p:txBody>
          <a:bodyPr/>
          <a:lstStyle/>
          <a:p>
            <a:pPr>
              <a:defRPr/>
            </a:pPr>
            <a:fld id="{989E2B13-AA8C-684C-92D8-E5640C5EFACE}" type="slidenum">
              <a:rPr lang="en-US"/>
              <a:pPr>
                <a:defRPr/>
              </a:pPr>
              <a:t>1</a:t>
            </a:fld>
            <a:endParaRPr lang="en-US"/>
          </a:p>
        </p:txBody>
      </p:sp>
      <p:sp>
        <p:nvSpPr>
          <p:cNvPr id="6451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64515" name="Rectangle 3"/>
          <p:cNvSpPr>
            <a:spLocks noGrp="1" noChangeArrowheads="1"/>
          </p:cNvSpPr>
          <p:nvPr>
            <p:ph type="body" idx="1"/>
          </p:nvPr>
        </p:nvSpPr>
        <p:spPr/>
        <p:txBody>
          <a:bodyPr/>
          <a:lstStyle/>
          <a:p>
            <a:pPr eaLnBrk="1" hangingPunct="1">
              <a:defRPr/>
            </a:pPr>
            <a:r>
              <a:rPr lang="en-US" dirty="0">
                <a:cs typeface="+mn-cs"/>
              </a:rPr>
              <a:t>Arrays are great for storing things in a certain order, but they have drawbacks. The capacity of the array must be fixed when it is created, and insertions and deletions at interior positions of an array can be time consuming if many elements must be shifted.</a:t>
            </a:r>
          </a:p>
          <a:p>
            <a:pPr eaLnBrk="1" hangingPunct="1">
              <a:defRPr/>
            </a:pPr>
            <a:endParaRPr lang="en-US" dirty="0">
              <a:cs typeface="+mn-cs"/>
            </a:endParaRPr>
          </a:p>
          <a:p>
            <a:pPr eaLnBrk="1" hangingPunct="1">
              <a:defRPr/>
            </a:pPr>
            <a:r>
              <a:rPr lang="en-US" dirty="0">
                <a:cs typeface="+mn-cs"/>
              </a:rPr>
              <a:t>No predetermined fixed size.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 singly linked list, each node stores a reference to an object that is an element of the sequence, as well as a reference to the next node of the list</a:t>
            </a:r>
          </a:p>
          <a:p>
            <a:endParaRPr lang="en-US" dirty="0"/>
          </a:p>
          <a:p>
            <a:r>
              <a:rPr lang="en-US"/>
              <a:t>The tail of a list can be found by traversing the linked list— starting at the head and moving from one node to another by following each node’s next reference.</a:t>
            </a:r>
            <a:endParaRPr lang="en-US" dirty="0"/>
          </a:p>
        </p:txBody>
      </p:sp>
      <p:sp>
        <p:nvSpPr>
          <p:cNvPr id="4" name="Header Placeholder 3"/>
          <p:cNvSpPr>
            <a:spLocks noGrp="1"/>
          </p:cNvSpPr>
          <p:nvPr>
            <p:ph type="hdr" sz="quarter"/>
          </p:nvPr>
        </p:nvSpPr>
        <p:spPr/>
        <p:txBody>
          <a:bodyPr/>
          <a:lstStyle/>
          <a:p>
            <a:pPr>
              <a:defRPr/>
            </a:pPr>
            <a:r>
              <a:rPr lang="en-US"/>
              <a:t>Sequences</a:t>
            </a:r>
          </a:p>
        </p:txBody>
      </p:sp>
      <p:sp>
        <p:nvSpPr>
          <p:cNvPr id="5" name="Date Placeholder 4"/>
          <p:cNvSpPr>
            <a:spLocks noGrp="1"/>
          </p:cNvSpPr>
          <p:nvPr>
            <p:ph type="dt" idx="1"/>
          </p:nvPr>
        </p:nvSpPr>
        <p:spPr/>
        <p:txBody>
          <a:bodyPr/>
          <a:lstStyle/>
          <a:p>
            <a:pPr>
              <a:defRPr/>
            </a:pPr>
            <a:fld id="{4CDC5F77-A1B5-FB44-AF01-7ED84044CBA7}" type="datetime8">
              <a:rPr lang="en-US" smtClean="0"/>
              <a:pPr>
                <a:defRPr/>
              </a:pPr>
              <a:t>9/19/2019 8:51 PM</a:t>
            </a:fld>
            <a:endParaRPr lang="en-US"/>
          </a:p>
        </p:txBody>
      </p:sp>
      <p:sp>
        <p:nvSpPr>
          <p:cNvPr id="6" name="Slide Number Placeholder 5"/>
          <p:cNvSpPr>
            <a:spLocks noGrp="1"/>
          </p:cNvSpPr>
          <p:nvPr>
            <p:ph type="sldNum" sz="quarter" idx="5"/>
          </p:nvPr>
        </p:nvSpPr>
        <p:spPr/>
        <p:txBody>
          <a:bodyPr/>
          <a:lstStyle/>
          <a:p>
            <a:pPr>
              <a:defRPr/>
            </a:pPr>
            <a:fld id="{99FDBDB3-B060-8645-8990-A5EE355B044F}" type="slidenum">
              <a:rPr lang="en-US" smtClean="0"/>
              <a:pPr>
                <a:defRPr/>
              </a:pPr>
              <a:t>2</a:t>
            </a:fld>
            <a:endParaRPr lang="en-US"/>
          </a:p>
        </p:txBody>
      </p:sp>
    </p:spTree>
    <p:extLst>
      <p:ext uri="{BB962C8B-B14F-4D97-AF65-F5344CB8AC3E}">
        <p14:creationId xmlns:p14="http://schemas.microsoft.com/office/powerpoint/2010/main" val="1337886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main idea is that we create a new node, set its element to the new element, set its next link to refer to the current head, and set the list’s head to point to the new node.</a:t>
            </a:r>
          </a:p>
          <a:p>
            <a:endParaRPr lang="en-US" dirty="0"/>
          </a:p>
          <a:p>
            <a:r>
              <a:rPr lang="en-US" dirty="0"/>
              <a:t>Note that we set the next pointer of the new node before we reassign variable head to it.</a:t>
            </a:r>
          </a:p>
        </p:txBody>
      </p:sp>
      <p:sp>
        <p:nvSpPr>
          <p:cNvPr id="4" name="Header Placeholder 3"/>
          <p:cNvSpPr>
            <a:spLocks noGrp="1"/>
          </p:cNvSpPr>
          <p:nvPr>
            <p:ph type="hdr" sz="quarter"/>
          </p:nvPr>
        </p:nvSpPr>
        <p:spPr/>
        <p:txBody>
          <a:bodyPr/>
          <a:lstStyle/>
          <a:p>
            <a:pPr>
              <a:defRPr/>
            </a:pPr>
            <a:r>
              <a:rPr lang="en-US"/>
              <a:t>Sequences</a:t>
            </a:r>
          </a:p>
        </p:txBody>
      </p:sp>
      <p:sp>
        <p:nvSpPr>
          <p:cNvPr id="5" name="Date Placeholder 4"/>
          <p:cNvSpPr>
            <a:spLocks noGrp="1"/>
          </p:cNvSpPr>
          <p:nvPr>
            <p:ph type="dt" idx="1"/>
          </p:nvPr>
        </p:nvSpPr>
        <p:spPr/>
        <p:txBody>
          <a:bodyPr/>
          <a:lstStyle/>
          <a:p>
            <a:pPr>
              <a:defRPr/>
            </a:pPr>
            <a:fld id="{4CDC5F77-A1B5-FB44-AF01-7ED84044CBA7}" type="datetime8">
              <a:rPr lang="en-US" smtClean="0"/>
              <a:pPr>
                <a:defRPr/>
              </a:pPr>
              <a:t>9/19/2019 8:59 PM</a:t>
            </a:fld>
            <a:endParaRPr lang="en-US"/>
          </a:p>
        </p:txBody>
      </p:sp>
      <p:sp>
        <p:nvSpPr>
          <p:cNvPr id="6" name="Slide Number Placeholder 5"/>
          <p:cNvSpPr>
            <a:spLocks noGrp="1"/>
          </p:cNvSpPr>
          <p:nvPr>
            <p:ph type="sldNum" sz="quarter" idx="5"/>
          </p:nvPr>
        </p:nvSpPr>
        <p:spPr/>
        <p:txBody>
          <a:bodyPr/>
          <a:lstStyle/>
          <a:p>
            <a:pPr>
              <a:defRPr/>
            </a:pPr>
            <a:fld id="{99FDBDB3-B060-8645-8990-A5EE355B044F}" type="slidenum">
              <a:rPr lang="en-US" smtClean="0"/>
              <a:pPr>
                <a:defRPr/>
              </a:pPr>
              <a:t>5</a:t>
            </a:fld>
            <a:endParaRPr lang="en-US"/>
          </a:p>
        </p:txBody>
      </p:sp>
    </p:spTree>
    <p:extLst>
      <p:ext uri="{BB962C8B-B14F-4D97-AF65-F5344CB8AC3E}">
        <p14:creationId xmlns:p14="http://schemas.microsoft.com/office/powerpoint/2010/main" val="3381430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Times New Roman" charset="0"/>
                <a:ea typeface="ＭＳ Ｐゴシック" charset="0"/>
                <a:cs typeface="ＭＳ Ｐゴシック" charset="0"/>
              </a:rPr>
              <a:t>we create a new node, assign its next reference to null, set the next reference of the tail to point to this new node, and then update the tail reference itself to this new node.</a:t>
            </a:r>
          </a:p>
          <a:p>
            <a:endParaRPr lang="en-US" sz="1200" b="0" i="0" u="none" strike="noStrike" kern="1200" baseline="0" dirty="0">
              <a:solidFill>
                <a:schemeClr val="tx1"/>
              </a:solidFill>
              <a:latin typeface="Times New Roman" charset="0"/>
              <a:ea typeface="ＭＳ Ｐゴシック" charset="0"/>
            </a:endParaRPr>
          </a:p>
          <a:p>
            <a:r>
              <a:rPr lang="en-US" dirty="0"/>
              <a:t>Note that we must set the next link of the tail node in (b) before we assign the tail variable to point to the new node in (c).</a:t>
            </a:r>
          </a:p>
        </p:txBody>
      </p:sp>
      <p:sp>
        <p:nvSpPr>
          <p:cNvPr id="4" name="Header Placeholder 3"/>
          <p:cNvSpPr>
            <a:spLocks noGrp="1"/>
          </p:cNvSpPr>
          <p:nvPr>
            <p:ph type="hdr" sz="quarter"/>
          </p:nvPr>
        </p:nvSpPr>
        <p:spPr/>
        <p:txBody>
          <a:bodyPr/>
          <a:lstStyle/>
          <a:p>
            <a:pPr>
              <a:defRPr/>
            </a:pPr>
            <a:r>
              <a:rPr lang="en-US"/>
              <a:t>Sequences</a:t>
            </a:r>
          </a:p>
        </p:txBody>
      </p:sp>
      <p:sp>
        <p:nvSpPr>
          <p:cNvPr id="5" name="Date Placeholder 4"/>
          <p:cNvSpPr>
            <a:spLocks noGrp="1"/>
          </p:cNvSpPr>
          <p:nvPr>
            <p:ph type="dt" idx="1"/>
          </p:nvPr>
        </p:nvSpPr>
        <p:spPr/>
        <p:txBody>
          <a:bodyPr/>
          <a:lstStyle/>
          <a:p>
            <a:pPr>
              <a:defRPr/>
            </a:pPr>
            <a:fld id="{4CDC5F77-A1B5-FB44-AF01-7ED84044CBA7}" type="datetime8">
              <a:rPr lang="en-US" smtClean="0"/>
              <a:pPr>
                <a:defRPr/>
              </a:pPr>
              <a:t>9/19/2019 9:03 PM</a:t>
            </a:fld>
            <a:endParaRPr lang="en-US"/>
          </a:p>
        </p:txBody>
      </p:sp>
      <p:sp>
        <p:nvSpPr>
          <p:cNvPr id="6" name="Slide Number Placeholder 5"/>
          <p:cNvSpPr>
            <a:spLocks noGrp="1"/>
          </p:cNvSpPr>
          <p:nvPr>
            <p:ph type="sldNum" sz="quarter" idx="5"/>
          </p:nvPr>
        </p:nvSpPr>
        <p:spPr/>
        <p:txBody>
          <a:bodyPr/>
          <a:lstStyle/>
          <a:p>
            <a:pPr>
              <a:defRPr/>
            </a:pPr>
            <a:fld id="{99FDBDB3-B060-8645-8990-A5EE355B044F}" type="slidenum">
              <a:rPr lang="en-US" smtClean="0"/>
              <a:pPr>
                <a:defRPr/>
              </a:pPr>
              <a:t>6</a:t>
            </a:fld>
            <a:endParaRPr lang="en-US"/>
          </a:p>
        </p:txBody>
      </p:sp>
    </p:spTree>
    <p:extLst>
      <p:ext uri="{BB962C8B-B14F-4D97-AF65-F5344CB8AC3E}">
        <p14:creationId xmlns:p14="http://schemas.microsoft.com/office/powerpoint/2010/main" val="2196745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only way to access this node is to start from the head of the list and search all the way through the list. But such a sequence of link-hopping operations could take a long time. If we want to support such an operation efficiently, we will need to make our list doubly linked.</a:t>
            </a:r>
          </a:p>
        </p:txBody>
      </p:sp>
      <p:sp>
        <p:nvSpPr>
          <p:cNvPr id="4" name="Header Placeholder 3"/>
          <p:cNvSpPr>
            <a:spLocks noGrp="1"/>
          </p:cNvSpPr>
          <p:nvPr>
            <p:ph type="hdr" sz="quarter"/>
          </p:nvPr>
        </p:nvSpPr>
        <p:spPr/>
        <p:txBody>
          <a:bodyPr/>
          <a:lstStyle/>
          <a:p>
            <a:pPr>
              <a:defRPr/>
            </a:pPr>
            <a:r>
              <a:rPr lang="en-US"/>
              <a:t>Sequences</a:t>
            </a:r>
          </a:p>
        </p:txBody>
      </p:sp>
      <p:sp>
        <p:nvSpPr>
          <p:cNvPr id="5" name="Date Placeholder 4"/>
          <p:cNvSpPr>
            <a:spLocks noGrp="1"/>
          </p:cNvSpPr>
          <p:nvPr>
            <p:ph type="dt" idx="1"/>
          </p:nvPr>
        </p:nvSpPr>
        <p:spPr/>
        <p:txBody>
          <a:bodyPr/>
          <a:lstStyle/>
          <a:p>
            <a:pPr>
              <a:defRPr/>
            </a:pPr>
            <a:fld id="{4CDC5F77-A1B5-FB44-AF01-7ED84044CBA7}" type="datetime8">
              <a:rPr lang="en-US" smtClean="0"/>
              <a:pPr>
                <a:defRPr/>
              </a:pPr>
              <a:t>9/19/2019 9:07 PM</a:t>
            </a:fld>
            <a:endParaRPr lang="en-US"/>
          </a:p>
        </p:txBody>
      </p:sp>
      <p:sp>
        <p:nvSpPr>
          <p:cNvPr id="6" name="Slide Number Placeholder 5"/>
          <p:cNvSpPr>
            <a:spLocks noGrp="1"/>
          </p:cNvSpPr>
          <p:nvPr>
            <p:ph type="sldNum" sz="quarter" idx="5"/>
          </p:nvPr>
        </p:nvSpPr>
        <p:spPr/>
        <p:txBody>
          <a:bodyPr/>
          <a:lstStyle/>
          <a:p>
            <a:pPr>
              <a:defRPr/>
            </a:pPr>
            <a:fld id="{99FDBDB3-B060-8645-8990-A5EE355B044F}" type="slidenum">
              <a:rPr lang="en-US" smtClean="0"/>
              <a:pPr>
                <a:defRPr/>
              </a:pPr>
              <a:t>10</a:t>
            </a:fld>
            <a:endParaRPr lang="en-US"/>
          </a:p>
        </p:txBody>
      </p:sp>
    </p:spTree>
    <p:extLst>
      <p:ext uri="{BB962C8B-B14F-4D97-AF65-F5344CB8AC3E}">
        <p14:creationId xmlns:p14="http://schemas.microsoft.com/office/powerpoint/2010/main" val="36907881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grpSp>
          <p:nvGrpSpPr>
            <p:cNvPr id="5" name="Group 3"/>
            <p:cNvGrpSpPr>
              <a:grpSpLocks/>
            </p:cNvGrpSpPr>
            <p:nvPr/>
          </p:nvGrpSpPr>
          <p:grpSpPr bwMode="auto">
            <a:xfrm>
              <a:off x="0" y="0"/>
              <a:ext cx="5760" cy="4320"/>
              <a:chOff x="0" y="0"/>
              <a:chExt cx="5760" cy="4320"/>
            </a:xfrm>
          </p:grpSpPr>
          <p:sp>
            <p:nvSpPr>
              <p:cNvPr id="15" name="Rectangle 4"/>
              <p:cNvSpPr>
                <a:spLocks noChangeArrowheads="1"/>
              </p:cNvSpPr>
              <p:nvPr/>
            </p:nvSpPr>
            <p:spPr bwMode="ltGray">
              <a:xfrm>
                <a:off x="2112" y="0"/>
                <a:ext cx="3648" cy="96"/>
              </a:xfrm>
              <a:prstGeom prst="rect">
                <a:avLst/>
              </a:prstGeom>
              <a:solidFill>
                <a:schemeClr val="folHlink"/>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nvGrpSpPr>
              <p:cNvPr id="16" name="Group 5"/>
              <p:cNvGrpSpPr>
                <a:grpSpLocks/>
              </p:cNvGrpSpPr>
              <p:nvPr userDrawn="1"/>
            </p:nvGrpSpPr>
            <p:grpSpPr bwMode="auto">
              <a:xfrm>
                <a:off x="0" y="0"/>
                <a:ext cx="5760" cy="4320"/>
                <a:chOff x="0" y="0"/>
                <a:chExt cx="5760" cy="4320"/>
              </a:xfrm>
            </p:grpSpPr>
            <p:sp>
              <p:nvSpPr>
                <p:cNvPr id="18" name="Line 6"/>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9" name="Line 7"/>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0" name="Line 8"/>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1" name="Line 9"/>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 name="Line 10"/>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 name="Line 11"/>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4" name="Line 12"/>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5" name="Line 13"/>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6" name="Line 14"/>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7" name="Line 15"/>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8" name="Line 16"/>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9" name="Line 17"/>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0" name="Line 18"/>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1" name="Line 19"/>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2" name="Line 20"/>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3" name="Line 21"/>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4" name="Line 22"/>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5" name="Line 23"/>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6" name="Line 24"/>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7" name="Line 25"/>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8" name="Line 26"/>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9" name="Line 27"/>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0"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1"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2"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3"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4"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5"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6"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7"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8"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9"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0"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1"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2"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3"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4"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5"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6"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7"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8"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9"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60"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61"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62"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63"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64"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65"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66"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67"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68"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sp>
            <p:nvSpPr>
              <p:cNvPr id="17" name="Line 57"/>
              <p:cNvSpPr>
                <a:spLocks noChangeShapeType="1"/>
              </p:cNvSpPr>
              <p:nvPr/>
            </p:nvSpPr>
            <p:spPr bwMode="ltGray">
              <a:xfrm>
                <a:off x="5568" y="0"/>
                <a:ext cx="0" cy="1488"/>
              </a:xfrm>
              <a:prstGeom prst="line">
                <a:avLst/>
              </a:prstGeom>
              <a:noFill/>
              <a:ln w="9525">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grpSp>
          <p:nvGrpSpPr>
            <p:cNvPr id="6" name="Group 58"/>
            <p:cNvGrpSpPr>
              <a:grpSpLocks/>
            </p:cNvGrpSpPr>
            <p:nvPr userDrawn="1"/>
          </p:nvGrpSpPr>
          <p:grpSpPr bwMode="auto">
            <a:xfrm>
              <a:off x="3" y="559"/>
              <a:ext cx="4192" cy="1796"/>
              <a:chOff x="3" y="559"/>
              <a:chExt cx="4192" cy="1796"/>
            </a:xfrm>
          </p:grpSpPr>
          <p:sp>
            <p:nvSpPr>
              <p:cNvPr id="11" name="Line 59"/>
              <p:cNvSpPr>
                <a:spLocks noChangeShapeType="1"/>
              </p:cNvSpPr>
              <p:nvPr/>
            </p:nvSpPr>
            <p:spPr bwMode="ltGray">
              <a:xfrm>
                <a:off x="506" y="559"/>
                <a:ext cx="0" cy="1796"/>
              </a:xfrm>
              <a:prstGeom prst="line">
                <a:avLst/>
              </a:prstGeom>
              <a:noFill/>
              <a:ln w="9525">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2" name="Line 60"/>
              <p:cNvSpPr>
                <a:spLocks noChangeShapeType="1"/>
              </p:cNvSpPr>
              <p:nvPr/>
            </p:nvSpPr>
            <p:spPr bwMode="ltGray">
              <a:xfrm flipH="1" flipV="1">
                <a:off x="3" y="1924"/>
                <a:ext cx="3211" cy="1"/>
              </a:xfrm>
              <a:prstGeom prst="line">
                <a:avLst/>
              </a:prstGeom>
              <a:noFill/>
              <a:ln w="9525">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3" name="Line 61"/>
              <p:cNvSpPr>
                <a:spLocks noChangeShapeType="1"/>
              </p:cNvSpPr>
              <p:nvPr/>
            </p:nvSpPr>
            <p:spPr bwMode="ltGray">
              <a:xfrm flipH="1" flipV="1">
                <a:off x="384" y="938"/>
                <a:ext cx="3811" cy="1"/>
              </a:xfrm>
              <a:prstGeom prst="line">
                <a:avLst/>
              </a:prstGeom>
              <a:noFill/>
              <a:ln w="9525">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4" name="Arc 62"/>
              <p:cNvSpPr>
                <a:spLocks/>
              </p:cNvSpPr>
              <p:nvPr/>
            </p:nvSpPr>
            <p:spPr bwMode="ltGray">
              <a:xfrm rot="16200000" flipH="1">
                <a:off x="426" y="860"/>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1"/>
                    </a:cubicBezTo>
                    <a:cubicBezTo>
                      <a:pt x="33524" y="0"/>
                      <a:pt x="43195" y="9670"/>
                      <a:pt x="43195" y="21600"/>
                    </a:cubicBezTo>
                    <a:cubicBezTo>
                      <a:pt x="43195" y="33529"/>
                      <a:pt x="33524" y="43200"/>
                      <a:pt x="21595" y="43200"/>
                    </a:cubicBezTo>
                    <a:cubicBezTo>
                      <a:pt x="9843" y="43199"/>
                      <a:pt x="247" y="33805"/>
                      <a:pt x="-1" y="22056"/>
                    </a:cubicBezTo>
                  </a:path>
                  <a:path w="43195" h="43200" stroke="0" extrusionOk="0">
                    <a:moveTo>
                      <a:pt x="21114" y="5"/>
                    </a:moveTo>
                    <a:cubicBezTo>
                      <a:pt x="21274" y="1"/>
                      <a:pt x="21434" y="-1"/>
                      <a:pt x="21595" y="-1"/>
                    </a:cubicBezTo>
                    <a:cubicBezTo>
                      <a:pt x="33524" y="0"/>
                      <a:pt x="43195" y="9670"/>
                      <a:pt x="43195" y="21600"/>
                    </a:cubicBezTo>
                    <a:cubicBezTo>
                      <a:pt x="43195" y="33529"/>
                      <a:pt x="33524" y="43200"/>
                      <a:pt x="21595" y="43200"/>
                    </a:cubicBezTo>
                    <a:cubicBezTo>
                      <a:pt x="9843" y="43199"/>
                      <a:pt x="247" y="33805"/>
                      <a:pt x="-1" y="22056"/>
                    </a:cubicBezTo>
                    <a:lnTo>
                      <a:pt x="21595" y="21600"/>
                    </a:lnTo>
                    <a:close/>
                  </a:path>
                </a:pathLst>
              </a:custGeom>
              <a:noFill/>
              <a:ln w="9525">
                <a:solidFill>
                  <a:schemeClr val="hlink"/>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grpSp>
          <p:nvGrpSpPr>
            <p:cNvPr id="7" name="Group 63"/>
            <p:cNvGrpSpPr>
              <a:grpSpLocks/>
            </p:cNvGrpSpPr>
            <p:nvPr userDrawn="1"/>
          </p:nvGrpSpPr>
          <p:grpSpPr bwMode="auto">
            <a:xfrm>
              <a:off x="1480" y="1952"/>
              <a:ext cx="3808" cy="1812"/>
              <a:chOff x="1480" y="1952"/>
              <a:chExt cx="3808" cy="1812"/>
            </a:xfrm>
          </p:grpSpPr>
          <p:sp>
            <p:nvSpPr>
              <p:cNvPr id="8" name="Line 64"/>
              <p:cNvSpPr>
                <a:spLocks noChangeShapeType="1"/>
              </p:cNvSpPr>
              <p:nvPr/>
            </p:nvSpPr>
            <p:spPr bwMode="ltGray">
              <a:xfrm flipV="1">
                <a:off x="1480" y="3442"/>
                <a:ext cx="3808" cy="0"/>
              </a:xfrm>
              <a:prstGeom prst="line">
                <a:avLst/>
              </a:prstGeom>
              <a:noFill/>
              <a:ln w="9525">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9" name="Line 65"/>
              <p:cNvSpPr>
                <a:spLocks noChangeShapeType="1"/>
              </p:cNvSpPr>
              <p:nvPr/>
            </p:nvSpPr>
            <p:spPr bwMode="ltGray">
              <a:xfrm flipH="1">
                <a:off x="5172" y="1952"/>
                <a:ext cx="0" cy="1812"/>
              </a:xfrm>
              <a:prstGeom prst="line">
                <a:avLst/>
              </a:prstGeom>
              <a:noFill/>
              <a:ln w="9525">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0" name="Arc 66"/>
              <p:cNvSpPr>
                <a:spLocks/>
              </p:cNvSpPr>
              <p:nvPr/>
            </p:nvSpPr>
            <p:spPr bwMode="ltGray">
              <a:xfrm rot="5400000">
                <a:off x="5097" y="3347"/>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1"/>
                    </a:cubicBezTo>
                    <a:cubicBezTo>
                      <a:pt x="33524" y="0"/>
                      <a:pt x="43195" y="9670"/>
                      <a:pt x="43195" y="21600"/>
                    </a:cubicBezTo>
                    <a:cubicBezTo>
                      <a:pt x="43195" y="33529"/>
                      <a:pt x="33524" y="43200"/>
                      <a:pt x="21595" y="43200"/>
                    </a:cubicBezTo>
                    <a:cubicBezTo>
                      <a:pt x="9843" y="43199"/>
                      <a:pt x="247" y="33805"/>
                      <a:pt x="-1" y="22056"/>
                    </a:cubicBezTo>
                  </a:path>
                  <a:path w="43195" h="43200" stroke="0" extrusionOk="0">
                    <a:moveTo>
                      <a:pt x="21114" y="5"/>
                    </a:moveTo>
                    <a:cubicBezTo>
                      <a:pt x="21274" y="1"/>
                      <a:pt x="21434" y="-1"/>
                      <a:pt x="21595" y="-1"/>
                    </a:cubicBezTo>
                    <a:cubicBezTo>
                      <a:pt x="33524" y="0"/>
                      <a:pt x="43195" y="9670"/>
                      <a:pt x="43195" y="21600"/>
                    </a:cubicBezTo>
                    <a:cubicBezTo>
                      <a:pt x="43195" y="33529"/>
                      <a:pt x="33524" y="43200"/>
                      <a:pt x="21595" y="43200"/>
                    </a:cubicBezTo>
                    <a:cubicBezTo>
                      <a:pt x="9843" y="43199"/>
                      <a:pt x="247" y="33805"/>
                      <a:pt x="-1" y="22056"/>
                    </a:cubicBezTo>
                    <a:lnTo>
                      <a:pt x="21595" y="21600"/>
                    </a:lnTo>
                    <a:close/>
                  </a:path>
                </a:pathLst>
              </a:custGeom>
              <a:noFill/>
              <a:ln w="9525">
                <a:solidFill>
                  <a:schemeClr val="hlink"/>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grpSp>
      <p:sp>
        <p:nvSpPr>
          <p:cNvPr id="69" name="Text Box 68"/>
          <p:cNvSpPr txBox="1">
            <a:spLocks noChangeArrowheads="1"/>
          </p:cNvSpPr>
          <p:nvPr userDrawn="1"/>
        </p:nvSpPr>
        <p:spPr bwMode="auto">
          <a:xfrm>
            <a:off x="255588" y="6400800"/>
            <a:ext cx="3402012" cy="307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905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400" dirty="0">
                <a:cs typeface="+mn-cs"/>
              </a:rPr>
              <a:t>© 2014 Goodrich, </a:t>
            </a:r>
            <a:r>
              <a:rPr lang="en-US" sz="1400" dirty="0" err="1">
                <a:cs typeface="+mn-cs"/>
              </a:rPr>
              <a:t>Tamassia</a:t>
            </a:r>
            <a:r>
              <a:rPr lang="en-US" sz="1400" dirty="0">
                <a:cs typeface="+mn-cs"/>
              </a:rPr>
              <a:t>, </a:t>
            </a:r>
            <a:r>
              <a:rPr lang="en-US" sz="1400" dirty="0" err="1">
                <a:cs typeface="+mn-cs"/>
              </a:rPr>
              <a:t>Goldwasser</a:t>
            </a:r>
            <a:endParaRPr lang="en-US" sz="1400" dirty="0">
              <a:cs typeface="+mn-cs"/>
            </a:endParaRPr>
          </a:p>
        </p:txBody>
      </p:sp>
      <p:sp>
        <p:nvSpPr>
          <p:cNvPr id="5187" name="Rectangle 67"/>
          <p:cNvSpPr>
            <a:spLocks noGrp="1" noChangeArrowheads="1"/>
          </p:cNvSpPr>
          <p:nvPr>
            <p:ph type="ctrTitle"/>
          </p:nvPr>
        </p:nvSpPr>
        <p:spPr>
          <a:xfrm>
            <a:off x="990600" y="1752600"/>
            <a:ext cx="7772400" cy="1143000"/>
          </a:xfrm>
        </p:spPr>
        <p:txBody>
          <a:bodyPr/>
          <a:lstStyle>
            <a:lvl1pPr>
              <a:defRPr/>
            </a:lvl1pPr>
          </a:lstStyle>
          <a:p>
            <a:pPr lvl="0"/>
            <a:r>
              <a:rPr lang="en-US" noProof="0"/>
              <a:t>Click to edit Master title style</a:t>
            </a:r>
          </a:p>
        </p:txBody>
      </p:sp>
      <p:sp>
        <p:nvSpPr>
          <p:cNvPr id="5188" name="Rectangle 68" descr="Rectangle: Click to edit Master text styles&#10;Second level&#10;Third level&#10;Fourth level&#10;Fifth level"/>
          <p:cNvSpPr>
            <a:spLocks noGrp="1" noChangeArrowheads="1"/>
          </p:cNvSpPr>
          <p:nvPr>
            <p:ph type="subTitle" idx="1"/>
          </p:nvPr>
        </p:nvSpPr>
        <p:spPr>
          <a:xfrm>
            <a:off x="990600" y="3309938"/>
            <a:ext cx="6400800" cy="1752600"/>
          </a:xfrm>
        </p:spPr>
        <p:txBody>
          <a:bodyPr/>
          <a:lstStyle>
            <a:lvl1pPr marL="0" indent="0">
              <a:buFont typeface="Wingdings" charset="0"/>
              <a:buNone/>
              <a:defRPr/>
            </a:lvl1pPr>
          </a:lstStyle>
          <a:p>
            <a:pPr lvl="0"/>
            <a:r>
              <a:rPr lang="en-US" noProof="0"/>
              <a:t>Click to edit Master subtitle style</a:t>
            </a:r>
          </a:p>
        </p:txBody>
      </p:sp>
      <p:sp>
        <p:nvSpPr>
          <p:cNvPr id="70" name="Rectangle 70"/>
          <p:cNvSpPr>
            <a:spLocks noGrp="1" noChangeArrowheads="1"/>
          </p:cNvSpPr>
          <p:nvPr>
            <p:ph type="ftr" sz="quarter" idx="10"/>
          </p:nvPr>
        </p:nvSpPr>
        <p:spPr/>
        <p:txBody>
          <a:bodyPr/>
          <a:lstStyle>
            <a:lvl1pPr>
              <a:defRPr smtClean="0"/>
            </a:lvl1pPr>
          </a:lstStyle>
          <a:p>
            <a:pPr>
              <a:defRPr/>
            </a:pPr>
            <a:r>
              <a:rPr lang="en-US"/>
              <a:t>Singly Linked Lists</a:t>
            </a:r>
          </a:p>
        </p:txBody>
      </p:sp>
      <p:sp>
        <p:nvSpPr>
          <p:cNvPr id="71" name="Rectangle 71"/>
          <p:cNvSpPr>
            <a:spLocks noGrp="1" noChangeArrowheads="1"/>
          </p:cNvSpPr>
          <p:nvPr>
            <p:ph type="sldNum" sz="quarter" idx="11"/>
          </p:nvPr>
        </p:nvSpPr>
        <p:spPr/>
        <p:txBody>
          <a:bodyPr/>
          <a:lstStyle>
            <a:lvl1pPr>
              <a:defRPr smtClean="0"/>
            </a:lvl1pPr>
          </a:lstStyle>
          <a:p>
            <a:pPr>
              <a:defRPr/>
            </a:pPr>
            <a:fld id="{39965CE9-10C6-F64E-9CF3-552ACC454AAA}" type="slidenum">
              <a:rPr lang="en-US"/>
              <a:pPr>
                <a:defRPr/>
              </a:pPr>
              <a:t>‹#›</a:t>
            </a:fld>
            <a:endParaRPr lang="en-US"/>
          </a:p>
        </p:txBody>
      </p:sp>
    </p:spTree>
    <p:extLst>
      <p:ext uri="{BB962C8B-B14F-4D97-AF65-F5344CB8AC3E}">
        <p14:creationId xmlns:p14="http://schemas.microsoft.com/office/powerpoint/2010/main" val="3071297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85800" y="6248400"/>
            <a:ext cx="1905000" cy="457200"/>
          </a:xfrm>
          <a:prstGeom prst="rect">
            <a:avLst/>
          </a:prstGeom>
        </p:spPr>
        <p:txBody>
          <a:bodyPr/>
          <a:lstStyle>
            <a:lvl1pPr>
              <a:defRPr smtClean="0">
                <a:cs typeface="+mn-cs"/>
              </a:defRPr>
            </a:lvl1pPr>
          </a:lstStyle>
          <a:p>
            <a:pPr>
              <a:defRPr/>
            </a:pPr>
            <a:endParaRPr lang="en-US"/>
          </a:p>
        </p:txBody>
      </p:sp>
      <p:sp>
        <p:nvSpPr>
          <p:cNvPr id="5" name="Footer Placeholder 4"/>
          <p:cNvSpPr>
            <a:spLocks noGrp="1"/>
          </p:cNvSpPr>
          <p:nvPr>
            <p:ph type="ftr" sz="quarter" idx="11"/>
          </p:nvPr>
        </p:nvSpPr>
        <p:spPr/>
        <p:txBody>
          <a:bodyPr/>
          <a:lstStyle>
            <a:lvl1pPr>
              <a:defRPr smtClean="0"/>
            </a:lvl1pPr>
          </a:lstStyle>
          <a:p>
            <a:pPr>
              <a:defRPr/>
            </a:pPr>
            <a:r>
              <a:rPr lang="en-US"/>
              <a:t>Singly Linked Lists</a:t>
            </a:r>
          </a:p>
        </p:txBody>
      </p:sp>
      <p:sp>
        <p:nvSpPr>
          <p:cNvPr id="6" name="Slide Number Placeholder 5"/>
          <p:cNvSpPr>
            <a:spLocks noGrp="1"/>
          </p:cNvSpPr>
          <p:nvPr>
            <p:ph type="sldNum" sz="quarter" idx="12"/>
          </p:nvPr>
        </p:nvSpPr>
        <p:spPr/>
        <p:txBody>
          <a:bodyPr/>
          <a:lstStyle>
            <a:lvl1pPr>
              <a:defRPr smtClean="0"/>
            </a:lvl1pPr>
          </a:lstStyle>
          <a:p>
            <a:pPr>
              <a:defRPr/>
            </a:pPr>
            <a:fld id="{8FDD0868-D886-2B45-A3B0-AB7719533DDA}" type="slidenum">
              <a:rPr lang="en-US"/>
              <a:pPr>
                <a:defRPr/>
              </a:pPr>
              <a:t>‹#›</a:t>
            </a:fld>
            <a:endParaRPr lang="en-US"/>
          </a:p>
        </p:txBody>
      </p:sp>
    </p:spTree>
    <p:extLst>
      <p:ext uri="{BB962C8B-B14F-4D97-AF65-F5344CB8AC3E}">
        <p14:creationId xmlns:p14="http://schemas.microsoft.com/office/powerpoint/2010/main" val="1805670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304800"/>
            <a:ext cx="2000250"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304800"/>
            <a:ext cx="5848350"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85800" y="6248400"/>
            <a:ext cx="1905000" cy="457200"/>
          </a:xfrm>
          <a:prstGeom prst="rect">
            <a:avLst/>
          </a:prstGeom>
        </p:spPr>
        <p:txBody>
          <a:bodyPr/>
          <a:lstStyle>
            <a:lvl1pPr>
              <a:defRPr smtClean="0">
                <a:cs typeface="+mn-cs"/>
              </a:defRPr>
            </a:lvl1pPr>
          </a:lstStyle>
          <a:p>
            <a:pPr>
              <a:defRPr/>
            </a:pPr>
            <a:endParaRPr lang="en-US"/>
          </a:p>
        </p:txBody>
      </p:sp>
      <p:sp>
        <p:nvSpPr>
          <p:cNvPr id="5" name="Footer Placeholder 4"/>
          <p:cNvSpPr>
            <a:spLocks noGrp="1"/>
          </p:cNvSpPr>
          <p:nvPr>
            <p:ph type="ftr" sz="quarter" idx="11"/>
          </p:nvPr>
        </p:nvSpPr>
        <p:spPr/>
        <p:txBody>
          <a:bodyPr/>
          <a:lstStyle>
            <a:lvl1pPr>
              <a:defRPr smtClean="0"/>
            </a:lvl1pPr>
          </a:lstStyle>
          <a:p>
            <a:pPr>
              <a:defRPr/>
            </a:pPr>
            <a:r>
              <a:rPr lang="en-US"/>
              <a:t>Singly Linked Lists</a:t>
            </a:r>
          </a:p>
        </p:txBody>
      </p:sp>
      <p:sp>
        <p:nvSpPr>
          <p:cNvPr id="6" name="Slide Number Placeholder 5"/>
          <p:cNvSpPr>
            <a:spLocks noGrp="1"/>
          </p:cNvSpPr>
          <p:nvPr>
            <p:ph type="sldNum" sz="quarter" idx="12"/>
          </p:nvPr>
        </p:nvSpPr>
        <p:spPr/>
        <p:txBody>
          <a:bodyPr/>
          <a:lstStyle>
            <a:lvl1pPr>
              <a:defRPr smtClean="0"/>
            </a:lvl1pPr>
          </a:lstStyle>
          <a:p>
            <a:pPr>
              <a:defRPr/>
            </a:pPr>
            <a:fld id="{61BD16A5-8DFF-DF42-BC01-750B9D6DB2D1}" type="slidenum">
              <a:rPr lang="en-US"/>
              <a:pPr>
                <a:defRPr/>
              </a:pPr>
              <a:t>‹#›</a:t>
            </a:fld>
            <a:endParaRPr lang="en-US"/>
          </a:p>
        </p:txBody>
      </p:sp>
    </p:spTree>
    <p:extLst>
      <p:ext uri="{BB962C8B-B14F-4D97-AF65-F5344CB8AC3E}">
        <p14:creationId xmlns:p14="http://schemas.microsoft.com/office/powerpoint/2010/main" val="20463858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838200" y="19050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00600" y="19050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85800" y="6248400"/>
            <a:ext cx="1905000" cy="457200"/>
          </a:xfrm>
          <a:prstGeom prst="rect">
            <a:avLst/>
          </a:prstGeom>
        </p:spPr>
        <p:txBody>
          <a:bodyPr/>
          <a:lstStyle>
            <a:lvl1pPr>
              <a:defRPr smtClean="0">
                <a:cs typeface="+mn-cs"/>
              </a:defRPr>
            </a:lvl1pPr>
          </a:lstStyle>
          <a:p>
            <a:pPr>
              <a:defRPr/>
            </a:pPr>
            <a:endParaRPr lang="en-US"/>
          </a:p>
        </p:txBody>
      </p:sp>
      <p:sp>
        <p:nvSpPr>
          <p:cNvPr id="6" name="Footer Placeholder 5"/>
          <p:cNvSpPr>
            <a:spLocks noGrp="1"/>
          </p:cNvSpPr>
          <p:nvPr>
            <p:ph type="ftr" sz="quarter" idx="11"/>
          </p:nvPr>
        </p:nvSpPr>
        <p:spPr/>
        <p:txBody>
          <a:bodyPr/>
          <a:lstStyle>
            <a:lvl1pPr>
              <a:defRPr smtClean="0"/>
            </a:lvl1pPr>
          </a:lstStyle>
          <a:p>
            <a:pPr>
              <a:defRPr/>
            </a:pPr>
            <a:r>
              <a:rPr lang="en-US"/>
              <a:t>Singly Linked Lists</a:t>
            </a:r>
          </a:p>
        </p:txBody>
      </p:sp>
      <p:sp>
        <p:nvSpPr>
          <p:cNvPr id="7" name="Slide Number Placeholder 6"/>
          <p:cNvSpPr>
            <a:spLocks noGrp="1"/>
          </p:cNvSpPr>
          <p:nvPr>
            <p:ph type="sldNum" sz="quarter" idx="12"/>
          </p:nvPr>
        </p:nvSpPr>
        <p:spPr/>
        <p:txBody>
          <a:bodyPr/>
          <a:lstStyle>
            <a:lvl1pPr>
              <a:defRPr smtClean="0"/>
            </a:lvl1pPr>
          </a:lstStyle>
          <a:p>
            <a:pPr>
              <a:defRPr/>
            </a:pPr>
            <a:fld id="{7077B991-3830-AF43-81A8-035556A7FD1A}" type="slidenum">
              <a:rPr lang="en-US"/>
              <a:pPr>
                <a:defRPr/>
              </a:pPr>
              <a:t>‹#›</a:t>
            </a:fld>
            <a:endParaRPr lang="en-US"/>
          </a:p>
        </p:txBody>
      </p:sp>
    </p:spTree>
    <p:extLst>
      <p:ext uri="{BB962C8B-B14F-4D97-AF65-F5344CB8AC3E}">
        <p14:creationId xmlns:p14="http://schemas.microsoft.com/office/powerpoint/2010/main" val="1378256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85800" y="6248400"/>
            <a:ext cx="1905000" cy="457200"/>
          </a:xfrm>
          <a:prstGeom prst="rect">
            <a:avLst/>
          </a:prstGeom>
        </p:spPr>
        <p:txBody>
          <a:bodyPr/>
          <a:lstStyle>
            <a:lvl1pPr>
              <a:defRPr smtClean="0">
                <a:cs typeface="+mn-cs"/>
              </a:defRPr>
            </a:lvl1pPr>
          </a:lstStyle>
          <a:p>
            <a:pPr>
              <a:defRPr/>
            </a:pPr>
            <a:endParaRPr lang="en-US" dirty="0"/>
          </a:p>
        </p:txBody>
      </p:sp>
      <p:sp>
        <p:nvSpPr>
          <p:cNvPr id="5" name="Footer Placeholder 4"/>
          <p:cNvSpPr>
            <a:spLocks noGrp="1"/>
          </p:cNvSpPr>
          <p:nvPr>
            <p:ph type="ftr" sz="quarter" idx="11"/>
          </p:nvPr>
        </p:nvSpPr>
        <p:spPr/>
        <p:txBody>
          <a:bodyPr/>
          <a:lstStyle>
            <a:lvl1pPr>
              <a:defRPr smtClean="0"/>
            </a:lvl1pPr>
          </a:lstStyle>
          <a:p>
            <a:pPr>
              <a:defRPr/>
            </a:pPr>
            <a:r>
              <a:rPr lang="en-US"/>
              <a:t>Singly Linked Lists</a:t>
            </a:r>
          </a:p>
        </p:txBody>
      </p:sp>
      <p:sp>
        <p:nvSpPr>
          <p:cNvPr id="6" name="Slide Number Placeholder 5"/>
          <p:cNvSpPr>
            <a:spLocks noGrp="1"/>
          </p:cNvSpPr>
          <p:nvPr>
            <p:ph type="sldNum" sz="quarter" idx="12"/>
          </p:nvPr>
        </p:nvSpPr>
        <p:spPr/>
        <p:txBody>
          <a:bodyPr/>
          <a:lstStyle>
            <a:lvl1pPr>
              <a:defRPr smtClean="0"/>
            </a:lvl1pPr>
          </a:lstStyle>
          <a:p>
            <a:pPr>
              <a:defRPr/>
            </a:pPr>
            <a:fld id="{6A47AD7A-B800-AC4D-8A41-722672342C3C}" type="slidenum">
              <a:rPr lang="en-US"/>
              <a:pPr>
                <a:defRPr/>
              </a:pPr>
              <a:t>‹#›</a:t>
            </a:fld>
            <a:endParaRPr lang="en-US"/>
          </a:p>
        </p:txBody>
      </p:sp>
    </p:spTree>
    <p:extLst>
      <p:ext uri="{BB962C8B-B14F-4D97-AF65-F5344CB8AC3E}">
        <p14:creationId xmlns:p14="http://schemas.microsoft.com/office/powerpoint/2010/main" val="1320598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a:xfrm>
            <a:off x="685800" y="6248400"/>
            <a:ext cx="1905000" cy="457200"/>
          </a:xfrm>
          <a:prstGeom prst="rect">
            <a:avLst/>
          </a:prstGeom>
        </p:spPr>
        <p:txBody>
          <a:bodyPr/>
          <a:lstStyle>
            <a:lvl1pPr>
              <a:defRPr smtClean="0">
                <a:cs typeface="+mn-cs"/>
              </a:defRPr>
            </a:lvl1pPr>
          </a:lstStyle>
          <a:p>
            <a:pPr>
              <a:defRPr/>
            </a:pPr>
            <a:endParaRPr lang="en-US"/>
          </a:p>
        </p:txBody>
      </p:sp>
      <p:sp>
        <p:nvSpPr>
          <p:cNvPr id="5" name="Footer Placeholder 4"/>
          <p:cNvSpPr>
            <a:spLocks noGrp="1"/>
          </p:cNvSpPr>
          <p:nvPr>
            <p:ph type="ftr" sz="quarter" idx="11"/>
          </p:nvPr>
        </p:nvSpPr>
        <p:spPr/>
        <p:txBody>
          <a:bodyPr/>
          <a:lstStyle>
            <a:lvl1pPr>
              <a:defRPr smtClean="0"/>
            </a:lvl1pPr>
          </a:lstStyle>
          <a:p>
            <a:pPr>
              <a:defRPr/>
            </a:pPr>
            <a:r>
              <a:rPr lang="en-US"/>
              <a:t>Singly Linked Lists</a:t>
            </a:r>
          </a:p>
        </p:txBody>
      </p:sp>
      <p:sp>
        <p:nvSpPr>
          <p:cNvPr id="6" name="Slide Number Placeholder 5"/>
          <p:cNvSpPr>
            <a:spLocks noGrp="1"/>
          </p:cNvSpPr>
          <p:nvPr>
            <p:ph type="sldNum" sz="quarter" idx="12"/>
          </p:nvPr>
        </p:nvSpPr>
        <p:spPr/>
        <p:txBody>
          <a:bodyPr/>
          <a:lstStyle>
            <a:lvl1pPr>
              <a:defRPr smtClean="0"/>
            </a:lvl1pPr>
          </a:lstStyle>
          <a:p>
            <a:pPr>
              <a:defRPr/>
            </a:pPr>
            <a:fld id="{7DC8E176-B0B5-A846-BF0F-C4D4FBC6BF31}" type="slidenum">
              <a:rPr lang="en-US"/>
              <a:pPr>
                <a:defRPr/>
              </a:pPr>
              <a:t>‹#›</a:t>
            </a:fld>
            <a:endParaRPr lang="en-US"/>
          </a:p>
        </p:txBody>
      </p:sp>
    </p:spTree>
    <p:extLst>
      <p:ext uri="{BB962C8B-B14F-4D97-AF65-F5344CB8AC3E}">
        <p14:creationId xmlns:p14="http://schemas.microsoft.com/office/powerpoint/2010/main" val="1503257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006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85800" y="6248400"/>
            <a:ext cx="1905000" cy="457200"/>
          </a:xfrm>
          <a:prstGeom prst="rect">
            <a:avLst/>
          </a:prstGeom>
        </p:spPr>
        <p:txBody>
          <a:bodyPr/>
          <a:lstStyle>
            <a:lvl1pPr>
              <a:defRPr smtClean="0">
                <a:cs typeface="+mn-cs"/>
              </a:defRPr>
            </a:lvl1pPr>
          </a:lstStyle>
          <a:p>
            <a:pPr>
              <a:defRPr/>
            </a:pPr>
            <a:endParaRPr lang="en-US"/>
          </a:p>
        </p:txBody>
      </p:sp>
      <p:sp>
        <p:nvSpPr>
          <p:cNvPr id="6" name="Footer Placeholder 5"/>
          <p:cNvSpPr>
            <a:spLocks noGrp="1"/>
          </p:cNvSpPr>
          <p:nvPr>
            <p:ph type="ftr" sz="quarter" idx="11"/>
          </p:nvPr>
        </p:nvSpPr>
        <p:spPr/>
        <p:txBody>
          <a:bodyPr/>
          <a:lstStyle>
            <a:lvl1pPr>
              <a:defRPr smtClean="0"/>
            </a:lvl1pPr>
          </a:lstStyle>
          <a:p>
            <a:pPr>
              <a:defRPr/>
            </a:pPr>
            <a:r>
              <a:rPr lang="en-US"/>
              <a:t>Singly Linked Lists</a:t>
            </a:r>
          </a:p>
        </p:txBody>
      </p:sp>
      <p:sp>
        <p:nvSpPr>
          <p:cNvPr id="7" name="Slide Number Placeholder 6"/>
          <p:cNvSpPr>
            <a:spLocks noGrp="1"/>
          </p:cNvSpPr>
          <p:nvPr>
            <p:ph type="sldNum" sz="quarter" idx="12"/>
          </p:nvPr>
        </p:nvSpPr>
        <p:spPr/>
        <p:txBody>
          <a:bodyPr/>
          <a:lstStyle>
            <a:lvl1pPr>
              <a:defRPr smtClean="0"/>
            </a:lvl1pPr>
          </a:lstStyle>
          <a:p>
            <a:pPr>
              <a:defRPr/>
            </a:pPr>
            <a:fld id="{6F1A01AD-7268-1644-BFA3-70C71880314D}" type="slidenum">
              <a:rPr lang="en-US"/>
              <a:pPr>
                <a:defRPr/>
              </a:pPr>
              <a:t>‹#›</a:t>
            </a:fld>
            <a:endParaRPr lang="en-US"/>
          </a:p>
        </p:txBody>
      </p:sp>
    </p:spTree>
    <p:extLst>
      <p:ext uri="{BB962C8B-B14F-4D97-AF65-F5344CB8AC3E}">
        <p14:creationId xmlns:p14="http://schemas.microsoft.com/office/powerpoint/2010/main" val="2703079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85800" y="6248400"/>
            <a:ext cx="1905000" cy="457200"/>
          </a:xfrm>
          <a:prstGeom prst="rect">
            <a:avLst/>
          </a:prstGeom>
        </p:spPr>
        <p:txBody>
          <a:bodyPr/>
          <a:lstStyle>
            <a:lvl1pPr>
              <a:defRPr smtClean="0">
                <a:cs typeface="+mn-cs"/>
              </a:defRPr>
            </a:lvl1pPr>
          </a:lstStyle>
          <a:p>
            <a:pPr>
              <a:defRPr/>
            </a:pPr>
            <a:endParaRPr lang="en-US"/>
          </a:p>
        </p:txBody>
      </p:sp>
      <p:sp>
        <p:nvSpPr>
          <p:cNvPr id="8" name="Footer Placeholder 7"/>
          <p:cNvSpPr>
            <a:spLocks noGrp="1"/>
          </p:cNvSpPr>
          <p:nvPr>
            <p:ph type="ftr" sz="quarter" idx="11"/>
          </p:nvPr>
        </p:nvSpPr>
        <p:spPr/>
        <p:txBody>
          <a:bodyPr/>
          <a:lstStyle>
            <a:lvl1pPr>
              <a:defRPr smtClean="0"/>
            </a:lvl1pPr>
          </a:lstStyle>
          <a:p>
            <a:pPr>
              <a:defRPr/>
            </a:pPr>
            <a:r>
              <a:rPr lang="en-US"/>
              <a:t>Singly Linked Lists</a:t>
            </a:r>
          </a:p>
        </p:txBody>
      </p:sp>
      <p:sp>
        <p:nvSpPr>
          <p:cNvPr id="9" name="Slide Number Placeholder 8"/>
          <p:cNvSpPr>
            <a:spLocks noGrp="1"/>
          </p:cNvSpPr>
          <p:nvPr>
            <p:ph type="sldNum" sz="quarter" idx="12"/>
          </p:nvPr>
        </p:nvSpPr>
        <p:spPr/>
        <p:txBody>
          <a:bodyPr/>
          <a:lstStyle>
            <a:lvl1pPr>
              <a:defRPr smtClean="0"/>
            </a:lvl1pPr>
          </a:lstStyle>
          <a:p>
            <a:pPr>
              <a:defRPr/>
            </a:pPr>
            <a:fld id="{2D5E22C3-F7B0-894A-8438-6785735A57A5}" type="slidenum">
              <a:rPr lang="en-US"/>
              <a:pPr>
                <a:defRPr/>
              </a:pPr>
              <a:t>‹#›</a:t>
            </a:fld>
            <a:endParaRPr lang="en-US"/>
          </a:p>
        </p:txBody>
      </p:sp>
    </p:spTree>
    <p:extLst>
      <p:ext uri="{BB962C8B-B14F-4D97-AF65-F5344CB8AC3E}">
        <p14:creationId xmlns:p14="http://schemas.microsoft.com/office/powerpoint/2010/main" val="3404285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685800" y="6248400"/>
            <a:ext cx="1905000" cy="457200"/>
          </a:xfrm>
          <a:prstGeom prst="rect">
            <a:avLst/>
          </a:prstGeom>
        </p:spPr>
        <p:txBody>
          <a:bodyPr/>
          <a:lstStyle>
            <a:lvl1pPr>
              <a:defRPr smtClean="0">
                <a:cs typeface="+mn-cs"/>
              </a:defRPr>
            </a:lvl1pPr>
          </a:lstStyle>
          <a:p>
            <a:pPr>
              <a:defRPr/>
            </a:pPr>
            <a:endParaRPr lang="en-US"/>
          </a:p>
        </p:txBody>
      </p:sp>
      <p:sp>
        <p:nvSpPr>
          <p:cNvPr id="4" name="Footer Placeholder 3"/>
          <p:cNvSpPr>
            <a:spLocks noGrp="1"/>
          </p:cNvSpPr>
          <p:nvPr>
            <p:ph type="ftr" sz="quarter" idx="11"/>
          </p:nvPr>
        </p:nvSpPr>
        <p:spPr/>
        <p:txBody>
          <a:bodyPr/>
          <a:lstStyle>
            <a:lvl1pPr>
              <a:defRPr smtClean="0"/>
            </a:lvl1pPr>
          </a:lstStyle>
          <a:p>
            <a:pPr>
              <a:defRPr/>
            </a:pPr>
            <a:r>
              <a:rPr lang="en-US"/>
              <a:t>Singly Linked Lists</a:t>
            </a:r>
          </a:p>
        </p:txBody>
      </p:sp>
      <p:sp>
        <p:nvSpPr>
          <p:cNvPr id="5" name="Slide Number Placeholder 4"/>
          <p:cNvSpPr>
            <a:spLocks noGrp="1"/>
          </p:cNvSpPr>
          <p:nvPr>
            <p:ph type="sldNum" sz="quarter" idx="12"/>
          </p:nvPr>
        </p:nvSpPr>
        <p:spPr/>
        <p:txBody>
          <a:bodyPr/>
          <a:lstStyle>
            <a:lvl1pPr>
              <a:defRPr smtClean="0"/>
            </a:lvl1pPr>
          </a:lstStyle>
          <a:p>
            <a:pPr>
              <a:defRPr/>
            </a:pPr>
            <a:fld id="{F091D216-4731-9048-ABF5-BCEB2B61184B}" type="slidenum">
              <a:rPr lang="en-US"/>
              <a:pPr>
                <a:defRPr/>
              </a:pPr>
              <a:t>‹#›</a:t>
            </a:fld>
            <a:endParaRPr lang="en-US"/>
          </a:p>
        </p:txBody>
      </p:sp>
    </p:spTree>
    <p:extLst>
      <p:ext uri="{BB962C8B-B14F-4D97-AF65-F5344CB8AC3E}">
        <p14:creationId xmlns:p14="http://schemas.microsoft.com/office/powerpoint/2010/main" val="2752781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85800" y="6248400"/>
            <a:ext cx="1905000" cy="457200"/>
          </a:xfrm>
          <a:prstGeom prst="rect">
            <a:avLst/>
          </a:prstGeom>
        </p:spPr>
        <p:txBody>
          <a:bodyPr/>
          <a:lstStyle>
            <a:lvl1pPr>
              <a:defRPr smtClean="0">
                <a:cs typeface="+mn-cs"/>
              </a:defRPr>
            </a:lvl1pPr>
          </a:lstStyle>
          <a:p>
            <a:pPr>
              <a:defRPr/>
            </a:pPr>
            <a:endParaRPr lang="en-US"/>
          </a:p>
        </p:txBody>
      </p:sp>
      <p:sp>
        <p:nvSpPr>
          <p:cNvPr id="3" name="Footer Placeholder 2"/>
          <p:cNvSpPr>
            <a:spLocks noGrp="1"/>
          </p:cNvSpPr>
          <p:nvPr>
            <p:ph type="ftr" sz="quarter" idx="11"/>
          </p:nvPr>
        </p:nvSpPr>
        <p:spPr/>
        <p:txBody>
          <a:bodyPr/>
          <a:lstStyle>
            <a:lvl1pPr>
              <a:defRPr smtClean="0"/>
            </a:lvl1pPr>
          </a:lstStyle>
          <a:p>
            <a:pPr>
              <a:defRPr/>
            </a:pPr>
            <a:r>
              <a:rPr lang="en-US"/>
              <a:t>Singly Linked Lists</a:t>
            </a:r>
          </a:p>
        </p:txBody>
      </p:sp>
      <p:sp>
        <p:nvSpPr>
          <p:cNvPr id="4" name="Slide Number Placeholder 3"/>
          <p:cNvSpPr>
            <a:spLocks noGrp="1"/>
          </p:cNvSpPr>
          <p:nvPr>
            <p:ph type="sldNum" sz="quarter" idx="12"/>
          </p:nvPr>
        </p:nvSpPr>
        <p:spPr/>
        <p:txBody>
          <a:bodyPr/>
          <a:lstStyle>
            <a:lvl1pPr>
              <a:defRPr smtClean="0"/>
            </a:lvl1pPr>
          </a:lstStyle>
          <a:p>
            <a:pPr>
              <a:defRPr/>
            </a:pPr>
            <a:fld id="{FE717C7E-BF83-964A-9273-B73E2BE87650}" type="slidenum">
              <a:rPr lang="en-US"/>
              <a:pPr>
                <a:defRPr/>
              </a:pPr>
              <a:t>‹#›</a:t>
            </a:fld>
            <a:endParaRPr lang="en-US"/>
          </a:p>
        </p:txBody>
      </p:sp>
    </p:spTree>
    <p:extLst>
      <p:ext uri="{BB962C8B-B14F-4D97-AF65-F5344CB8AC3E}">
        <p14:creationId xmlns:p14="http://schemas.microsoft.com/office/powerpoint/2010/main" val="28864701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85800" y="6248400"/>
            <a:ext cx="1905000" cy="457200"/>
          </a:xfrm>
          <a:prstGeom prst="rect">
            <a:avLst/>
          </a:prstGeom>
        </p:spPr>
        <p:txBody>
          <a:bodyPr/>
          <a:lstStyle>
            <a:lvl1pPr>
              <a:defRPr smtClean="0">
                <a:cs typeface="+mn-cs"/>
              </a:defRPr>
            </a:lvl1pPr>
          </a:lstStyle>
          <a:p>
            <a:pPr>
              <a:defRPr/>
            </a:pPr>
            <a:endParaRPr lang="en-US"/>
          </a:p>
        </p:txBody>
      </p:sp>
      <p:sp>
        <p:nvSpPr>
          <p:cNvPr id="6" name="Footer Placeholder 5"/>
          <p:cNvSpPr>
            <a:spLocks noGrp="1"/>
          </p:cNvSpPr>
          <p:nvPr>
            <p:ph type="ftr" sz="quarter" idx="11"/>
          </p:nvPr>
        </p:nvSpPr>
        <p:spPr/>
        <p:txBody>
          <a:bodyPr/>
          <a:lstStyle>
            <a:lvl1pPr>
              <a:defRPr smtClean="0"/>
            </a:lvl1pPr>
          </a:lstStyle>
          <a:p>
            <a:pPr>
              <a:defRPr/>
            </a:pPr>
            <a:r>
              <a:rPr lang="en-US"/>
              <a:t>Singly Linked Lists</a:t>
            </a:r>
          </a:p>
        </p:txBody>
      </p:sp>
      <p:sp>
        <p:nvSpPr>
          <p:cNvPr id="7" name="Slide Number Placeholder 6"/>
          <p:cNvSpPr>
            <a:spLocks noGrp="1"/>
          </p:cNvSpPr>
          <p:nvPr>
            <p:ph type="sldNum" sz="quarter" idx="12"/>
          </p:nvPr>
        </p:nvSpPr>
        <p:spPr/>
        <p:txBody>
          <a:bodyPr/>
          <a:lstStyle>
            <a:lvl1pPr>
              <a:defRPr smtClean="0"/>
            </a:lvl1pPr>
          </a:lstStyle>
          <a:p>
            <a:pPr>
              <a:defRPr/>
            </a:pPr>
            <a:fld id="{22957508-2D35-494A-9884-0380BE456C34}" type="slidenum">
              <a:rPr lang="en-US"/>
              <a:pPr>
                <a:defRPr/>
              </a:pPr>
              <a:t>‹#›</a:t>
            </a:fld>
            <a:endParaRPr lang="en-US"/>
          </a:p>
        </p:txBody>
      </p:sp>
    </p:spTree>
    <p:extLst>
      <p:ext uri="{BB962C8B-B14F-4D97-AF65-F5344CB8AC3E}">
        <p14:creationId xmlns:p14="http://schemas.microsoft.com/office/powerpoint/2010/main" val="4222106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85800" y="6248400"/>
            <a:ext cx="1905000" cy="457200"/>
          </a:xfrm>
          <a:prstGeom prst="rect">
            <a:avLst/>
          </a:prstGeom>
        </p:spPr>
        <p:txBody>
          <a:bodyPr/>
          <a:lstStyle>
            <a:lvl1pPr>
              <a:defRPr smtClean="0">
                <a:cs typeface="+mn-cs"/>
              </a:defRPr>
            </a:lvl1pPr>
          </a:lstStyle>
          <a:p>
            <a:pPr>
              <a:defRPr/>
            </a:pPr>
            <a:endParaRPr lang="en-US"/>
          </a:p>
        </p:txBody>
      </p:sp>
      <p:sp>
        <p:nvSpPr>
          <p:cNvPr id="6" name="Footer Placeholder 5"/>
          <p:cNvSpPr>
            <a:spLocks noGrp="1"/>
          </p:cNvSpPr>
          <p:nvPr>
            <p:ph type="ftr" sz="quarter" idx="11"/>
          </p:nvPr>
        </p:nvSpPr>
        <p:spPr/>
        <p:txBody>
          <a:bodyPr/>
          <a:lstStyle>
            <a:lvl1pPr>
              <a:defRPr smtClean="0"/>
            </a:lvl1pPr>
          </a:lstStyle>
          <a:p>
            <a:pPr>
              <a:defRPr/>
            </a:pPr>
            <a:r>
              <a:rPr lang="en-US"/>
              <a:t>Singly Linked Lists</a:t>
            </a:r>
          </a:p>
        </p:txBody>
      </p:sp>
      <p:sp>
        <p:nvSpPr>
          <p:cNvPr id="7" name="Slide Number Placeholder 6"/>
          <p:cNvSpPr>
            <a:spLocks noGrp="1"/>
          </p:cNvSpPr>
          <p:nvPr>
            <p:ph type="sldNum" sz="quarter" idx="12"/>
          </p:nvPr>
        </p:nvSpPr>
        <p:spPr/>
        <p:txBody>
          <a:bodyPr/>
          <a:lstStyle>
            <a:lvl1pPr>
              <a:defRPr smtClean="0"/>
            </a:lvl1pPr>
          </a:lstStyle>
          <a:p>
            <a:pPr>
              <a:defRPr/>
            </a:pPr>
            <a:fld id="{CB6DE827-6D80-524B-8B77-BE63AFBF148E}" type="slidenum">
              <a:rPr lang="en-US"/>
              <a:pPr>
                <a:defRPr/>
              </a:pPr>
              <a:t>‹#›</a:t>
            </a:fld>
            <a:endParaRPr lang="en-US"/>
          </a:p>
        </p:txBody>
      </p:sp>
    </p:spTree>
    <p:extLst>
      <p:ext uri="{BB962C8B-B14F-4D97-AF65-F5344CB8AC3E}">
        <p14:creationId xmlns:p14="http://schemas.microsoft.com/office/powerpoint/2010/main" val="752329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9144000" cy="6858000"/>
            <a:chOff x="0" y="0"/>
            <a:chExt cx="5760" cy="4320"/>
          </a:xfrm>
        </p:grpSpPr>
        <p:grpSp>
          <p:nvGrpSpPr>
            <p:cNvPr id="1032" name="Group 3"/>
            <p:cNvGrpSpPr>
              <a:grpSpLocks/>
            </p:cNvGrpSpPr>
            <p:nvPr/>
          </p:nvGrpSpPr>
          <p:grpSpPr bwMode="auto">
            <a:xfrm>
              <a:off x="0" y="0"/>
              <a:ext cx="5760" cy="4320"/>
              <a:chOff x="0" y="0"/>
              <a:chExt cx="5760" cy="4320"/>
            </a:xfrm>
          </p:grpSpPr>
          <p:grpSp>
            <p:nvGrpSpPr>
              <p:cNvPr id="1039" name="Group 4"/>
              <p:cNvGrpSpPr>
                <a:grpSpLocks/>
              </p:cNvGrpSpPr>
              <p:nvPr/>
            </p:nvGrpSpPr>
            <p:grpSpPr bwMode="auto">
              <a:xfrm>
                <a:off x="0" y="192"/>
                <a:ext cx="5760" cy="4032"/>
                <a:chOff x="0" y="192"/>
                <a:chExt cx="5760" cy="4032"/>
              </a:xfrm>
            </p:grpSpPr>
            <p:sp>
              <p:nvSpPr>
                <p:cNvPr id="4101" name="Line 5"/>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102" name="Line 6"/>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103" name="Line 7"/>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104" name="Line 8"/>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105" name="Line 9"/>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106" name="Line 10"/>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107" name="Line 11"/>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108" name="Line 12"/>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109" name="Line 13"/>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110" name="Line 14"/>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111" name="Line 15"/>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112" name="Line 16"/>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113" name="Line 17"/>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114" name="Line 18"/>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115" name="Line 19"/>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116" name="Line 20"/>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117" name="Line 21"/>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118" name="Line 22"/>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119" name="Line 23"/>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120" name="Line 24"/>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121" name="Line 25"/>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122" name="Line 26"/>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grpSp>
            <p:nvGrpSpPr>
              <p:cNvPr id="1040" name="Group 27"/>
              <p:cNvGrpSpPr>
                <a:grpSpLocks/>
              </p:cNvGrpSpPr>
              <p:nvPr/>
            </p:nvGrpSpPr>
            <p:grpSpPr bwMode="auto">
              <a:xfrm>
                <a:off x="192" y="0"/>
                <a:ext cx="5376" cy="4320"/>
                <a:chOff x="192" y="0"/>
                <a:chExt cx="5376" cy="4320"/>
              </a:xfrm>
            </p:grpSpPr>
            <p:sp>
              <p:nvSpPr>
                <p:cNvPr id="4124"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125"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126"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127"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128"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129"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130"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131"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132"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133"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134"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135"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136"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137"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138"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139"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140"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141"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142"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143"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144"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145"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146"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147"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148"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149"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150"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151"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152"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grpSp>
        <p:sp>
          <p:nvSpPr>
            <p:cNvPr id="4153" name="Rectangle 57" descr="60%"/>
            <p:cNvSpPr>
              <a:spLocks noChangeArrowheads="1"/>
            </p:cNvSpPr>
            <p:nvPr/>
          </p:nvSpPr>
          <p:spPr bwMode="ltGray">
            <a:xfrm>
              <a:off x="2112" y="0"/>
              <a:ext cx="3648" cy="96"/>
            </a:xfrm>
            <a:prstGeom prst="rect">
              <a:avLst/>
            </a:prstGeom>
            <a:pattFill prst="pct60">
              <a:fgClr>
                <a:schemeClr val="folHlink"/>
              </a:fgClr>
              <a:bgClr>
                <a:schemeClr val="bg1"/>
              </a:bgClr>
            </a:patt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154" name="Line 58"/>
            <p:cNvSpPr>
              <a:spLocks noChangeShapeType="1"/>
            </p:cNvSpPr>
            <p:nvPr/>
          </p:nvSpPr>
          <p:spPr bwMode="ltGray">
            <a:xfrm>
              <a:off x="5568" y="0"/>
              <a:ext cx="0" cy="1488"/>
            </a:xfrm>
            <a:prstGeom prst="line">
              <a:avLst/>
            </a:prstGeom>
            <a:noFill/>
            <a:ln w="9525">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nvGrpSpPr>
            <p:cNvPr id="1035" name="Group 59"/>
            <p:cNvGrpSpPr>
              <a:grpSpLocks/>
            </p:cNvGrpSpPr>
            <p:nvPr/>
          </p:nvGrpSpPr>
          <p:grpSpPr bwMode="auto">
            <a:xfrm>
              <a:off x="261" y="892"/>
              <a:ext cx="1124" cy="1464"/>
              <a:chOff x="96" y="916"/>
              <a:chExt cx="2208" cy="2876"/>
            </a:xfrm>
          </p:grpSpPr>
          <p:sp>
            <p:nvSpPr>
              <p:cNvPr id="4156" name="Line 60"/>
              <p:cNvSpPr>
                <a:spLocks noChangeShapeType="1"/>
              </p:cNvSpPr>
              <p:nvPr/>
            </p:nvSpPr>
            <p:spPr bwMode="ltGray">
              <a:xfrm flipH="1">
                <a:off x="96" y="1038"/>
                <a:ext cx="2208" cy="0"/>
              </a:xfrm>
              <a:prstGeom prst="line">
                <a:avLst/>
              </a:prstGeom>
              <a:noFill/>
              <a:ln w="9525">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157" name="Line 61"/>
              <p:cNvSpPr>
                <a:spLocks noChangeShapeType="1"/>
              </p:cNvSpPr>
              <p:nvPr/>
            </p:nvSpPr>
            <p:spPr bwMode="ltGray">
              <a:xfrm>
                <a:off x="336" y="920"/>
                <a:ext cx="0" cy="2872"/>
              </a:xfrm>
              <a:prstGeom prst="line">
                <a:avLst/>
              </a:prstGeom>
              <a:noFill/>
              <a:ln w="9525">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158" name="Arc 62"/>
              <p:cNvSpPr>
                <a:spLocks/>
              </p:cNvSpPr>
              <p:nvPr/>
            </p:nvSpPr>
            <p:spPr bwMode="ltGray">
              <a:xfrm flipH="1">
                <a:off x="218" y="916"/>
                <a:ext cx="238" cy="240"/>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1"/>
                    </a:cubicBezTo>
                    <a:cubicBezTo>
                      <a:pt x="33524" y="0"/>
                      <a:pt x="43195" y="9670"/>
                      <a:pt x="43195" y="21600"/>
                    </a:cubicBezTo>
                    <a:cubicBezTo>
                      <a:pt x="43195" y="33529"/>
                      <a:pt x="33524" y="43200"/>
                      <a:pt x="21595" y="43200"/>
                    </a:cubicBezTo>
                    <a:cubicBezTo>
                      <a:pt x="9843" y="43199"/>
                      <a:pt x="247" y="33805"/>
                      <a:pt x="-1" y="22056"/>
                    </a:cubicBezTo>
                  </a:path>
                  <a:path w="43195" h="43200" stroke="0" extrusionOk="0">
                    <a:moveTo>
                      <a:pt x="21114" y="5"/>
                    </a:moveTo>
                    <a:cubicBezTo>
                      <a:pt x="21274" y="1"/>
                      <a:pt x="21434" y="-1"/>
                      <a:pt x="21595" y="-1"/>
                    </a:cubicBezTo>
                    <a:cubicBezTo>
                      <a:pt x="33524" y="0"/>
                      <a:pt x="43195" y="9670"/>
                      <a:pt x="43195" y="21600"/>
                    </a:cubicBezTo>
                    <a:cubicBezTo>
                      <a:pt x="43195" y="33529"/>
                      <a:pt x="33524" y="43200"/>
                      <a:pt x="21595" y="43200"/>
                    </a:cubicBezTo>
                    <a:cubicBezTo>
                      <a:pt x="9843" y="43199"/>
                      <a:pt x="247" y="33805"/>
                      <a:pt x="-1" y="22056"/>
                    </a:cubicBezTo>
                    <a:lnTo>
                      <a:pt x="21595" y="21600"/>
                    </a:lnTo>
                    <a:close/>
                  </a:path>
                </a:pathLst>
              </a:custGeom>
              <a:noFill/>
              <a:ln w="9525">
                <a:solidFill>
                  <a:schemeClr val="hlink"/>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grpSp>
      <p:sp>
        <p:nvSpPr>
          <p:cNvPr id="4159" name="Rectangle 63"/>
          <p:cNvSpPr>
            <a:spLocks noGrp="1" noChangeArrowheads="1"/>
          </p:cNvSpPr>
          <p:nvPr>
            <p:ph type="title"/>
          </p:nvPr>
        </p:nvSpPr>
        <p:spPr bwMode="auto">
          <a:xfrm>
            <a:off x="609600" y="304800"/>
            <a:ext cx="7772400" cy="114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4160" name="Rectangle 64" descr="Rectangle: Click to edit Master text styles&#10;Second level&#10;Third level&#10;Fourth level&#10;Fifth level"/>
          <p:cNvSpPr>
            <a:spLocks noGrp="1" noChangeArrowheads="1"/>
          </p:cNvSpPr>
          <p:nvPr>
            <p:ph type="body" idx="1"/>
          </p:nvPr>
        </p:nvSpPr>
        <p:spPr bwMode="auto">
          <a:xfrm>
            <a:off x="838200" y="1905000"/>
            <a:ext cx="7772400" cy="411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62" name="Rectangle 66"/>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lgn="ctr">
              <a:defRPr sz="1400" smtClean="0">
                <a:cs typeface="+mn-cs"/>
              </a:defRPr>
            </a:lvl1pPr>
          </a:lstStyle>
          <a:p>
            <a:pPr>
              <a:defRPr/>
            </a:pPr>
            <a:r>
              <a:rPr lang="en-US"/>
              <a:t>Singly Linked Lists</a:t>
            </a:r>
          </a:p>
        </p:txBody>
      </p:sp>
      <p:sp>
        <p:nvSpPr>
          <p:cNvPr id="4163" name="Rectangle 67"/>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lgn="r">
              <a:defRPr sz="1400" smtClean="0">
                <a:cs typeface="+mn-cs"/>
              </a:defRPr>
            </a:lvl1pPr>
          </a:lstStyle>
          <a:p>
            <a:pPr>
              <a:defRPr/>
            </a:pPr>
            <a:fld id="{B66870BA-0503-A249-98D7-27DF6CF05A1F}" type="slidenum">
              <a:rPr lang="en-US"/>
              <a:pPr>
                <a:defRPr/>
              </a:pPr>
              <a:t>‹#›</a:t>
            </a:fld>
            <a:endParaRPr lang="en-US"/>
          </a:p>
        </p:txBody>
      </p:sp>
      <p:sp>
        <p:nvSpPr>
          <p:cNvPr id="4164" name="Text Box 68"/>
          <p:cNvSpPr txBox="1">
            <a:spLocks noChangeArrowheads="1"/>
          </p:cNvSpPr>
          <p:nvPr userDrawn="1"/>
        </p:nvSpPr>
        <p:spPr bwMode="auto">
          <a:xfrm>
            <a:off x="255588" y="6400800"/>
            <a:ext cx="3402012" cy="307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905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400" dirty="0">
                <a:cs typeface="+mn-cs"/>
              </a:rPr>
              <a:t>© 2014 Goodrich, </a:t>
            </a:r>
            <a:r>
              <a:rPr lang="en-US" sz="1400" dirty="0" err="1">
                <a:cs typeface="+mn-cs"/>
              </a:rPr>
              <a:t>Tamassia</a:t>
            </a:r>
            <a:r>
              <a:rPr lang="en-US" sz="1400" dirty="0">
                <a:cs typeface="+mn-cs"/>
              </a:rPr>
              <a:t>, </a:t>
            </a:r>
            <a:r>
              <a:rPr lang="en-US" sz="1400" dirty="0" err="1">
                <a:cs typeface="+mn-cs"/>
              </a:rPr>
              <a:t>Goldwasser</a:t>
            </a:r>
            <a:endParaRPr lang="en-US" sz="1400" dirty="0">
              <a:cs typeface="+mn-cs"/>
            </a:endParaRP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hdr="0" dt="0"/>
  <p:txStyles>
    <p:titleStyle>
      <a:lvl1pPr algn="l" rtl="0" eaLnBrk="0" fontAlgn="base" hangingPunct="0">
        <a:spcBef>
          <a:spcPct val="0"/>
        </a:spcBef>
        <a:spcAft>
          <a:spcPct val="0"/>
        </a:spcAft>
        <a:defRPr sz="4400">
          <a:solidFill>
            <a:schemeClr val="tx2"/>
          </a:solidFill>
          <a:latin typeface="+mj-lt"/>
          <a:ea typeface="+mj-ea"/>
          <a:cs typeface="ＭＳ Ｐゴシック" charset="0"/>
        </a:defRPr>
      </a:lvl1pPr>
      <a:lvl2pPr algn="l" rtl="0" eaLnBrk="0" fontAlgn="base" hangingPunct="0">
        <a:spcBef>
          <a:spcPct val="0"/>
        </a:spcBef>
        <a:spcAft>
          <a:spcPct val="0"/>
        </a:spcAft>
        <a:defRPr sz="4400">
          <a:solidFill>
            <a:schemeClr val="tx2"/>
          </a:solidFill>
          <a:latin typeface="Tahoma" charset="0"/>
          <a:ea typeface="ＭＳ Ｐゴシック" charset="0"/>
          <a:cs typeface="ＭＳ Ｐゴシック" charset="0"/>
        </a:defRPr>
      </a:lvl2pPr>
      <a:lvl3pPr algn="l" rtl="0" eaLnBrk="0" fontAlgn="base" hangingPunct="0">
        <a:spcBef>
          <a:spcPct val="0"/>
        </a:spcBef>
        <a:spcAft>
          <a:spcPct val="0"/>
        </a:spcAft>
        <a:defRPr sz="4400">
          <a:solidFill>
            <a:schemeClr val="tx2"/>
          </a:solidFill>
          <a:latin typeface="Tahoma" charset="0"/>
          <a:ea typeface="ＭＳ Ｐゴシック" charset="0"/>
          <a:cs typeface="ＭＳ Ｐゴシック" charset="0"/>
        </a:defRPr>
      </a:lvl3pPr>
      <a:lvl4pPr algn="l" rtl="0" eaLnBrk="0" fontAlgn="base" hangingPunct="0">
        <a:spcBef>
          <a:spcPct val="0"/>
        </a:spcBef>
        <a:spcAft>
          <a:spcPct val="0"/>
        </a:spcAft>
        <a:defRPr sz="4400">
          <a:solidFill>
            <a:schemeClr val="tx2"/>
          </a:solidFill>
          <a:latin typeface="Tahoma" charset="0"/>
          <a:ea typeface="ＭＳ Ｐゴシック" charset="0"/>
          <a:cs typeface="ＭＳ Ｐゴシック" charset="0"/>
        </a:defRPr>
      </a:lvl4pPr>
      <a:lvl5pPr algn="l" rtl="0" eaLnBrk="0" fontAlgn="base" hangingPunct="0">
        <a:spcBef>
          <a:spcPct val="0"/>
        </a:spcBef>
        <a:spcAft>
          <a:spcPct val="0"/>
        </a:spcAft>
        <a:defRPr sz="4400">
          <a:solidFill>
            <a:schemeClr val="tx2"/>
          </a:solidFill>
          <a:latin typeface="Tahoma" charset="0"/>
          <a:ea typeface="ＭＳ Ｐゴシック" charset="0"/>
          <a:cs typeface="ＭＳ Ｐゴシック" charset="0"/>
        </a:defRPr>
      </a:lvl5pPr>
      <a:lvl6pPr marL="457200" algn="l" rtl="0" fontAlgn="base">
        <a:spcBef>
          <a:spcPct val="0"/>
        </a:spcBef>
        <a:spcAft>
          <a:spcPct val="0"/>
        </a:spcAft>
        <a:defRPr sz="4400">
          <a:solidFill>
            <a:schemeClr val="tx2"/>
          </a:solidFill>
          <a:latin typeface="Tahoma" charset="0"/>
          <a:ea typeface="ＭＳ Ｐゴシック" charset="0"/>
        </a:defRPr>
      </a:lvl6pPr>
      <a:lvl7pPr marL="914400" algn="l" rtl="0" fontAlgn="base">
        <a:spcBef>
          <a:spcPct val="0"/>
        </a:spcBef>
        <a:spcAft>
          <a:spcPct val="0"/>
        </a:spcAft>
        <a:defRPr sz="4400">
          <a:solidFill>
            <a:schemeClr val="tx2"/>
          </a:solidFill>
          <a:latin typeface="Tahoma" charset="0"/>
          <a:ea typeface="ＭＳ Ｐゴシック" charset="0"/>
        </a:defRPr>
      </a:lvl7pPr>
      <a:lvl8pPr marL="1371600" algn="l" rtl="0" fontAlgn="base">
        <a:spcBef>
          <a:spcPct val="0"/>
        </a:spcBef>
        <a:spcAft>
          <a:spcPct val="0"/>
        </a:spcAft>
        <a:defRPr sz="4400">
          <a:solidFill>
            <a:schemeClr val="tx2"/>
          </a:solidFill>
          <a:latin typeface="Tahoma" charset="0"/>
          <a:ea typeface="ＭＳ Ｐゴシック" charset="0"/>
        </a:defRPr>
      </a:lvl8pPr>
      <a:lvl9pPr marL="1828800" algn="l" rtl="0" fontAlgn="base">
        <a:spcBef>
          <a:spcPct val="0"/>
        </a:spcBef>
        <a:spcAft>
          <a:spcPct val="0"/>
        </a:spcAft>
        <a:defRPr sz="4400">
          <a:solidFill>
            <a:schemeClr val="tx2"/>
          </a:solidFill>
          <a:latin typeface="Tahoma" charset="0"/>
          <a:ea typeface="ＭＳ Ｐゴシック" charset="0"/>
        </a:defRPr>
      </a:lvl9pPr>
    </p:titleStyle>
    <p:bodyStyle>
      <a:lvl1pPr marL="342900" indent="-342900" algn="l" rtl="0" eaLnBrk="0" fontAlgn="base" hangingPunct="0">
        <a:spcBef>
          <a:spcPct val="20000"/>
        </a:spcBef>
        <a:spcAft>
          <a:spcPct val="0"/>
        </a:spcAft>
        <a:buClr>
          <a:schemeClr val="hlink"/>
        </a:buClr>
        <a:buSzPct val="110000"/>
        <a:buFont typeface="Wingdings" charset="0"/>
        <a:buBlip>
          <a:blip r:embed="rId14"/>
        </a:buBlip>
        <a:defRPr sz="3200">
          <a:solidFill>
            <a:schemeClr val="tx1"/>
          </a:solidFill>
          <a:latin typeface="+mn-lt"/>
          <a:ea typeface="+mn-ea"/>
          <a:cs typeface="ＭＳ Ｐゴシック" charset="0"/>
        </a:defRPr>
      </a:lvl1pPr>
      <a:lvl2pPr marL="742950" indent="-285750" algn="l" rtl="0" eaLnBrk="0" fontAlgn="base" hangingPunct="0">
        <a:spcBef>
          <a:spcPct val="20000"/>
        </a:spcBef>
        <a:spcAft>
          <a:spcPct val="0"/>
        </a:spcAft>
        <a:buClr>
          <a:schemeClr val="tx1"/>
        </a:buClr>
        <a:buSzPct val="60000"/>
        <a:buFont typeface="Wingdings" charset="0"/>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charset="0"/>
        <a:buChar char="w"/>
        <a:defRPr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65000"/>
        <a:buFont typeface="Wingdings" charset="0"/>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60000"/>
        <a:buFont typeface="Wingdings" charset="0"/>
        <a:buChar char="n"/>
        <a:defRPr sz="2000">
          <a:solidFill>
            <a:schemeClr val="tx1"/>
          </a:solidFill>
          <a:latin typeface="+mn-lt"/>
          <a:ea typeface="+mn-ea"/>
        </a:defRPr>
      </a:lvl5pPr>
      <a:lvl6pPr marL="2514600" indent="-228600" algn="l" rtl="0" fontAlgn="base">
        <a:spcBef>
          <a:spcPct val="20000"/>
        </a:spcBef>
        <a:spcAft>
          <a:spcPct val="0"/>
        </a:spcAft>
        <a:buClr>
          <a:schemeClr val="hlink"/>
        </a:buClr>
        <a:buSzPct val="60000"/>
        <a:buFont typeface="Wingdings" charset="0"/>
        <a:buChar char="n"/>
        <a:defRPr sz="2000">
          <a:solidFill>
            <a:schemeClr val="tx1"/>
          </a:solidFill>
          <a:latin typeface="+mn-lt"/>
          <a:ea typeface="+mn-ea"/>
        </a:defRPr>
      </a:lvl6pPr>
      <a:lvl7pPr marL="2971800" indent="-228600" algn="l" rtl="0" fontAlgn="base">
        <a:spcBef>
          <a:spcPct val="20000"/>
        </a:spcBef>
        <a:spcAft>
          <a:spcPct val="0"/>
        </a:spcAft>
        <a:buClr>
          <a:schemeClr val="hlink"/>
        </a:buClr>
        <a:buSzPct val="60000"/>
        <a:buFont typeface="Wingdings" charset="0"/>
        <a:buChar char="n"/>
        <a:defRPr sz="2000">
          <a:solidFill>
            <a:schemeClr val="tx1"/>
          </a:solidFill>
          <a:latin typeface="+mn-lt"/>
          <a:ea typeface="+mn-ea"/>
        </a:defRPr>
      </a:lvl7pPr>
      <a:lvl8pPr marL="3429000" indent="-228600" algn="l" rtl="0" fontAlgn="base">
        <a:spcBef>
          <a:spcPct val="20000"/>
        </a:spcBef>
        <a:spcAft>
          <a:spcPct val="0"/>
        </a:spcAft>
        <a:buClr>
          <a:schemeClr val="hlink"/>
        </a:buClr>
        <a:buSzPct val="60000"/>
        <a:buFont typeface="Wingdings" charset="0"/>
        <a:buChar char="n"/>
        <a:defRPr sz="2000">
          <a:solidFill>
            <a:schemeClr val="tx1"/>
          </a:solidFill>
          <a:latin typeface="+mn-lt"/>
          <a:ea typeface="+mn-ea"/>
        </a:defRPr>
      </a:lvl8pPr>
      <a:lvl9pPr marL="3886200" indent="-228600" algn="l" rtl="0" fontAlgn="base">
        <a:spcBef>
          <a:spcPct val="20000"/>
        </a:spcBef>
        <a:spcAft>
          <a:spcPct val="0"/>
        </a:spcAft>
        <a:buClr>
          <a:schemeClr val="hlink"/>
        </a:buClr>
        <a:buSzPct val="60000"/>
        <a:buFont typeface="Wingdings" charset="0"/>
        <a:buChar char="n"/>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wmf"/><Relationship Id="rId5" Type="http://schemas.openxmlformats.org/officeDocument/2006/relationships/image" Target="../media/image4.wmf"/><Relationship Id="rId4" Type="http://schemas.openxmlformats.org/officeDocument/2006/relationships/image" Target="../media/image3.wmf"/></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0"/>
          <p:cNvSpPr>
            <a:spLocks noGrp="1" noChangeArrowheads="1"/>
          </p:cNvSpPr>
          <p:nvPr>
            <p:ph type="ftr" sz="quarter" idx="10"/>
          </p:nvPr>
        </p:nvSpPr>
        <p:spPr/>
        <p:txBody>
          <a:bodyPr/>
          <a:lstStyle/>
          <a:p>
            <a:pPr>
              <a:defRPr/>
            </a:pPr>
            <a:r>
              <a:rPr lang="en-US"/>
              <a:t>Singly Linked Lists</a:t>
            </a:r>
          </a:p>
        </p:txBody>
      </p:sp>
      <p:sp>
        <p:nvSpPr>
          <p:cNvPr id="9" name="Rectangle 71"/>
          <p:cNvSpPr>
            <a:spLocks noGrp="1" noChangeArrowheads="1"/>
          </p:cNvSpPr>
          <p:nvPr>
            <p:ph type="sldNum" sz="quarter" idx="11"/>
          </p:nvPr>
        </p:nvSpPr>
        <p:spPr/>
        <p:txBody>
          <a:bodyPr/>
          <a:lstStyle/>
          <a:p>
            <a:pPr>
              <a:defRPr/>
            </a:pPr>
            <a:fld id="{92D464B1-9A36-3A42-BA9A-A4CE366EA0D1}" type="slidenum">
              <a:rPr lang="en-US"/>
              <a:pPr>
                <a:defRPr/>
              </a:pPr>
              <a:t>1</a:t>
            </a:fld>
            <a:endParaRPr lang="en-US"/>
          </a:p>
        </p:txBody>
      </p:sp>
      <p:sp>
        <p:nvSpPr>
          <p:cNvPr id="3322" name="Line 250"/>
          <p:cNvSpPr>
            <a:spLocks noChangeShapeType="1"/>
          </p:cNvSpPr>
          <p:nvPr/>
        </p:nvSpPr>
        <p:spPr bwMode="auto">
          <a:xfrm>
            <a:off x="2709863" y="4264025"/>
            <a:ext cx="4419600" cy="0"/>
          </a:xfrm>
          <a:prstGeom prst="line">
            <a:avLst/>
          </a:prstGeom>
          <a:noFill/>
          <a:ln w="38100">
            <a:solidFill>
              <a:schemeClr val="tx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cs typeface="+mn-cs"/>
            </a:endParaRPr>
          </a:p>
        </p:txBody>
      </p:sp>
      <p:sp>
        <p:nvSpPr>
          <p:cNvPr id="3074" name="Rectangle 2"/>
          <p:cNvSpPr>
            <a:spLocks noGrp="1" noChangeArrowheads="1"/>
          </p:cNvSpPr>
          <p:nvPr>
            <p:ph type="ctrTitle"/>
          </p:nvPr>
        </p:nvSpPr>
        <p:spPr>
          <a:xfrm>
            <a:off x="914400" y="1676400"/>
            <a:ext cx="7772400" cy="1143000"/>
          </a:xfrm>
        </p:spPr>
        <p:txBody>
          <a:bodyPr/>
          <a:lstStyle/>
          <a:p>
            <a:pPr eaLnBrk="1" hangingPunct="1">
              <a:defRPr/>
            </a:pPr>
            <a:r>
              <a:rPr lang="en-US" dirty="0">
                <a:cs typeface="+mj-cs"/>
              </a:rPr>
              <a:t>Singly Linked Lists</a:t>
            </a:r>
          </a:p>
        </p:txBody>
      </p:sp>
      <p:pic>
        <p:nvPicPr>
          <p:cNvPr id="3316" name="Picture 24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3733800"/>
            <a:ext cx="871538" cy="1060450"/>
          </a:xfrm>
          <a:prstGeom prst="rect">
            <a:avLst/>
          </a:prstGeom>
          <a:solidFill>
            <a:schemeClr val="folHlink"/>
          </a:solidFill>
          <a:ln w="38100">
            <a:solidFill>
              <a:schemeClr val="tx2"/>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pic>
        <p:nvPicPr>
          <p:cNvPr id="3317" name="Picture 24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9188" y="3752850"/>
            <a:ext cx="871537" cy="1020763"/>
          </a:xfrm>
          <a:prstGeom prst="rect">
            <a:avLst/>
          </a:prstGeom>
          <a:solidFill>
            <a:schemeClr val="folHlink"/>
          </a:solidFill>
          <a:ln w="38100">
            <a:solidFill>
              <a:schemeClr val="tx2"/>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pic>
        <p:nvPicPr>
          <p:cNvPr id="3318" name="Picture 24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13538" y="3873500"/>
            <a:ext cx="873125" cy="779463"/>
          </a:xfrm>
          <a:prstGeom prst="rect">
            <a:avLst/>
          </a:prstGeom>
          <a:solidFill>
            <a:schemeClr val="folHlink"/>
          </a:solidFill>
          <a:ln w="38100">
            <a:solidFill>
              <a:schemeClr val="tx2"/>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pic>
        <p:nvPicPr>
          <p:cNvPr id="3319" name="Picture 24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86363" y="3841750"/>
            <a:ext cx="871537" cy="842963"/>
          </a:xfrm>
          <a:prstGeom prst="rect">
            <a:avLst/>
          </a:prstGeom>
          <a:solidFill>
            <a:schemeClr val="folHlink"/>
          </a:solidFill>
          <a:ln w="38100">
            <a:solidFill>
              <a:schemeClr val="tx2"/>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10" name="Subtitle 1"/>
          <p:cNvSpPr>
            <a:spLocks noGrp="1"/>
          </p:cNvSpPr>
          <p:nvPr>
            <p:ph type="subTitle" idx="1"/>
          </p:nvPr>
        </p:nvSpPr>
        <p:spPr>
          <a:xfrm>
            <a:off x="914400" y="381000"/>
            <a:ext cx="6629400" cy="990600"/>
          </a:xfrm>
        </p:spPr>
        <p:txBody>
          <a:bodyPr>
            <a:normAutofit/>
          </a:bodyPr>
          <a:lstStyle/>
          <a:p>
            <a:r>
              <a:rPr lang="en-US" sz="1800" dirty="0"/>
              <a:t>Presentation for use with the textbook </a:t>
            </a:r>
            <a:r>
              <a:rPr lang="en-US" sz="1800" dirty="0">
                <a:solidFill>
                  <a:schemeClr val="tx2"/>
                </a:solidFill>
              </a:rPr>
              <a:t>Data Structures and Algorithms in Java, 6</a:t>
            </a:r>
            <a:r>
              <a:rPr lang="en-US" sz="1800" baseline="30000" dirty="0">
                <a:solidFill>
                  <a:schemeClr val="tx2"/>
                </a:solidFill>
              </a:rPr>
              <a:t>th</a:t>
            </a:r>
            <a:r>
              <a:rPr lang="en-US" sz="1800" dirty="0">
                <a:solidFill>
                  <a:schemeClr val="tx2"/>
                </a:solidFill>
              </a:rPr>
              <a:t> edition</a:t>
            </a:r>
            <a:r>
              <a:rPr lang="en-US" sz="1800" dirty="0"/>
              <a:t>, by M. T. Goodrich, R. Tamassia, and M. H. Goldwasser, Wiley, 2014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defRPr/>
            </a:pPr>
            <a:r>
              <a:rPr lang="en-US" dirty="0">
                <a:cs typeface="+mj-cs"/>
              </a:rPr>
              <a:t>Removing at the Tail </a:t>
            </a:r>
          </a:p>
        </p:txBody>
      </p:sp>
      <p:sp>
        <p:nvSpPr>
          <p:cNvPr id="91139" name="Rectangle 3" descr="Rectangle: Click to edit Master text styles&#10;Second level&#10;Third level&#10;Fourth level&#10;Fifth level"/>
          <p:cNvSpPr>
            <a:spLocks noGrp="1" noChangeArrowheads="1"/>
          </p:cNvSpPr>
          <p:nvPr>
            <p:ph idx="1"/>
          </p:nvPr>
        </p:nvSpPr>
        <p:spPr>
          <a:xfrm>
            <a:off x="762000" y="1752600"/>
            <a:ext cx="7696200" cy="2209800"/>
          </a:xfrm>
        </p:spPr>
        <p:txBody>
          <a:bodyPr>
            <a:normAutofit/>
          </a:bodyPr>
          <a:lstStyle/>
          <a:p>
            <a:pPr eaLnBrk="1" hangingPunct="1">
              <a:buFont typeface="Arial"/>
              <a:buChar char="•"/>
              <a:defRPr/>
            </a:pPr>
            <a:r>
              <a:rPr lang="en-US" sz="2800" dirty="0">
                <a:cs typeface="+mn-cs"/>
              </a:rPr>
              <a:t>Removing at the tail of a singly linked list is not efficient!</a:t>
            </a:r>
          </a:p>
          <a:p>
            <a:pPr eaLnBrk="1" hangingPunct="1">
              <a:buFont typeface="Arial"/>
              <a:buChar char="•"/>
              <a:defRPr/>
            </a:pPr>
            <a:r>
              <a:rPr lang="en-US" sz="2800" dirty="0">
                <a:cs typeface="+mn-cs"/>
              </a:rPr>
              <a:t>There is no constant-time way to update the tail to point to the previous node</a:t>
            </a:r>
          </a:p>
        </p:txBody>
      </p:sp>
      <p:sp>
        <p:nvSpPr>
          <p:cNvPr id="5" name="Footer Placeholder 5"/>
          <p:cNvSpPr>
            <a:spLocks noGrp="1"/>
          </p:cNvSpPr>
          <p:nvPr>
            <p:ph type="ftr" sz="quarter" idx="11"/>
          </p:nvPr>
        </p:nvSpPr>
        <p:spPr/>
        <p:txBody>
          <a:bodyPr/>
          <a:lstStyle/>
          <a:p>
            <a:pPr>
              <a:defRPr/>
            </a:pPr>
            <a:r>
              <a:rPr lang="en-US"/>
              <a:t>Singly Linked Lists</a:t>
            </a:r>
          </a:p>
        </p:txBody>
      </p:sp>
      <p:sp>
        <p:nvSpPr>
          <p:cNvPr id="6" name="Slide Number Placeholder 6"/>
          <p:cNvSpPr>
            <a:spLocks noGrp="1"/>
          </p:cNvSpPr>
          <p:nvPr>
            <p:ph type="sldNum" sz="quarter" idx="12"/>
          </p:nvPr>
        </p:nvSpPr>
        <p:spPr/>
        <p:txBody>
          <a:bodyPr/>
          <a:lstStyle/>
          <a:p>
            <a:pPr>
              <a:defRPr/>
            </a:pPr>
            <a:fld id="{B67DD964-6A90-F944-BF58-C277EA93D231}" type="slidenum">
              <a:rPr lang="en-US"/>
              <a:pPr>
                <a:defRPr/>
              </a:pPr>
              <a:t>10</a:t>
            </a:fld>
            <a:endParaRPr lang="en-US"/>
          </a:p>
        </p:txBody>
      </p:sp>
      <p:pic>
        <p:nvPicPr>
          <p:cNvPr id="3" name="Picture 2"/>
          <p:cNvPicPr>
            <a:picLocks noChangeAspect="1"/>
          </p:cNvPicPr>
          <p:nvPr/>
        </p:nvPicPr>
        <p:blipFill>
          <a:blip r:embed="rId3"/>
          <a:stretch>
            <a:fillRect/>
          </a:stretch>
        </p:blipFill>
        <p:spPr>
          <a:xfrm>
            <a:off x="304800" y="4267200"/>
            <a:ext cx="8610600" cy="132193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Footer Placeholder 4"/>
          <p:cNvSpPr>
            <a:spLocks noGrp="1"/>
          </p:cNvSpPr>
          <p:nvPr>
            <p:ph type="ftr" sz="quarter" idx="11"/>
          </p:nvPr>
        </p:nvSpPr>
        <p:spPr/>
        <p:txBody>
          <a:bodyPr/>
          <a:lstStyle/>
          <a:p>
            <a:pPr>
              <a:defRPr/>
            </a:pPr>
            <a:r>
              <a:rPr lang="en-US"/>
              <a:t>Singly Linked Lists</a:t>
            </a:r>
          </a:p>
        </p:txBody>
      </p:sp>
      <p:sp>
        <p:nvSpPr>
          <p:cNvPr id="34" name="Slide Number Placeholder 5"/>
          <p:cNvSpPr>
            <a:spLocks noGrp="1"/>
          </p:cNvSpPr>
          <p:nvPr>
            <p:ph type="sldNum" sz="quarter" idx="12"/>
          </p:nvPr>
        </p:nvSpPr>
        <p:spPr/>
        <p:txBody>
          <a:bodyPr/>
          <a:lstStyle/>
          <a:p>
            <a:pPr>
              <a:defRPr/>
            </a:pPr>
            <a:fld id="{C8607C54-B5E4-E246-B28A-376B00F65C36}" type="slidenum">
              <a:rPr lang="en-US"/>
              <a:pPr>
                <a:defRPr/>
              </a:pPr>
              <a:t>2</a:t>
            </a:fld>
            <a:endParaRPr lang="en-US"/>
          </a:p>
        </p:txBody>
      </p:sp>
      <p:sp>
        <p:nvSpPr>
          <p:cNvPr id="73730" name="Rectangle 2"/>
          <p:cNvSpPr>
            <a:spLocks noGrp="1" noChangeArrowheads="1"/>
          </p:cNvSpPr>
          <p:nvPr>
            <p:ph type="title"/>
          </p:nvPr>
        </p:nvSpPr>
        <p:spPr/>
        <p:txBody>
          <a:bodyPr/>
          <a:lstStyle/>
          <a:p>
            <a:pPr eaLnBrk="1" hangingPunct="1">
              <a:defRPr/>
            </a:pPr>
            <a:r>
              <a:rPr lang="en-US" dirty="0">
                <a:cs typeface="+mj-cs"/>
              </a:rPr>
              <a:t>Singly Linked List</a:t>
            </a:r>
            <a:endParaRPr lang="en-US" dirty="0">
              <a:cs typeface="Tahoma" charset="0"/>
            </a:endParaRPr>
          </a:p>
        </p:txBody>
      </p:sp>
      <p:sp>
        <p:nvSpPr>
          <p:cNvPr id="73731" name="Rectangle 3" descr="Rectangle: Click to edit Master text styles&#10;Second level&#10;Third level&#10;Fourth level&#10;Fifth level"/>
          <p:cNvSpPr>
            <a:spLocks noGrp="1" noChangeArrowheads="1"/>
          </p:cNvSpPr>
          <p:nvPr>
            <p:ph type="body" idx="1"/>
          </p:nvPr>
        </p:nvSpPr>
        <p:spPr>
          <a:xfrm>
            <a:off x="762000" y="1676400"/>
            <a:ext cx="4114800" cy="2819400"/>
          </a:xfrm>
        </p:spPr>
        <p:txBody>
          <a:bodyPr/>
          <a:lstStyle/>
          <a:p>
            <a:pPr eaLnBrk="1" hangingPunct="1">
              <a:lnSpc>
                <a:spcPct val="90000"/>
              </a:lnSpc>
              <a:defRPr/>
            </a:pPr>
            <a:r>
              <a:rPr lang="en-US" sz="2400" dirty="0">
                <a:cs typeface="+mn-cs"/>
              </a:rPr>
              <a:t>A singly linked list is a concrete data structure consisting of a sequence of nodes, starting from a head pointer</a:t>
            </a:r>
          </a:p>
          <a:p>
            <a:pPr eaLnBrk="1" hangingPunct="1">
              <a:lnSpc>
                <a:spcPct val="90000"/>
              </a:lnSpc>
              <a:defRPr/>
            </a:pPr>
            <a:r>
              <a:rPr lang="en-US" sz="2400" dirty="0">
                <a:cs typeface="+mn-cs"/>
              </a:rPr>
              <a:t>Each node stores</a:t>
            </a:r>
          </a:p>
          <a:p>
            <a:pPr lvl="1" eaLnBrk="1" hangingPunct="1">
              <a:lnSpc>
                <a:spcPct val="90000"/>
              </a:lnSpc>
              <a:defRPr/>
            </a:pPr>
            <a:r>
              <a:rPr lang="en-US" sz="2000" dirty="0"/>
              <a:t>element</a:t>
            </a:r>
          </a:p>
          <a:p>
            <a:pPr lvl="1" eaLnBrk="1" hangingPunct="1">
              <a:lnSpc>
                <a:spcPct val="90000"/>
              </a:lnSpc>
              <a:defRPr/>
            </a:pPr>
            <a:r>
              <a:rPr lang="en-US" sz="2000" dirty="0"/>
              <a:t>link to the next node</a:t>
            </a:r>
          </a:p>
        </p:txBody>
      </p:sp>
      <p:sp>
        <p:nvSpPr>
          <p:cNvPr id="73733" name="Rectangle 5"/>
          <p:cNvSpPr>
            <a:spLocks noChangeArrowheads="1"/>
          </p:cNvSpPr>
          <p:nvPr/>
        </p:nvSpPr>
        <p:spPr bwMode="auto">
          <a:xfrm>
            <a:off x="5486400" y="2133600"/>
            <a:ext cx="609600" cy="609600"/>
          </a:xfrm>
          <a:prstGeom prst="rect">
            <a:avLst/>
          </a:prstGeom>
          <a:solidFill>
            <a:schemeClr val="accent1"/>
          </a:solidFill>
          <a:ln w="2857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73739" name="Text Box 11"/>
          <p:cNvSpPr txBox="1">
            <a:spLocks noChangeArrowheads="1"/>
          </p:cNvSpPr>
          <p:nvPr/>
        </p:nvSpPr>
        <p:spPr bwMode="auto">
          <a:xfrm>
            <a:off x="6934200" y="1981200"/>
            <a:ext cx="669925"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2000" dirty="0">
                <a:cs typeface="+mn-cs"/>
              </a:rPr>
              <a:t>next</a:t>
            </a:r>
          </a:p>
        </p:txBody>
      </p:sp>
      <p:sp>
        <p:nvSpPr>
          <p:cNvPr id="73740" name="Text Box 12"/>
          <p:cNvSpPr txBox="1">
            <a:spLocks noChangeArrowheads="1"/>
          </p:cNvSpPr>
          <p:nvPr/>
        </p:nvSpPr>
        <p:spPr bwMode="auto">
          <a:xfrm>
            <a:off x="5242821" y="3438525"/>
            <a:ext cx="1095172"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2000" dirty="0">
                <a:solidFill>
                  <a:schemeClr val="tx2"/>
                </a:solidFill>
                <a:cs typeface="+mn-cs"/>
              </a:rPr>
              <a:t>element</a:t>
            </a:r>
          </a:p>
        </p:txBody>
      </p:sp>
      <p:sp>
        <p:nvSpPr>
          <p:cNvPr id="73741" name="Text Box 13"/>
          <p:cNvSpPr txBox="1">
            <a:spLocks noChangeArrowheads="1"/>
          </p:cNvSpPr>
          <p:nvPr/>
        </p:nvSpPr>
        <p:spPr bwMode="auto">
          <a:xfrm>
            <a:off x="6858000" y="3352800"/>
            <a:ext cx="7366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2000">
                <a:cs typeface="+mn-cs"/>
              </a:rPr>
              <a:t>node</a:t>
            </a:r>
          </a:p>
        </p:txBody>
      </p:sp>
      <p:sp>
        <p:nvSpPr>
          <p:cNvPr id="73742" name="AutoShape 14"/>
          <p:cNvSpPr>
            <a:spLocks noChangeArrowheads="1"/>
          </p:cNvSpPr>
          <p:nvPr/>
        </p:nvSpPr>
        <p:spPr bwMode="auto">
          <a:xfrm>
            <a:off x="5181600" y="1828800"/>
            <a:ext cx="2590800" cy="2133600"/>
          </a:xfrm>
          <a:prstGeom prst="roundRect">
            <a:avLst>
              <a:gd name="adj" fmla="val 16667"/>
            </a:avLst>
          </a:prstGeom>
          <a:noFill/>
          <a:ln w="9525">
            <a:solidFill>
              <a:schemeClr val="tx1"/>
            </a:solidFill>
            <a:prstDash val="lgDash"/>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73745" name="Rectangle 17"/>
          <p:cNvSpPr>
            <a:spLocks noChangeArrowheads="1"/>
          </p:cNvSpPr>
          <p:nvPr/>
        </p:nvSpPr>
        <p:spPr bwMode="auto">
          <a:xfrm>
            <a:off x="6096000" y="2133600"/>
            <a:ext cx="609600" cy="609600"/>
          </a:xfrm>
          <a:prstGeom prst="rect">
            <a:avLst/>
          </a:prstGeom>
          <a:solidFill>
            <a:schemeClr val="accent1"/>
          </a:solidFill>
          <a:ln w="2857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73746" name="Line 18"/>
          <p:cNvSpPr>
            <a:spLocks noChangeShapeType="1"/>
          </p:cNvSpPr>
          <p:nvPr/>
        </p:nvSpPr>
        <p:spPr bwMode="auto">
          <a:xfrm>
            <a:off x="5791200" y="2438400"/>
            <a:ext cx="0" cy="914400"/>
          </a:xfrm>
          <a:prstGeom prst="line">
            <a:avLst/>
          </a:prstGeom>
          <a:noFill/>
          <a:ln w="28575">
            <a:solidFill>
              <a:schemeClr val="tx2"/>
            </a:solidFill>
            <a:round/>
            <a:headEnd type="oval"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cs typeface="+mn-cs"/>
            </a:endParaRPr>
          </a:p>
        </p:txBody>
      </p:sp>
      <p:sp>
        <p:nvSpPr>
          <p:cNvPr id="73747" name="Line 19"/>
          <p:cNvSpPr>
            <a:spLocks noChangeShapeType="1"/>
          </p:cNvSpPr>
          <p:nvPr/>
        </p:nvSpPr>
        <p:spPr bwMode="auto">
          <a:xfrm flipV="1">
            <a:off x="6400800" y="2438400"/>
            <a:ext cx="914400" cy="0"/>
          </a:xfrm>
          <a:prstGeom prst="line">
            <a:avLst/>
          </a:prstGeom>
          <a:noFill/>
          <a:ln w="28575">
            <a:solidFill>
              <a:schemeClr val="tx1"/>
            </a:solidFill>
            <a:round/>
            <a:headEnd type="oval"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cs typeface="+mn-cs"/>
            </a:endParaRPr>
          </a:p>
        </p:txBody>
      </p:sp>
      <p:sp>
        <p:nvSpPr>
          <p:cNvPr id="73748" name="Rectangle 20"/>
          <p:cNvSpPr>
            <a:spLocks noChangeArrowheads="1"/>
          </p:cNvSpPr>
          <p:nvPr/>
        </p:nvSpPr>
        <p:spPr bwMode="auto">
          <a:xfrm>
            <a:off x="1309688" y="4718050"/>
            <a:ext cx="609600" cy="609600"/>
          </a:xfrm>
          <a:prstGeom prst="rect">
            <a:avLst/>
          </a:prstGeom>
          <a:solidFill>
            <a:schemeClr val="accent1"/>
          </a:solidFill>
          <a:ln w="2857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73750" name="Text Box 22"/>
          <p:cNvSpPr txBox="1">
            <a:spLocks noChangeArrowheads="1"/>
          </p:cNvSpPr>
          <p:nvPr/>
        </p:nvSpPr>
        <p:spPr bwMode="auto">
          <a:xfrm>
            <a:off x="1454150" y="5927725"/>
            <a:ext cx="33655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2000">
                <a:solidFill>
                  <a:schemeClr val="tx2"/>
                </a:solidFill>
                <a:cs typeface="+mn-cs"/>
              </a:rPr>
              <a:t>A</a:t>
            </a:r>
          </a:p>
        </p:txBody>
      </p:sp>
      <p:sp>
        <p:nvSpPr>
          <p:cNvPr id="73752" name="Rectangle 24"/>
          <p:cNvSpPr>
            <a:spLocks noChangeArrowheads="1"/>
          </p:cNvSpPr>
          <p:nvPr/>
        </p:nvSpPr>
        <p:spPr bwMode="auto">
          <a:xfrm>
            <a:off x="1919288" y="4718050"/>
            <a:ext cx="609600" cy="609600"/>
          </a:xfrm>
          <a:prstGeom prst="rect">
            <a:avLst/>
          </a:prstGeom>
          <a:solidFill>
            <a:schemeClr val="accent1"/>
          </a:solidFill>
          <a:ln w="2857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73753" name="Line 25"/>
          <p:cNvSpPr>
            <a:spLocks noChangeShapeType="1"/>
          </p:cNvSpPr>
          <p:nvPr/>
        </p:nvSpPr>
        <p:spPr bwMode="auto">
          <a:xfrm>
            <a:off x="1614488" y="5022850"/>
            <a:ext cx="0" cy="914400"/>
          </a:xfrm>
          <a:prstGeom prst="line">
            <a:avLst/>
          </a:prstGeom>
          <a:noFill/>
          <a:ln w="28575">
            <a:solidFill>
              <a:schemeClr val="tx2"/>
            </a:solidFill>
            <a:round/>
            <a:headEnd type="oval"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cs typeface="+mn-cs"/>
            </a:endParaRPr>
          </a:p>
        </p:txBody>
      </p:sp>
      <p:sp>
        <p:nvSpPr>
          <p:cNvPr id="73754" name="Line 26"/>
          <p:cNvSpPr>
            <a:spLocks noChangeShapeType="1"/>
          </p:cNvSpPr>
          <p:nvPr/>
        </p:nvSpPr>
        <p:spPr bwMode="auto">
          <a:xfrm flipV="1">
            <a:off x="2224088" y="5022850"/>
            <a:ext cx="914400" cy="0"/>
          </a:xfrm>
          <a:prstGeom prst="line">
            <a:avLst/>
          </a:prstGeom>
          <a:noFill/>
          <a:ln w="28575">
            <a:solidFill>
              <a:schemeClr val="tx1"/>
            </a:solidFill>
            <a:round/>
            <a:headEnd type="oval"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cs typeface="+mn-cs"/>
            </a:endParaRPr>
          </a:p>
        </p:txBody>
      </p:sp>
      <p:sp>
        <p:nvSpPr>
          <p:cNvPr id="73755" name="Rectangle 27"/>
          <p:cNvSpPr>
            <a:spLocks noChangeArrowheads="1"/>
          </p:cNvSpPr>
          <p:nvPr/>
        </p:nvSpPr>
        <p:spPr bwMode="auto">
          <a:xfrm>
            <a:off x="3138488" y="4718050"/>
            <a:ext cx="609600" cy="609600"/>
          </a:xfrm>
          <a:prstGeom prst="rect">
            <a:avLst/>
          </a:prstGeom>
          <a:solidFill>
            <a:schemeClr val="accent1"/>
          </a:solidFill>
          <a:ln w="2857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73756" name="Rectangle 28"/>
          <p:cNvSpPr>
            <a:spLocks noChangeArrowheads="1"/>
          </p:cNvSpPr>
          <p:nvPr/>
        </p:nvSpPr>
        <p:spPr bwMode="auto">
          <a:xfrm>
            <a:off x="3748088" y="4718050"/>
            <a:ext cx="609600" cy="609600"/>
          </a:xfrm>
          <a:prstGeom prst="rect">
            <a:avLst/>
          </a:prstGeom>
          <a:solidFill>
            <a:schemeClr val="accent1"/>
          </a:solidFill>
          <a:ln w="2857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73757" name="Line 29"/>
          <p:cNvSpPr>
            <a:spLocks noChangeShapeType="1"/>
          </p:cNvSpPr>
          <p:nvPr/>
        </p:nvSpPr>
        <p:spPr bwMode="auto">
          <a:xfrm flipV="1">
            <a:off x="4052888" y="5022850"/>
            <a:ext cx="914400" cy="0"/>
          </a:xfrm>
          <a:prstGeom prst="line">
            <a:avLst/>
          </a:prstGeom>
          <a:noFill/>
          <a:ln w="28575">
            <a:solidFill>
              <a:schemeClr val="tx1"/>
            </a:solidFill>
            <a:round/>
            <a:headEnd type="oval"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cs typeface="+mn-cs"/>
            </a:endParaRPr>
          </a:p>
        </p:txBody>
      </p:sp>
      <p:sp>
        <p:nvSpPr>
          <p:cNvPr id="73758" name="Rectangle 30"/>
          <p:cNvSpPr>
            <a:spLocks noChangeArrowheads="1"/>
          </p:cNvSpPr>
          <p:nvPr/>
        </p:nvSpPr>
        <p:spPr bwMode="auto">
          <a:xfrm>
            <a:off x="4967288" y="4718050"/>
            <a:ext cx="609600" cy="609600"/>
          </a:xfrm>
          <a:prstGeom prst="rect">
            <a:avLst/>
          </a:prstGeom>
          <a:solidFill>
            <a:schemeClr val="accent1"/>
          </a:solidFill>
          <a:ln w="2857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73759" name="Rectangle 31"/>
          <p:cNvSpPr>
            <a:spLocks noChangeArrowheads="1"/>
          </p:cNvSpPr>
          <p:nvPr/>
        </p:nvSpPr>
        <p:spPr bwMode="auto">
          <a:xfrm>
            <a:off x="5576888" y="4718050"/>
            <a:ext cx="609600" cy="609600"/>
          </a:xfrm>
          <a:prstGeom prst="rect">
            <a:avLst/>
          </a:prstGeom>
          <a:solidFill>
            <a:schemeClr val="accent1"/>
          </a:solidFill>
          <a:ln w="2857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73760" name="Line 32"/>
          <p:cNvSpPr>
            <a:spLocks noChangeShapeType="1"/>
          </p:cNvSpPr>
          <p:nvPr/>
        </p:nvSpPr>
        <p:spPr bwMode="auto">
          <a:xfrm flipV="1">
            <a:off x="5881688" y="5022850"/>
            <a:ext cx="914400" cy="0"/>
          </a:xfrm>
          <a:prstGeom prst="line">
            <a:avLst/>
          </a:prstGeom>
          <a:noFill/>
          <a:ln w="28575">
            <a:solidFill>
              <a:schemeClr val="tx1"/>
            </a:solidFill>
            <a:round/>
            <a:headEnd type="oval"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cs typeface="+mn-cs"/>
            </a:endParaRPr>
          </a:p>
        </p:txBody>
      </p:sp>
      <p:sp>
        <p:nvSpPr>
          <p:cNvPr id="73761" name="Rectangle 33"/>
          <p:cNvSpPr>
            <a:spLocks noChangeArrowheads="1"/>
          </p:cNvSpPr>
          <p:nvPr/>
        </p:nvSpPr>
        <p:spPr bwMode="auto">
          <a:xfrm>
            <a:off x="6796088" y="4718050"/>
            <a:ext cx="609600" cy="609600"/>
          </a:xfrm>
          <a:prstGeom prst="rect">
            <a:avLst/>
          </a:prstGeom>
          <a:solidFill>
            <a:schemeClr val="accent1"/>
          </a:solidFill>
          <a:ln w="2857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73762" name="Rectangle 34"/>
          <p:cNvSpPr>
            <a:spLocks noChangeArrowheads="1"/>
          </p:cNvSpPr>
          <p:nvPr/>
        </p:nvSpPr>
        <p:spPr bwMode="auto">
          <a:xfrm>
            <a:off x="7405688" y="4718050"/>
            <a:ext cx="609600" cy="609600"/>
          </a:xfrm>
          <a:prstGeom prst="rect">
            <a:avLst/>
          </a:prstGeom>
          <a:solidFill>
            <a:schemeClr val="accent1"/>
          </a:solidFill>
          <a:ln w="2857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73763" name="Line 35"/>
          <p:cNvSpPr>
            <a:spLocks noChangeShapeType="1"/>
          </p:cNvSpPr>
          <p:nvPr/>
        </p:nvSpPr>
        <p:spPr bwMode="auto">
          <a:xfrm flipV="1">
            <a:off x="7710488" y="5022850"/>
            <a:ext cx="914400" cy="0"/>
          </a:xfrm>
          <a:prstGeom prst="line">
            <a:avLst/>
          </a:prstGeom>
          <a:noFill/>
          <a:ln w="28575">
            <a:solidFill>
              <a:schemeClr val="tx1"/>
            </a:solidFill>
            <a:round/>
            <a:headEnd type="oval"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cs typeface="+mn-cs"/>
            </a:endParaRPr>
          </a:p>
        </p:txBody>
      </p:sp>
      <p:sp>
        <p:nvSpPr>
          <p:cNvPr id="73765" name="Text Box 37"/>
          <p:cNvSpPr txBox="1">
            <a:spLocks noChangeArrowheads="1"/>
          </p:cNvSpPr>
          <p:nvPr/>
        </p:nvSpPr>
        <p:spPr bwMode="auto">
          <a:xfrm>
            <a:off x="3282950" y="5927725"/>
            <a:ext cx="33655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2000">
                <a:solidFill>
                  <a:schemeClr val="tx2"/>
                </a:solidFill>
                <a:cs typeface="+mn-cs"/>
              </a:rPr>
              <a:t>B</a:t>
            </a:r>
          </a:p>
        </p:txBody>
      </p:sp>
      <p:sp>
        <p:nvSpPr>
          <p:cNvPr id="73766" name="Line 38"/>
          <p:cNvSpPr>
            <a:spLocks noChangeShapeType="1"/>
          </p:cNvSpPr>
          <p:nvPr/>
        </p:nvSpPr>
        <p:spPr bwMode="auto">
          <a:xfrm>
            <a:off x="3443288" y="5022850"/>
            <a:ext cx="0" cy="914400"/>
          </a:xfrm>
          <a:prstGeom prst="line">
            <a:avLst/>
          </a:prstGeom>
          <a:noFill/>
          <a:ln w="28575">
            <a:solidFill>
              <a:schemeClr val="tx2"/>
            </a:solidFill>
            <a:round/>
            <a:headEnd type="oval"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cs typeface="+mn-cs"/>
            </a:endParaRPr>
          </a:p>
        </p:txBody>
      </p:sp>
      <p:sp>
        <p:nvSpPr>
          <p:cNvPr id="73767" name="Text Box 39"/>
          <p:cNvSpPr txBox="1">
            <a:spLocks noChangeArrowheads="1"/>
          </p:cNvSpPr>
          <p:nvPr/>
        </p:nvSpPr>
        <p:spPr bwMode="auto">
          <a:xfrm>
            <a:off x="5111750" y="5927725"/>
            <a:ext cx="33655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2000">
                <a:solidFill>
                  <a:schemeClr val="tx2"/>
                </a:solidFill>
                <a:cs typeface="+mn-cs"/>
              </a:rPr>
              <a:t>C</a:t>
            </a:r>
          </a:p>
        </p:txBody>
      </p:sp>
      <p:sp>
        <p:nvSpPr>
          <p:cNvPr id="73768" name="Line 40"/>
          <p:cNvSpPr>
            <a:spLocks noChangeShapeType="1"/>
          </p:cNvSpPr>
          <p:nvPr/>
        </p:nvSpPr>
        <p:spPr bwMode="auto">
          <a:xfrm>
            <a:off x="5272088" y="5022850"/>
            <a:ext cx="0" cy="914400"/>
          </a:xfrm>
          <a:prstGeom prst="line">
            <a:avLst/>
          </a:prstGeom>
          <a:noFill/>
          <a:ln w="28575">
            <a:solidFill>
              <a:schemeClr val="tx2"/>
            </a:solidFill>
            <a:round/>
            <a:headEnd type="oval"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cs typeface="+mn-cs"/>
            </a:endParaRPr>
          </a:p>
        </p:txBody>
      </p:sp>
      <p:sp>
        <p:nvSpPr>
          <p:cNvPr id="73769" name="Text Box 41"/>
          <p:cNvSpPr txBox="1">
            <a:spLocks noChangeArrowheads="1"/>
          </p:cNvSpPr>
          <p:nvPr/>
        </p:nvSpPr>
        <p:spPr bwMode="auto">
          <a:xfrm>
            <a:off x="6931025" y="5927725"/>
            <a:ext cx="357188"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2000">
                <a:solidFill>
                  <a:schemeClr val="tx2"/>
                </a:solidFill>
                <a:cs typeface="+mn-cs"/>
              </a:rPr>
              <a:t>D</a:t>
            </a:r>
          </a:p>
        </p:txBody>
      </p:sp>
      <p:sp>
        <p:nvSpPr>
          <p:cNvPr id="73770" name="Line 42"/>
          <p:cNvSpPr>
            <a:spLocks noChangeShapeType="1"/>
          </p:cNvSpPr>
          <p:nvPr/>
        </p:nvSpPr>
        <p:spPr bwMode="auto">
          <a:xfrm>
            <a:off x="7100888" y="5022850"/>
            <a:ext cx="0" cy="914400"/>
          </a:xfrm>
          <a:prstGeom prst="line">
            <a:avLst/>
          </a:prstGeom>
          <a:noFill/>
          <a:ln w="28575">
            <a:solidFill>
              <a:schemeClr val="tx2"/>
            </a:solidFill>
            <a:round/>
            <a:headEnd type="oval"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cs typeface="+mn-cs"/>
            </a:endParaRPr>
          </a:p>
        </p:txBody>
      </p:sp>
      <p:sp>
        <p:nvSpPr>
          <p:cNvPr id="73771" name="Text Box 43"/>
          <p:cNvSpPr txBox="1">
            <a:spLocks noChangeArrowheads="1"/>
          </p:cNvSpPr>
          <p:nvPr/>
        </p:nvSpPr>
        <p:spPr bwMode="auto">
          <a:xfrm>
            <a:off x="8597900" y="4824413"/>
            <a:ext cx="3937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2000" b="1">
                <a:cs typeface="+mn-cs"/>
                <a:sym typeface="Symbol" charset="0"/>
              </a:rPr>
              <a:t></a:t>
            </a:r>
            <a:endParaRPr lang="en-US" sz="2000" b="1">
              <a:cs typeface="+mn-cs"/>
            </a:endParaRPr>
          </a:p>
        </p:txBody>
      </p:sp>
      <p:sp>
        <p:nvSpPr>
          <p:cNvPr id="37" name="Line 26"/>
          <p:cNvSpPr>
            <a:spLocks noChangeShapeType="1"/>
          </p:cNvSpPr>
          <p:nvPr/>
        </p:nvSpPr>
        <p:spPr bwMode="auto">
          <a:xfrm>
            <a:off x="533400" y="4648200"/>
            <a:ext cx="762000" cy="381000"/>
          </a:xfrm>
          <a:prstGeom prst="line">
            <a:avLst/>
          </a:prstGeom>
          <a:noFill/>
          <a:ln w="28575">
            <a:solidFill>
              <a:schemeClr val="tx1"/>
            </a:solidFill>
            <a:round/>
            <a:headEnd type="oval"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cs typeface="+mn-cs"/>
            </a:endParaRPr>
          </a:p>
        </p:txBody>
      </p:sp>
      <p:sp>
        <p:nvSpPr>
          <p:cNvPr id="38" name="Text Box 11"/>
          <p:cNvSpPr txBox="1">
            <a:spLocks noChangeArrowheads="1"/>
          </p:cNvSpPr>
          <p:nvPr/>
        </p:nvSpPr>
        <p:spPr bwMode="auto">
          <a:xfrm>
            <a:off x="193675" y="4267200"/>
            <a:ext cx="739775" cy="4000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2000" dirty="0">
                <a:cs typeface="+mn-cs"/>
              </a:rPr>
              <a:t>head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Singly Linked Lists</a:t>
            </a:r>
          </a:p>
        </p:txBody>
      </p:sp>
      <p:sp>
        <p:nvSpPr>
          <p:cNvPr id="5" name="Slide Number Placeholder 5"/>
          <p:cNvSpPr>
            <a:spLocks noGrp="1"/>
          </p:cNvSpPr>
          <p:nvPr>
            <p:ph type="sldNum" sz="quarter" idx="12"/>
          </p:nvPr>
        </p:nvSpPr>
        <p:spPr/>
        <p:txBody>
          <a:bodyPr/>
          <a:lstStyle/>
          <a:p>
            <a:pPr>
              <a:defRPr/>
            </a:pPr>
            <a:fld id="{80DE2E0D-BB3B-6B4D-A10D-9B9329B9DFAA}" type="slidenum">
              <a:rPr lang="en-US"/>
              <a:pPr>
                <a:defRPr/>
              </a:pPr>
              <a:t>3</a:t>
            </a:fld>
            <a:endParaRPr lang="en-US"/>
          </a:p>
        </p:txBody>
      </p:sp>
      <p:sp>
        <p:nvSpPr>
          <p:cNvPr id="79874" name="Rectangle 2"/>
          <p:cNvSpPr>
            <a:spLocks noGrp="1" noChangeArrowheads="1"/>
          </p:cNvSpPr>
          <p:nvPr>
            <p:ph type="title"/>
          </p:nvPr>
        </p:nvSpPr>
        <p:spPr/>
        <p:txBody>
          <a:bodyPr/>
          <a:lstStyle/>
          <a:p>
            <a:pPr eaLnBrk="1" hangingPunct="1">
              <a:defRPr/>
            </a:pPr>
            <a:r>
              <a:rPr lang="en-US" dirty="0">
                <a:cs typeface="+mj-cs"/>
              </a:rPr>
              <a:t>A Nested Node Class</a:t>
            </a:r>
          </a:p>
        </p:txBody>
      </p:sp>
      <p:pic>
        <p:nvPicPr>
          <p:cNvPr id="3" name="Picture 2"/>
          <p:cNvPicPr>
            <a:picLocks noChangeAspect="1"/>
          </p:cNvPicPr>
          <p:nvPr/>
        </p:nvPicPr>
        <p:blipFill>
          <a:blip r:embed="rId2"/>
          <a:stretch>
            <a:fillRect/>
          </a:stretch>
        </p:blipFill>
        <p:spPr>
          <a:xfrm>
            <a:off x="761999" y="1600200"/>
            <a:ext cx="8287879" cy="36576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Singly Linked Lists</a:t>
            </a:r>
          </a:p>
        </p:txBody>
      </p:sp>
      <p:sp>
        <p:nvSpPr>
          <p:cNvPr id="5" name="Slide Number Placeholder 5"/>
          <p:cNvSpPr>
            <a:spLocks noGrp="1"/>
          </p:cNvSpPr>
          <p:nvPr>
            <p:ph type="sldNum" sz="quarter" idx="12"/>
          </p:nvPr>
        </p:nvSpPr>
        <p:spPr/>
        <p:txBody>
          <a:bodyPr/>
          <a:lstStyle/>
          <a:p>
            <a:pPr>
              <a:defRPr/>
            </a:pPr>
            <a:fld id="{80DE2E0D-BB3B-6B4D-A10D-9B9329B9DFAA}" type="slidenum">
              <a:rPr lang="en-US"/>
              <a:pPr>
                <a:defRPr/>
              </a:pPr>
              <a:t>4</a:t>
            </a:fld>
            <a:endParaRPr lang="en-US"/>
          </a:p>
        </p:txBody>
      </p:sp>
      <p:sp>
        <p:nvSpPr>
          <p:cNvPr id="79874" name="Rectangle 2"/>
          <p:cNvSpPr>
            <a:spLocks noGrp="1" noChangeArrowheads="1"/>
          </p:cNvSpPr>
          <p:nvPr>
            <p:ph type="title"/>
          </p:nvPr>
        </p:nvSpPr>
        <p:spPr/>
        <p:txBody>
          <a:bodyPr/>
          <a:lstStyle/>
          <a:p>
            <a:pPr eaLnBrk="1" hangingPunct="1">
              <a:defRPr/>
            </a:pPr>
            <a:r>
              <a:rPr lang="en-US" dirty="0" err="1">
                <a:cs typeface="+mj-cs"/>
              </a:rPr>
              <a:t>Accessor</a:t>
            </a:r>
            <a:r>
              <a:rPr lang="en-US" dirty="0">
                <a:cs typeface="+mj-cs"/>
              </a:rPr>
              <a:t> Methods</a:t>
            </a:r>
          </a:p>
        </p:txBody>
      </p:sp>
      <p:pic>
        <p:nvPicPr>
          <p:cNvPr id="2" name="Picture 1"/>
          <p:cNvPicPr>
            <a:picLocks noChangeAspect="1"/>
          </p:cNvPicPr>
          <p:nvPr/>
        </p:nvPicPr>
        <p:blipFill>
          <a:blip r:embed="rId2"/>
          <a:stretch>
            <a:fillRect/>
          </a:stretch>
        </p:blipFill>
        <p:spPr>
          <a:xfrm>
            <a:off x="838200" y="1676400"/>
            <a:ext cx="7315200" cy="4272470"/>
          </a:xfrm>
          <a:prstGeom prst="rect">
            <a:avLst/>
          </a:prstGeom>
        </p:spPr>
      </p:pic>
    </p:spTree>
    <p:extLst>
      <p:ext uri="{BB962C8B-B14F-4D97-AF65-F5344CB8AC3E}">
        <p14:creationId xmlns:p14="http://schemas.microsoft.com/office/powerpoint/2010/main" val="1793746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stretch>
            <a:fillRect/>
          </a:stretch>
        </p:blipFill>
        <p:spPr>
          <a:xfrm>
            <a:off x="2715101" y="1600200"/>
            <a:ext cx="6110923" cy="4196342"/>
          </a:xfrm>
          <a:prstGeom prst="rect">
            <a:avLst/>
          </a:prstGeom>
        </p:spPr>
      </p:pic>
      <p:sp>
        <p:nvSpPr>
          <p:cNvPr id="5" name="Footer Placeholder 5"/>
          <p:cNvSpPr>
            <a:spLocks noGrp="1"/>
          </p:cNvSpPr>
          <p:nvPr>
            <p:ph type="ftr" sz="quarter" idx="11"/>
          </p:nvPr>
        </p:nvSpPr>
        <p:spPr/>
        <p:txBody>
          <a:bodyPr/>
          <a:lstStyle/>
          <a:p>
            <a:pPr>
              <a:defRPr/>
            </a:pPr>
            <a:r>
              <a:rPr lang="en-US"/>
              <a:t>Singly Linked Lists</a:t>
            </a:r>
          </a:p>
        </p:txBody>
      </p:sp>
      <p:sp>
        <p:nvSpPr>
          <p:cNvPr id="6" name="Slide Number Placeholder 6"/>
          <p:cNvSpPr>
            <a:spLocks noGrp="1"/>
          </p:cNvSpPr>
          <p:nvPr>
            <p:ph type="sldNum" sz="quarter" idx="12"/>
          </p:nvPr>
        </p:nvSpPr>
        <p:spPr/>
        <p:txBody>
          <a:bodyPr/>
          <a:lstStyle/>
          <a:p>
            <a:pPr>
              <a:defRPr/>
            </a:pPr>
            <a:fld id="{9738BC69-93EB-FE4E-A66D-5628BCD68BCA}" type="slidenum">
              <a:rPr lang="en-US"/>
              <a:pPr>
                <a:defRPr/>
              </a:pPr>
              <a:t>5</a:t>
            </a:fld>
            <a:endParaRPr lang="en-US"/>
          </a:p>
        </p:txBody>
      </p:sp>
      <p:sp>
        <p:nvSpPr>
          <p:cNvPr id="80898" name="Rectangle 2"/>
          <p:cNvSpPr>
            <a:spLocks noGrp="1" noChangeArrowheads="1"/>
          </p:cNvSpPr>
          <p:nvPr>
            <p:ph type="title"/>
          </p:nvPr>
        </p:nvSpPr>
        <p:spPr/>
        <p:txBody>
          <a:bodyPr/>
          <a:lstStyle/>
          <a:p>
            <a:pPr eaLnBrk="1" hangingPunct="1">
              <a:defRPr/>
            </a:pPr>
            <a:r>
              <a:rPr lang="en-US">
                <a:cs typeface="+mj-cs"/>
              </a:rPr>
              <a:t>Inserting at the Head</a:t>
            </a:r>
          </a:p>
        </p:txBody>
      </p:sp>
      <p:sp>
        <p:nvSpPr>
          <p:cNvPr id="80901" name="Rectangle 5" descr="Rectangle: Click to edit Master text styles&#10;Second level&#10;Third level&#10;Fourth level&#10;Fifth level"/>
          <p:cNvSpPr>
            <a:spLocks noGrp="1" noChangeArrowheads="1"/>
          </p:cNvSpPr>
          <p:nvPr>
            <p:ph type="body" sz="half" idx="2"/>
          </p:nvPr>
        </p:nvSpPr>
        <p:spPr>
          <a:xfrm>
            <a:off x="609600" y="1600200"/>
            <a:ext cx="2514600" cy="4572000"/>
          </a:xfrm>
        </p:spPr>
        <p:txBody>
          <a:bodyPr>
            <a:normAutofit lnSpcReduction="10000"/>
          </a:bodyPr>
          <a:lstStyle/>
          <a:p>
            <a:pPr eaLnBrk="1" hangingPunct="1">
              <a:buFont typeface="Arial"/>
              <a:buChar char="•"/>
              <a:defRPr/>
            </a:pPr>
            <a:r>
              <a:rPr lang="en-US" dirty="0">
                <a:cs typeface="+mn-cs"/>
              </a:rPr>
              <a:t>Allocate new node</a:t>
            </a:r>
          </a:p>
          <a:p>
            <a:pPr eaLnBrk="1" hangingPunct="1">
              <a:buFont typeface="Arial"/>
              <a:buChar char="•"/>
              <a:defRPr/>
            </a:pPr>
            <a:r>
              <a:rPr lang="en-US" dirty="0">
                <a:cs typeface="+mn-cs"/>
              </a:rPr>
              <a:t>Insert new element</a:t>
            </a:r>
          </a:p>
          <a:p>
            <a:pPr eaLnBrk="1" hangingPunct="1">
              <a:buFont typeface="Arial"/>
              <a:buChar char="•"/>
              <a:defRPr/>
            </a:pPr>
            <a:r>
              <a:rPr lang="en-US" dirty="0">
                <a:cs typeface="+mn-cs"/>
              </a:rPr>
              <a:t>Have new node point to old head</a:t>
            </a:r>
          </a:p>
          <a:p>
            <a:pPr eaLnBrk="1" hangingPunct="1">
              <a:buFont typeface="Arial"/>
              <a:buChar char="•"/>
              <a:defRPr/>
            </a:pPr>
            <a:r>
              <a:rPr lang="en-US" dirty="0">
                <a:cs typeface="+mn-cs"/>
              </a:rPr>
              <a:t>Update head to point to new node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2807068" y="1619118"/>
            <a:ext cx="6260732" cy="3943482"/>
          </a:xfrm>
          <a:prstGeom prst="rect">
            <a:avLst/>
          </a:prstGeom>
        </p:spPr>
      </p:pic>
      <p:sp>
        <p:nvSpPr>
          <p:cNvPr id="83972" name="Rectangle 4"/>
          <p:cNvSpPr>
            <a:spLocks noGrp="1" noChangeArrowheads="1"/>
          </p:cNvSpPr>
          <p:nvPr>
            <p:ph type="title"/>
          </p:nvPr>
        </p:nvSpPr>
        <p:spPr/>
        <p:txBody>
          <a:bodyPr/>
          <a:lstStyle/>
          <a:p>
            <a:pPr eaLnBrk="1" hangingPunct="1">
              <a:defRPr/>
            </a:pPr>
            <a:r>
              <a:rPr lang="en-US">
                <a:cs typeface="+mj-cs"/>
              </a:rPr>
              <a:t>Inserting at the Tail</a:t>
            </a:r>
          </a:p>
        </p:txBody>
      </p:sp>
      <p:sp>
        <p:nvSpPr>
          <p:cNvPr id="4" name="Content Placeholder 3"/>
          <p:cNvSpPr>
            <a:spLocks noGrp="1"/>
          </p:cNvSpPr>
          <p:nvPr>
            <p:ph idx="1"/>
          </p:nvPr>
        </p:nvSpPr>
        <p:spPr>
          <a:xfrm>
            <a:off x="685800" y="1600200"/>
            <a:ext cx="2667000" cy="4724400"/>
          </a:xfrm>
        </p:spPr>
        <p:txBody>
          <a:bodyPr>
            <a:normAutofit fontScale="70000" lnSpcReduction="20000"/>
          </a:bodyPr>
          <a:lstStyle/>
          <a:p>
            <a:pPr marL="164592" indent="-164592">
              <a:lnSpc>
                <a:spcPct val="130000"/>
              </a:lnSpc>
              <a:buFont typeface="Arial"/>
              <a:buChar char="•"/>
              <a:defRPr/>
            </a:pPr>
            <a:r>
              <a:rPr lang="en-US" dirty="0"/>
              <a:t>Allocate a new node</a:t>
            </a:r>
          </a:p>
          <a:p>
            <a:pPr marL="164592" indent="-164592">
              <a:lnSpc>
                <a:spcPct val="130000"/>
              </a:lnSpc>
              <a:buFont typeface="Arial"/>
              <a:buChar char="•"/>
              <a:defRPr/>
            </a:pPr>
            <a:r>
              <a:rPr lang="en-US" dirty="0"/>
              <a:t>Insert new element</a:t>
            </a:r>
          </a:p>
          <a:p>
            <a:pPr marL="164592" indent="-164592">
              <a:lnSpc>
                <a:spcPct val="130000"/>
              </a:lnSpc>
              <a:buFont typeface="Arial"/>
              <a:buChar char="•"/>
              <a:defRPr/>
            </a:pPr>
            <a:r>
              <a:rPr lang="en-US" dirty="0"/>
              <a:t>Have new node point to null</a:t>
            </a:r>
          </a:p>
          <a:p>
            <a:pPr marL="164592" indent="-164592">
              <a:lnSpc>
                <a:spcPct val="130000"/>
              </a:lnSpc>
              <a:buFont typeface="Arial"/>
              <a:buChar char="•"/>
              <a:defRPr/>
            </a:pPr>
            <a:r>
              <a:rPr lang="en-US" dirty="0"/>
              <a:t>Have old last node point to new node</a:t>
            </a:r>
          </a:p>
          <a:p>
            <a:pPr marL="164592" indent="-164592">
              <a:lnSpc>
                <a:spcPct val="130000"/>
              </a:lnSpc>
              <a:buFont typeface="Arial"/>
              <a:buChar char="•"/>
              <a:defRPr/>
            </a:pPr>
            <a:r>
              <a:rPr lang="en-US" dirty="0"/>
              <a:t>Update tail to point to new node</a:t>
            </a:r>
          </a:p>
          <a:p>
            <a:pPr marL="164592" indent="-164592">
              <a:lnSpc>
                <a:spcPct val="130000"/>
              </a:lnSpc>
              <a:buNone/>
            </a:pPr>
            <a:endParaRPr lang="en-US" dirty="0"/>
          </a:p>
        </p:txBody>
      </p:sp>
      <p:sp>
        <p:nvSpPr>
          <p:cNvPr id="5" name="Footer Placeholder 5"/>
          <p:cNvSpPr>
            <a:spLocks noGrp="1"/>
          </p:cNvSpPr>
          <p:nvPr>
            <p:ph type="ftr" sz="quarter" idx="11"/>
          </p:nvPr>
        </p:nvSpPr>
        <p:spPr/>
        <p:txBody>
          <a:bodyPr/>
          <a:lstStyle/>
          <a:p>
            <a:pPr>
              <a:defRPr/>
            </a:pPr>
            <a:r>
              <a:rPr lang="en-US"/>
              <a:t>Singly Linked Lists</a:t>
            </a:r>
          </a:p>
        </p:txBody>
      </p:sp>
      <p:sp>
        <p:nvSpPr>
          <p:cNvPr id="6" name="Slide Number Placeholder 6"/>
          <p:cNvSpPr>
            <a:spLocks noGrp="1"/>
          </p:cNvSpPr>
          <p:nvPr>
            <p:ph type="sldNum" sz="quarter" idx="12"/>
          </p:nvPr>
        </p:nvSpPr>
        <p:spPr/>
        <p:txBody>
          <a:bodyPr/>
          <a:lstStyle/>
          <a:p>
            <a:pPr>
              <a:defRPr/>
            </a:pPr>
            <a:fld id="{057DBD51-81D5-A640-98A5-53A0A04368B2}" type="slidenum">
              <a:rPr lang="en-US"/>
              <a:pPr>
                <a:defRPr/>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Singly Linked Lists</a:t>
            </a:r>
          </a:p>
        </p:txBody>
      </p:sp>
      <p:sp>
        <p:nvSpPr>
          <p:cNvPr id="5" name="Slide Number Placeholder 5"/>
          <p:cNvSpPr>
            <a:spLocks noGrp="1"/>
          </p:cNvSpPr>
          <p:nvPr>
            <p:ph type="sldNum" sz="quarter" idx="12"/>
          </p:nvPr>
        </p:nvSpPr>
        <p:spPr/>
        <p:txBody>
          <a:bodyPr/>
          <a:lstStyle/>
          <a:p>
            <a:pPr>
              <a:defRPr/>
            </a:pPr>
            <a:fld id="{80DE2E0D-BB3B-6B4D-A10D-9B9329B9DFAA}" type="slidenum">
              <a:rPr lang="en-US"/>
              <a:pPr>
                <a:defRPr/>
              </a:pPr>
              <a:t>7</a:t>
            </a:fld>
            <a:endParaRPr lang="en-US"/>
          </a:p>
        </p:txBody>
      </p:sp>
      <p:sp>
        <p:nvSpPr>
          <p:cNvPr id="79874" name="Rectangle 2"/>
          <p:cNvSpPr>
            <a:spLocks noGrp="1" noChangeArrowheads="1"/>
          </p:cNvSpPr>
          <p:nvPr>
            <p:ph type="title"/>
          </p:nvPr>
        </p:nvSpPr>
        <p:spPr/>
        <p:txBody>
          <a:bodyPr/>
          <a:lstStyle/>
          <a:p>
            <a:pPr eaLnBrk="1" hangingPunct="1">
              <a:defRPr/>
            </a:pPr>
            <a:br>
              <a:rPr lang="en-US" dirty="0">
                <a:cs typeface="+mj-cs"/>
              </a:rPr>
            </a:br>
            <a:br>
              <a:rPr lang="en-US" dirty="0">
                <a:cs typeface="+mj-cs"/>
              </a:rPr>
            </a:br>
            <a:r>
              <a:rPr lang="en-US" dirty="0">
                <a:cs typeface="+mj-cs"/>
              </a:rPr>
              <a:t>Java Methods</a:t>
            </a:r>
          </a:p>
        </p:txBody>
      </p:sp>
      <p:pic>
        <p:nvPicPr>
          <p:cNvPr id="3" name="Picture 2"/>
          <p:cNvPicPr>
            <a:picLocks noChangeAspect="1"/>
          </p:cNvPicPr>
          <p:nvPr/>
        </p:nvPicPr>
        <p:blipFill>
          <a:blip r:embed="rId2"/>
          <a:stretch>
            <a:fillRect/>
          </a:stretch>
        </p:blipFill>
        <p:spPr>
          <a:xfrm>
            <a:off x="838200" y="1905000"/>
            <a:ext cx="7567712" cy="3505200"/>
          </a:xfrm>
          <a:prstGeom prst="rect">
            <a:avLst/>
          </a:prstGeom>
        </p:spPr>
      </p:pic>
    </p:spTree>
    <p:extLst>
      <p:ext uri="{BB962C8B-B14F-4D97-AF65-F5344CB8AC3E}">
        <p14:creationId xmlns:p14="http://schemas.microsoft.com/office/powerpoint/2010/main" val="4898609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l="1115"/>
          <a:stretch/>
        </p:blipFill>
        <p:spPr>
          <a:xfrm>
            <a:off x="2568417" y="1524001"/>
            <a:ext cx="6346983" cy="4434558"/>
          </a:xfrm>
          <a:prstGeom prst="rect">
            <a:avLst/>
          </a:prstGeom>
        </p:spPr>
      </p:pic>
      <p:sp>
        <p:nvSpPr>
          <p:cNvPr id="86018" name="Rectangle 2"/>
          <p:cNvSpPr>
            <a:spLocks noGrp="1" noChangeArrowheads="1"/>
          </p:cNvSpPr>
          <p:nvPr>
            <p:ph type="title"/>
          </p:nvPr>
        </p:nvSpPr>
        <p:spPr/>
        <p:txBody>
          <a:bodyPr/>
          <a:lstStyle/>
          <a:p>
            <a:pPr eaLnBrk="1" hangingPunct="1">
              <a:defRPr/>
            </a:pPr>
            <a:r>
              <a:rPr lang="en-US" dirty="0">
                <a:cs typeface="+mj-cs"/>
              </a:rPr>
              <a:t>Removing at the Head</a:t>
            </a:r>
          </a:p>
        </p:txBody>
      </p:sp>
      <p:sp>
        <p:nvSpPr>
          <p:cNvPr id="86027" name="Rectangle 11" descr="Rectangle: Click to edit Master text styles&#10;Second level&#10;Third level&#10;Fourth level&#10;Fifth level"/>
          <p:cNvSpPr>
            <a:spLocks noGrp="1" noChangeArrowheads="1"/>
          </p:cNvSpPr>
          <p:nvPr>
            <p:ph idx="1"/>
          </p:nvPr>
        </p:nvSpPr>
        <p:spPr>
          <a:xfrm>
            <a:off x="685800" y="1828800"/>
            <a:ext cx="2133600" cy="4343400"/>
          </a:xfrm>
        </p:spPr>
        <p:txBody>
          <a:bodyPr>
            <a:normAutofit fontScale="77500" lnSpcReduction="20000"/>
          </a:bodyPr>
          <a:lstStyle/>
          <a:p>
            <a:pPr eaLnBrk="1" hangingPunct="1">
              <a:lnSpc>
                <a:spcPct val="130000"/>
              </a:lnSpc>
              <a:buFont typeface="Arial"/>
              <a:buChar char="•"/>
              <a:defRPr/>
            </a:pPr>
            <a:r>
              <a:rPr lang="en-US" sz="2800" dirty="0">
                <a:cs typeface="+mn-cs"/>
              </a:rPr>
              <a:t>Update head to point to next node in the list</a:t>
            </a:r>
          </a:p>
          <a:p>
            <a:pPr eaLnBrk="1" hangingPunct="1">
              <a:lnSpc>
                <a:spcPct val="130000"/>
              </a:lnSpc>
              <a:buFont typeface="Arial"/>
              <a:buChar char="•"/>
              <a:defRPr/>
            </a:pPr>
            <a:r>
              <a:rPr lang="en-US" sz="2800" dirty="0">
                <a:cs typeface="+mn-cs"/>
              </a:rPr>
              <a:t>Allow garbage collector to reclaim the former first node</a:t>
            </a:r>
          </a:p>
        </p:txBody>
      </p:sp>
      <p:sp>
        <p:nvSpPr>
          <p:cNvPr id="7" name="Footer Placeholder 5"/>
          <p:cNvSpPr>
            <a:spLocks noGrp="1"/>
          </p:cNvSpPr>
          <p:nvPr>
            <p:ph type="ftr" sz="quarter" idx="11"/>
          </p:nvPr>
        </p:nvSpPr>
        <p:spPr/>
        <p:txBody>
          <a:bodyPr/>
          <a:lstStyle/>
          <a:p>
            <a:pPr>
              <a:defRPr/>
            </a:pPr>
            <a:r>
              <a:rPr lang="en-US"/>
              <a:t>Singly Linked Lists</a:t>
            </a:r>
          </a:p>
        </p:txBody>
      </p:sp>
      <p:sp>
        <p:nvSpPr>
          <p:cNvPr id="8" name="Slide Number Placeholder 6"/>
          <p:cNvSpPr>
            <a:spLocks noGrp="1"/>
          </p:cNvSpPr>
          <p:nvPr>
            <p:ph type="sldNum" sz="quarter" idx="12"/>
          </p:nvPr>
        </p:nvSpPr>
        <p:spPr/>
        <p:txBody>
          <a:bodyPr/>
          <a:lstStyle/>
          <a:p>
            <a:pPr>
              <a:defRPr/>
            </a:pPr>
            <a:fld id="{9BB3EECF-45F9-C847-AE8D-CA1CB9ED80CC}" type="slidenum">
              <a:rPr lang="en-US"/>
              <a:pPr>
                <a:defRPr/>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Singly Linked Lists</a:t>
            </a:r>
          </a:p>
        </p:txBody>
      </p:sp>
      <p:sp>
        <p:nvSpPr>
          <p:cNvPr id="5" name="Slide Number Placeholder 5"/>
          <p:cNvSpPr>
            <a:spLocks noGrp="1"/>
          </p:cNvSpPr>
          <p:nvPr>
            <p:ph type="sldNum" sz="quarter" idx="12"/>
          </p:nvPr>
        </p:nvSpPr>
        <p:spPr/>
        <p:txBody>
          <a:bodyPr/>
          <a:lstStyle/>
          <a:p>
            <a:pPr>
              <a:defRPr/>
            </a:pPr>
            <a:fld id="{80DE2E0D-BB3B-6B4D-A10D-9B9329B9DFAA}" type="slidenum">
              <a:rPr lang="en-US"/>
              <a:pPr>
                <a:defRPr/>
              </a:pPr>
              <a:t>9</a:t>
            </a:fld>
            <a:endParaRPr lang="en-US"/>
          </a:p>
        </p:txBody>
      </p:sp>
      <p:sp>
        <p:nvSpPr>
          <p:cNvPr id="79874" name="Rectangle 2"/>
          <p:cNvSpPr>
            <a:spLocks noGrp="1" noChangeArrowheads="1"/>
          </p:cNvSpPr>
          <p:nvPr>
            <p:ph type="title"/>
          </p:nvPr>
        </p:nvSpPr>
        <p:spPr/>
        <p:txBody>
          <a:bodyPr/>
          <a:lstStyle/>
          <a:p>
            <a:pPr eaLnBrk="1" hangingPunct="1">
              <a:defRPr/>
            </a:pPr>
            <a:r>
              <a:rPr lang="en-US" dirty="0">
                <a:cs typeface="+mj-cs"/>
              </a:rPr>
              <a:t>Java Method</a:t>
            </a:r>
          </a:p>
        </p:txBody>
      </p:sp>
      <p:pic>
        <p:nvPicPr>
          <p:cNvPr id="2" name="Picture 1"/>
          <p:cNvPicPr>
            <a:picLocks noChangeAspect="1"/>
          </p:cNvPicPr>
          <p:nvPr/>
        </p:nvPicPr>
        <p:blipFill>
          <a:blip r:embed="rId2"/>
          <a:stretch>
            <a:fillRect/>
          </a:stretch>
        </p:blipFill>
        <p:spPr>
          <a:xfrm>
            <a:off x="1066800" y="2133600"/>
            <a:ext cx="7391400" cy="2301770"/>
          </a:xfrm>
          <a:prstGeom prst="rect">
            <a:avLst/>
          </a:prstGeom>
        </p:spPr>
      </p:pic>
    </p:spTree>
    <p:extLst>
      <p:ext uri="{BB962C8B-B14F-4D97-AF65-F5344CB8AC3E}">
        <p14:creationId xmlns:p14="http://schemas.microsoft.com/office/powerpoint/2010/main" val="1920788885"/>
      </p:ext>
    </p:extLst>
  </p:cSld>
  <p:clrMapOvr>
    <a:masterClrMapping/>
  </p:clrMapOvr>
</p:sld>
</file>

<file path=ppt/theme/theme1.xml><?xml version="1.0" encoding="utf-8"?>
<a:theme xmlns:a="http://schemas.openxmlformats.org/drawingml/2006/main" name="Blueprint">
  <a:themeElements>
    <a:clrScheme name="">
      <a:dk1>
        <a:srgbClr val="40458C"/>
      </a:dk1>
      <a:lt1>
        <a:srgbClr val="FFFFFF"/>
      </a:lt1>
      <a:dk2>
        <a:srgbClr val="BE2D00"/>
      </a:dk2>
      <a:lt2>
        <a:srgbClr val="B7C1EB"/>
      </a:lt2>
      <a:accent1>
        <a:srgbClr val="ECD882"/>
      </a:accent1>
      <a:accent2>
        <a:srgbClr val="577052"/>
      </a:accent2>
      <a:accent3>
        <a:srgbClr val="FFFFFF"/>
      </a:accent3>
      <a:accent4>
        <a:srgbClr val="353A77"/>
      </a:accent4>
      <a:accent5>
        <a:srgbClr val="F4E9C1"/>
      </a:accent5>
      <a:accent6>
        <a:srgbClr val="4E6549"/>
      </a:accent6>
      <a:hlink>
        <a:srgbClr val="6F89F7"/>
      </a:hlink>
      <a:folHlink>
        <a:srgbClr val="CFDBFD"/>
      </a:folHlink>
    </a:clrScheme>
    <a:fontScheme name="Blueprint">
      <a:majorFont>
        <a:latin typeface="Tahoma"/>
        <a:ea typeface="ＭＳ Ｐゴシック"/>
        <a:cs typeface=""/>
      </a:majorFont>
      <a:minorFont>
        <a:latin typeface="Tahom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ahoma" charset="0"/>
            <a:ea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ahoma" charset="0"/>
            <a:ea typeface="ＭＳ Ｐゴシック" charset="0"/>
          </a:defRPr>
        </a:defPPr>
      </a:lstStyle>
    </a:lnDef>
  </a:objectDefaults>
  <a:extraClrSchemeLst>
    <a:extraClrScheme>
      <a:clrScheme name="Blueprint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Blueprin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Blueprint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Blueprint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Blueprint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Blueprint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Blueprint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Designs\Blueprint.pot</Template>
  <TotalTime>3590</TotalTime>
  <Words>567</Words>
  <Application>Microsoft Office PowerPoint</Application>
  <PresentationFormat>On-screen Show (4:3)</PresentationFormat>
  <Paragraphs>85</Paragraphs>
  <Slides>10</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Tahoma</vt:lpstr>
      <vt:lpstr>Times New Roman</vt:lpstr>
      <vt:lpstr>Wingdings</vt:lpstr>
      <vt:lpstr>Blueprint</vt:lpstr>
      <vt:lpstr>Singly Linked Lists</vt:lpstr>
      <vt:lpstr>Singly Linked List</vt:lpstr>
      <vt:lpstr>A Nested Node Class</vt:lpstr>
      <vt:lpstr>Accessor Methods</vt:lpstr>
      <vt:lpstr>Inserting at the Head</vt:lpstr>
      <vt:lpstr>Inserting at the Tail</vt:lpstr>
      <vt:lpstr>  Java Methods</vt:lpstr>
      <vt:lpstr>Removing at the Head</vt:lpstr>
      <vt:lpstr>Java Method</vt:lpstr>
      <vt:lpstr>Removing at the Tail </vt:lpstr>
    </vt:vector>
  </TitlesOfParts>
  <Company>Brown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Algorithms</dc:title>
  <dc:creator>Roberto Tamassia</dc:creator>
  <cp:lastModifiedBy>Samet Tonyalı</cp:lastModifiedBy>
  <cp:revision>424</cp:revision>
  <cp:lastPrinted>2014-03-19T01:33:26Z</cp:lastPrinted>
  <dcterms:created xsi:type="dcterms:W3CDTF">2002-01-21T02:22:10Z</dcterms:created>
  <dcterms:modified xsi:type="dcterms:W3CDTF">2019-09-19T18:37:47Z</dcterms:modified>
</cp:coreProperties>
</file>