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32"/>
  </p:notesMasterIdLst>
  <p:sldIdLst>
    <p:sldId id="256" r:id="rId5"/>
    <p:sldId id="257" r:id="rId6"/>
    <p:sldId id="258" r:id="rId7"/>
    <p:sldId id="259" r:id="rId8"/>
    <p:sldId id="260" r:id="rId9"/>
    <p:sldId id="261" r:id="rId10"/>
    <p:sldId id="262" r:id="rId11"/>
    <p:sldId id="263" r:id="rId12"/>
    <p:sldId id="264" r:id="rId13"/>
    <p:sldId id="277" r:id="rId14"/>
    <p:sldId id="312" r:id="rId15"/>
    <p:sldId id="278" r:id="rId16"/>
    <p:sldId id="265" r:id="rId17"/>
    <p:sldId id="266" r:id="rId18"/>
    <p:sldId id="267" r:id="rId19"/>
    <p:sldId id="268" r:id="rId20"/>
    <p:sldId id="275" r:id="rId21"/>
    <p:sldId id="310" r:id="rId22"/>
    <p:sldId id="311" r:id="rId23"/>
    <p:sldId id="313" r:id="rId24"/>
    <p:sldId id="270" r:id="rId25"/>
    <p:sldId id="271" r:id="rId26"/>
    <p:sldId id="272" r:id="rId27"/>
    <p:sldId id="273" r:id="rId28"/>
    <p:sldId id="276" r:id="rId29"/>
    <p:sldId id="290" r:id="rId30"/>
    <p:sldId id="314" r:id="rId31"/>
  </p:sldIdLst>
  <p:sldSz cx="9144000" cy="6858000" type="screen4x3"/>
  <p:notesSz cx="7302500" cy="95885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79" autoAdjust="0"/>
  </p:normalViewPr>
  <p:slideViewPr>
    <p:cSldViewPr snapToGrid="0">
      <p:cViewPr>
        <p:scale>
          <a:sx n="103" d="100"/>
          <a:sy n="103" d="100"/>
        </p:scale>
        <p:origin x="1344"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75"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2400" b="0" strike="noStrike" spc="-1">
                <a:solidFill>
                  <a:srgbClr val="40458C"/>
                </a:solidFill>
                <a:latin typeface="Tahoma"/>
              </a:rPr>
              <a:t>Slaytı taşımak için tıklayın</a:t>
            </a:r>
          </a:p>
        </p:txBody>
      </p:sp>
      <p:sp>
        <p:nvSpPr>
          <p:cNvPr id="476" name="PlaceHolder 2"/>
          <p:cNvSpPr>
            <a:spLocks noGrp="1"/>
          </p:cNvSpPr>
          <p:nvPr>
            <p:ph type="body"/>
          </p:nvPr>
        </p:nvSpPr>
        <p:spPr>
          <a:xfrm>
            <a:off x="756000" y="5078520"/>
            <a:ext cx="6047640" cy="4811040"/>
          </a:xfrm>
          <a:prstGeom prst="rect">
            <a:avLst/>
          </a:prstGeom>
        </p:spPr>
        <p:txBody>
          <a:bodyPr lIns="0" tIns="0" rIns="0" bIns="0">
            <a:noAutofit/>
          </a:bodyPr>
          <a:lstStyle/>
          <a:p>
            <a:r>
              <a:rPr lang="tr-TR" sz="2000" b="0" strike="noStrike" spc="-1">
                <a:latin typeface="Arial"/>
              </a:rPr>
              <a:t>Notların biçimini düzenlemek için tıklayın</a:t>
            </a:r>
          </a:p>
        </p:txBody>
      </p:sp>
      <p:sp>
        <p:nvSpPr>
          <p:cNvPr id="477" name="PlaceHolder 3"/>
          <p:cNvSpPr>
            <a:spLocks noGrp="1"/>
          </p:cNvSpPr>
          <p:nvPr>
            <p:ph type="hdr"/>
          </p:nvPr>
        </p:nvSpPr>
        <p:spPr>
          <a:xfrm>
            <a:off x="0" y="0"/>
            <a:ext cx="3280680" cy="534240"/>
          </a:xfrm>
          <a:prstGeom prst="rect">
            <a:avLst/>
          </a:prstGeom>
        </p:spPr>
        <p:txBody>
          <a:bodyPr lIns="0" tIns="0" rIns="0" bIns="0">
            <a:noAutofit/>
          </a:bodyPr>
          <a:lstStyle/>
          <a:p>
            <a:r>
              <a:rPr lang="tr-TR" sz="1400" b="0" strike="noStrike" spc="-1">
                <a:latin typeface="Times New Roman"/>
              </a:rPr>
              <a:t> </a:t>
            </a:r>
          </a:p>
        </p:txBody>
      </p:sp>
      <p:sp>
        <p:nvSpPr>
          <p:cNvPr id="478"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tr-TR" sz="1400" b="0" strike="noStrike" spc="-1">
                <a:latin typeface="Times New Roman"/>
              </a:rPr>
              <a:t> </a:t>
            </a:r>
          </a:p>
        </p:txBody>
      </p:sp>
      <p:sp>
        <p:nvSpPr>
          <p:cNvPr id="479" name="PlaceHolder 5"/>
          <p:cNvSpPr>
            <a:spLocks noGrp="1"/>
          </p:cNvSpPr>
          <p:nvPr>
            <p:ph type="ftr"/>
          </p:nvPr>
        </p:nvSpPr>
        <p:spPr>
          <a:xfrm>
            <a:off x="0" y="10157400"/>
            <a:ext cx="3280680" cy="534240"/>
          </a:xfrm>
          <a:prstGeom prst="rect">
            <a:avLst/>
          </a:prstGeom>
        </p:spPr>
        <p:txBody>
          <a:bodyPr lIns="0" tIns="0" rIns="0" bIns="0" anchor="b">
            <a:noAutofit/>
          </a:bodyPr>
          <a:lstStyle/>
          <a:p>
            <a:r>
              <a:rPr lang="tr-TR" sz="1400" b="0" strike="noStrike" spc="-1">
                <a:latin typeface="Times New Roman"/>
              </a:rPr>
              <a:t> </a:t>
            </a:r>
          </a:p>
        </p:txBody>
      </p:sp>
      <p:sp>
        <p:nvSpPr>
          <p:cNvPr id="480"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AEB1C80E-06AA-4883-9CF8-D79305401147}" type="slidenum">
              <a:rPr lang="tr-TR" sz="1400" b="0" strike="noStrike" spc="-1">
                <a:latin typeface="Times New Roman"/>
              </a:rPr>
              <a:t>‹#›</a:t>
            </a:fld>
            <a:endParaRPr lang="tr-TR"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 name="TextShape 1"/>
          <p:cNvSpPr txBox="1"/>
          <p:nvPr/>
        </p:nvSpPr>
        <p:spPr>
          <a:xfrm>
            <a:off x="0" y="0"/>
            <a:ext cx="3163680" cy="479160"/>
          </a:xfrm>
          <a:prstGeom prst="rect">
            <a:avLst/>
          </a:prstGeom>
          <a:noFill/>
          <a:ln w="9360">
            <a:noFill/>
          </a:ln>
        </p:spPr>
        <p:txBody>
          <a:bodyPr lIns="96480" tIns="48240" rIns="96480" bIns="48240">
            <a:noAutofit/>
          </a:bodyPr>
          <a:lstStyle/>
          <a:p>
            <a:pPr>
              <a:lnSpc>
                <a:spcPct val="100000"/>
              </a:lnSpc>
            </a:pPr>
            <a:r>
              <a:rPr lang="tr-TR" sz="1300" b="0" strike="noStrike" spc="-1">
                <a:solidFill>
                  <a:srgbClr val="000000"/>
                </a:solidFill>
                <a:latin typeface="Tahoma"/>
                <a:ea typeface="ＭＳ Ｐゴシック"/>
              </a:rPr>
              <a:t>Queues</a:t>
            </a:r>
            <a:endParaRPr lang="tr-TR" sz="1300" b="0" strike="noStrike" spc="-1">
              <a:latin typeface="Times New Roman"/>
            </a:endParaRPr>
          </a:p>
        </p:txBody>
      </p:sp>
      <p:sp>
        <p:nvSpPr>
          <p:cNvPr id="827" name="TextShape 2"/>
          <p:cNvSpPr txBox="1"/>
          <p:nvPr/>
        </p:nvSpPr>
        <p:spPr>
          <a:xfrm>
            <a:off x="4138560" y="9109080"/>
            <a:ext cx="3163680" cy="479160"/>
          </a:xfrm>
          <a:prstGeom prst="rect">
            <a:avLst/>
          </a:prstGeom>
          <a:noFill/>
          <a:ln w="9360">
            <a:noFill/>
          </a:ln>
        </p:spPr>
        <p:txBody>
          <a:bodyPr lIns="96480" tIns="48240" rIns="96480" bIns="48240" anchor="b">
            <a:noAutofit/>
          </a:bodyPr>
          <a:lstStyle/>
          <a:p>
            <a:pPr algn="r">
              <a:lnSpc>
                <a:spcPct val="100000"/>
              </a:lnSpc>
            </a:pPr>
            <a:fld id="{A116D8AE-D40A-41BE-88FB-7B369F450052}" type="slidenum">
              <a:rPr lang="tr-TR" sz="1300" b="0" strike="noStrike" spc="-1">
                <a:solidFill>
                  <a:srgbClr val="000000"/>
                </a:solidFill>
                <a:latin typeface="Tahoma"/>
                <a:ea typeface="ＭＳ Ｐゴシック"/>
              </a:rPr>
              <a:t>1</a:t>
            </a:fld>
            <a:endParaRPr lang="tr-TR" sz="1300" b="0" strike="noStrike" spc="-1">
              <a:latin typeface="Times New Roman"/>
            </a:endParaRPr>
          </a:p>
        </p:txBody>
      </p:sp>
      <p:sp>
        <p:nvSpPr>
          <p:cNvPr id="828" name="PlaceHolder 3"/>
          <p:cNvSpPr>
            <a:spLocks noGrp="1" noRot="1" noChangeAspect="1"/>
          </p:cNvSpPr>
          <p:nvPr>
            <p:ph type="sldImg"/>
          </p:nvPr>
        </p:nvSpPr>
        <p:spPr>
          <a:xfrm>
            <a:off x="1255680" y="720720"/>
            <a:ext cx="4792320" cy="3593880"/>
          </a:xfrm>
          <a:prstGeom prst="rect">
            <a:avLst/>
          </a:prstGeom>
        </p:spPr>
      </p:sp>
      <p:sp>
        <p:nvSpPr>
          <p:cNvPr id="829" name="PlaceHolder 4"/>
          <p:cNvSpPr>
            <a:spLocks noGrp="1"/>
          </p:cNvSpPr>
          <p:nvPr>
            <p:ph type="body"/>
          </p:nvPr>
        </p:nvSpPr>
        <p:spPr>
          <a:xfrm>
            <a:off x="973080" y="4554360"/>
            <a:ext cx="5355720" cy="4312800"/>
          </a:xfrm>
          <a:prstGeom prst="rect">
            <a:avLst/>
          </a:prstGeom>
        </p:spPr>
        <p:txBody>
          <a:bodyPr lIns="96480" tIns="48240" rIns="96480" bIns="4824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strike="noStrike" spc="-1" dirty="0">
                <a:latin typeface="+mn-lt"/>
              </a:rPr>
              <a:t>Stores, theaters, reservation centers, and other similar services typically process customer requests according to the FIFO principle.</a:t>
            </a:r>
            <a:endParaRPr lang="tr-TR" sz="2000" b="0" strike="noStrike" spc="-1" dirty="0">
              <a:latin typeface="+mn-lt"/>
            </a:endParaRPr>
          </a:p>
        </p:txBody>
      </p:sp>
      <p:sp>
        <p:nvSpPr>
          <p:cNvPr id="830" name="TextShape 5"/>
          <p:cNvSpPr txBox="1"/>
          <p:nvPr/>
        </p:nvSpPr>
        <p:spPr>
          <a:xfrm>
            <a:off x="4138560" y="0"/>
            <a:ext cx="3163680" cy="479160"/>
          </a:xfrm>
          <a:prstGeom prst="rect">
            <a:avLst/>
          </a:prstGeom>
          <a:noFill/>
          <a:ln w="9360">
            <a:noFill/>
          </a:ln>
        </p:spPr>
        <p:txBody>
          <a:bodyPr lIns="96480" tIns="48240" rIns="96480" bIns="48240">
            <a:noAutofit/>
          </a:bodyPr>
          <a:lstStyle/>
          <a:p>
            <a:pPr algn="r">
              <a:lnSpc>
                <a:spcPct val="100000"/>
              </a:lnSpc>
            </a:pPr>
            <a:fld id="{FED1BB92-991C-4958-9829-5CE74A0C8C63}" type="datetime1">
              <a:rPr lang="tr-TR" sz="1300" b="0" strike="noStrike" spc="-1">
                <a:solidFill>
                  <a:srgbClr val="000000"/>
                </a:solidFill>
                <a:latin typeface="Tahoma"/>
                <a:ea typeface="ＭＳ Ｐゴシック"/>
              </a:rPr>
              <a:t>30.10.2023</a:t>
            </a:fld>
            <a:endParaRPr lang="tr-TR" sz="13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 name="PlaceHolder 1"/>
          <p:cNvSpPr>
            <a:spLocks noGrp="1" noRot="1" noChangeAspect="1"/>
          </p:cNvSpPr>
          <p:nvPr>
            <p:ph type="sldImg"/>
          </p:nvPr>
        </p:nvSpPr>
        <p:spPr>
          <a:xfrm>
            <a:off x="1254125" y="728663"/>
            <a:ext cx="4794250" cy="3595687"/>
          </a:xfrm>
          <a:prstGeom prst="rect">
            <a:avLst/>
          </a:prstGeom>
        </p:spPr>
      </p:sp>
      <p:sp>
        <p:nvSpPr>
          <p:cNvPr id="839" name="PlaceHolder 2"/>
          <p:cNvSpPr>
            <a:spLocks noGrp="1"/>
          </p:cNvSpPr>
          <p:nvPr>
            <p:ph type="body"/>
          </p:nvPr>
        </p:nvSpPr>
        <p:spPr>
          <a:xfrm>
            <a:off x="730080" y="4554360"/>
            <a:ext cx="5841720" cy="4314240"/>
          </a:xfrm>
          <a:prstGeom prst="rect">
            <a:avLst/>
          </a:prstGeom>
        </p:spPr>
        <p:txBody>
          <a:bodyPr lIns="0" tIns="0" rIns="0" bIns="0">
            <a:spAutoFit/>
          </a:bodyPr>
          <a:lstStyle/>
          <a:p>
            <a:r>
              <a:rPr lang="tr-TR" sz="2000" b="0" strike="noStrike" spc="-1" dirty="0" err="1">
                <a:latin typeface="Arial"/>
              </a:rPr>
              <a:t>What</a:t>
            </a:r>
            <a:r>
              <a:rPr lang="tr-TR" sz="2000" b="0" strike="noStrike" spc="-1" dirty="0">
                <a:latin typeface="Arial"/>
              </a:rPr>
              <a:t> is a </a:t>
            </a:r>
            <a:r>
              <a:rPr lang="tr-TR" sz="2000" b="0" strike="noStrike" spc="-1" dirty="0" err="1">
                <a:latin typeface="Arial"/>
              </a:rPr>
              <a:t>Round</a:t>
            </a:r>
            <a:r>
              <a:rPr lang="tr-TR" sz="2000" b="0" strike="noStrike" spc="-1" dirty="0">
                <a:latin typeface="Arial"/>
              </a:rPr>
              <a:t> </a:t>
            </a:r>
            <a:r>
              <a:rPr lang="tr-TR" sz="2000" b="0" strike="noStrike" spc="-1" dirty="0" err="1">
                <a:latin typeface="Arial"/>
              </a:rPr>
              <a:t>Robin</a:t>
            </a:r>
            <a:r>
              <a:rPr lang="tr-TR" sz="2000" b="0" strike="noStrike" spc="-1" dirty="0">
                <a:latin typeface="Arial"/>
              </a:rPr>
              <a:t> </a:t>
            </a:r>
            <a:r>
              <a:rPr lang="tr-TR" sz="2000" b="0" strike="noStrike" spc="-1" dirty="0" err="1">
                <a:latin typeface="Arial"/>
              </a:rPr>
              <a:t>scheduler</a:t>
            </a:r>
            <a:r>
              <a:rPr lang="tr-TR" sz="2000" b="0" strike="noStrike" spc="-1" dirty="0">
                <a:latin typeface="Arial"/>
              </a:rPr>
              <a:t>???</a:t>
            </a:r>
          </a:p>
          <a:p>
            <a:endParaRPr lang="tr-TR" sz="2000" b="0" strike="noStrike" spc="-1" dirty="0">
              <a:latin typeface="Arial"/>
            </a:endParaRPr>
          </a:p>
          <a:p>
            <a:r>
              <a:rPr lang="en-US" sz="2000" b="0" strike="noStrike" spc="-1" dirty="0">
                <a:latin typeface="+mn-lt"/>
              </a:rPr>
              <a:t>A circular queue is an excellent abstraction for applications in which elements</a:t>
            </a:r>
            <a:r>
              <a:rPr lang="tr-TR" sz="2000" b="0" strike="noStrike" spc="-1" dirty="0">
                <a:latin typeface="+mn-lt"/>
              </a:rPr>
              <a:t> </a:t>
            </a:r>
            <a:r>
              <a:rPr lang="en-US" sz="2000" b="0" strike="noStrike" spc="-1" dirty="0">
                <a:latin typeface="+mn-lt"/>
              </a:rPr>
              <a:t>are cyclically arranged, such as for multiplayer, turn-based games, or round-robin</a:t>
            </a:r>
            <a:r>
              <a:rPr lang="tr-TR" sz="2000" b="0" strike="noStrike" spc="-1" dirty="0">
                <a:latin typeface="+mn-lt"/>
              </a:rPr>
              <a:t> </a:t>
            </a:r>
            <a:r>
              <a:rPr lang="en-US" sz="2000" b="0" strike="noStrike" spc="-1" dirty="0">
                <a:latin typeface="+mn-lt"/>
              </a:rPr>
              <a:t>scheduling of computing processes.</a:t>
            </a:r>
            <a:endParaRPr lang="tr-TR" sz="2000" b="0" strike="noStrike" spc="-1" dirty="0">
              <a:latin typeface="+mn-lt"/>
            </a:endParaRPr>
          </a:p>
          <a:p>
            <a:endParaRPr lang="tr-TR" sz="2000" b="0" strike="noStrike" spc="-1" dirty="0">
              <a:latin typeface="+mn-lt"/>
            </a:endParaRPr>
          </a:p>
          <a:p>
            <a:r>
              <a:rPr lang="en-US" sz="2000" b="0" strike="noStrike" spc="-1" dirty="0">
                <a:latin typeface="+mn-lt"/>
              </a:rPr>
              <a:t>As the term is generally used, time slices are assigned to each process in equal portions and in circular order, handling all processes without priority</a:t>
            </a:r>
            <a:endParaRPr lang="tr-TR" sz="2000" b="0" strike="noStrike" spc="-1" dirty="0">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1108075" y="812800"/>
            <a:ext cx="5343525" cy="4008438"/>
          </a:xfrm>
        </p:spPr>
      </p:sp>
      <p:sp>
        <p:nvSpPr>
          <p:cNvPr id="3" name="Not Yer Tutucusu 2"/>
          <p:cNvSpPr>
            <a:spLocks noGrp="1"/>
          </p:cNvSpPr>
          <p:nvPr>
            <p:ph type="body" idx="1"/>
          </p:nvPr>
        </p:nvSpPr>
        <p:spPr/>
        <p:txBody>
          <a:bodyPr/>
          <a:lstStyle/>
          <a:p>
            <a:r>
              <a:rPr lang="tr-TR" sz="1200" b="0" strike="noStrike" spc="-1" dirty="0">
                <a:latin typeface="+mn-lt"/>
              </a:rPr>
              <a:t>LINKED QUEUE</a:t>
            </a:r>
          </a:p>
          <a:p>
            <a:endParaRPr lang="tr-TR" sz="1200" b="0" strike="noStrike" spc="-1" dirty="0">
              <a:latin typeface="+mn-lt"/>
            </a:endParaRPr>
          </a:p>
          <a:p>
            <a:r>
              <a:rPr lang="en-US" sz="1200" b="0" strike="noStrike" spc="-1" dirty="0">
                <a:latin typeface="+mn-lt"/>
              </a:rPr>
              <a:t>each node stores a next reference, in addition to the element</a:t>
            </a:r>
            <a:r>
              <a:rPr lang="tr-TR" sz="1200" b="0" strike="noStrike" spc="-1" dirty="0">
                <a:latin typeface="+mn-lt"/>
              </a:rPr>
              <a:t> </a:t>
            </a:r>
            <a:r>
              <a:rPr lang="en-US" sz="1200" b="0" strike="noStrike" spc="-1" dirty="0">
                <a:latin typeface="+mn-lt"/>
              </a:rPr>
              <a:t>reference, a linked list uses more space per element than a properly sized array of</a:t>
            </a:r>
            <a:r>
              <a:rPr lang="tr-TR" sz="1200" b="0" strike="noStrike" spc="-1" dirty="0">
                <a:latin typeface="+mn-lt"/>
              </a:rPr>
              <a:t> </a:t>
            </a:r>
            <a:r>
              <a:rPr lang="en-US" sz="1200" b="0" strike="noStrike" spc="-1" dirty="0">
                <a:latin typeface="+mn-lt"/>
              </a:rPr>
              <a:t>references.</a:t>
            </a:r>
            <a:endParaRPr lang="tr-TR" sz="1200" b="0" strike="noStrike" spc="-1" dirty="0">
              <a:latin typeface="+mn-lt"/>
            </a:endParaRPr>
          </a:p>
          <a:p>
            <a:endParaRPr lang="tr-TR" sz="1200" b="0" strike="noStrike" spc="-1" dirty="0">
              <a:latin typeface="+mn-lt"/>
            </a:endParaRPr>
          </a:p>
          <a:p>
            <a:r>
              <a:rPr lang="en-US" sz="1200" b="0" strike="noStrike" spc="-1" dirty="0">
                <a:latin typeface="+mn-lt"/>
              </a:rPr>
              <a:t>For a linked list,</a:t>
            </a:r>
            <a:r>
              <a:rPr lang="tr-TR" sz="1200" b="0" strike="noStrike" spc="-1" dirty="0">
                <a:latin typeface="+mn-lt"/>
              </a:rPr>
              <a:t> </a:t>
            </a:r>
            <a:r>
              <a:rPr lang="en-US" sz="1200" b="0" strike="noStrike" spc="-1" dirty="0">
                <a:latin typeface="+mn-lt"/>
              </a:rPr>
              <a:t>an insertion includes the instantiation and initialization of a new node, relinking an</a:t>
            </a:r>
            <a:r>
              <a:rPr lang="tr-TR" sz="1200" b="0" strike="noStrike" spc="-1" dirty="0">
                <a:latin typeface="+mn-lt"/>
              </a:rPr>
              <a:t> </a:t>
            </a:r>
            <a:r>
              <a:rPr lang="en-US" sz="1200" b="0" strike="noStrike" spc="-1" dirty="0">
                <a:latin typeface="+mn-lt"/>
              </a:rPr>
              <a:t>existing node to the new node, and incrementing the size counter. In practice, this</a:t>
            </a:r>
            <a:r>
              <a:rPr lang="tr-TR" sz="1200" b="0" strike="noStrike" spc="-1" dirty="0">
                <a:latin typeface="+mn-lt"/>
              </a:rPr>
              <a:t> </a:t>
            </a:r>
            <a:r>
              <a:rPr lang="en-US" sz="1200" b="0" strike="noStrike" spc="-1" dirty="0">
                <a:latin typeface="+mn-lt"/>
              </a:rPr>
              <a:t>makes the linked-list method more expensive than the array-based method.</a:t>
            </a:r>
            <a:endParaRPr lang="tr-TR" sz="1200" b="0" strike="noStrike" spc="-1" dirty="0">
              <a:latin typeface="+mn-lt"/>
            </a:endParaRPr>
          </a:p>
          <a:p>
            <a:endParaRPr lang="tr-TR" sz="1200" b="0" strike="noStrike" spc="-1" dirty="0">
              <a:latin typeface="+mn-lt"/>
            </a:endParaRPr>
          </a:p>
          <a:p>
            <a:endParaRPr lang="tr-TR" sz="1200" b="0" strike="noStrike" spc="-1" dirty="0">
              <a:latin typeface="+mn-lt"/>
            </a:endParaRPr>
          </a:p>
        </p:txBody>
      </p:sp>
      <p:sp>
        <p:nvSpPr>
          <p:cNvPr id="4" name="Slayt Numarası Yer Tutucusu 3"/>
          <p:cNvSpPr>
            <a:spLocks noGrp="1"/>
          </p:cNvSpPr>
          <p:nvPr>
            <p:ph type="sldNum" idx="10"/>
          </p:nvPr>
        </p:nvSpPr>
        <p:spPr/>
        <p:txBody>
          <a:bodyPr/>
          <a:lstStyle/>
          <a:p>
            <a:pPr algn="r"/>
            <a:fld id="{AEB1C80E-06AA-4883-9CF8-D79305401147}" type="slidenum">
              <a:rPr lang="tr-TR" sz="1400" b="0" strike="noStrike" spc="-1" smtClean="0">
                <a:latin typeface="Times New Roman"/>
              </a:rPr>
              <a:t>17</a:t>
            </a:fld>
            <a:endParaRPr lang="tr-TR" sz="1400" b="0" strike="noStrike" spc="-1">
              <a:latin typeface="Times New Roman"/>
            </a:endParaRPr>
          </a:p>
        </p:txBody>
      </p:sp>
    </p:spTree>
    <p:extLst>
      <p:ext uri="{BB962C8B-B14F-4D97-AF65-F5344CB8AC3E}">
        <p14:creationId xmlns:p14="http://schemas.microsoft.com/office/powerpoint/2010/main" val="240366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r>
              <a:rPr lang="en-US" dirty="0"/>
              <a:t>In a singly linked list, each node stores a reference to an object that is an element of the sequence, as well as a reference to the next node of the list</a:t>
            </a:r>
          </a:p>
          <a:p>
            <a:endParaRPr lang="en-US" dirty="0"/>
          </a:p>
          <a:p>
            <a:r>
              <a:rPr lang="en-US" dirty="0"/>
              <a:t>The tail of a list can be found by traversing the linked list— starting at the head and moving from one node to another by following each node’s next reference.</a:t>
            </a:r>
          </a:p>
        </p:txBody>
      </p:sp>
      <p:sp>
        <p:nvSpPr>
          <p:cNvPr id="4" name="Header Placeholder 3"/>
          <p:cNvSpPr>
            <a:spLocks noGrp="1"/>
          </p:cNvSpPr>
          <p:nvPr>
            <p:ph type="hdr" sz="quarter"/>
          </p:nvPr>
        </p:nvSpPr>
        <p:spPr/>
        <p:txBody>
          <a:bodyPr/>
          <a:lstStyle/>
          <a:p>
            <a:pPr>
              <a:defRPr/>
            </a:pPr>
            <a:r>
              <a:rPr lang="en-US"/>
              <a:t>Sequences</a:t>
            </a:r>
          </a:p>
        </p:txBody>
      </p:sp>
      <p:sp>
        <p:nvSpPr>
          <p:cNvPr id="5" name="Date Placeholder 4"/>
          <p:cNvSpPr>
            <a:spLocks noGrp="1"/>
          </p:cNvSpPr>
          <p:nvPr>
            <p:ph type="dt" idx="1"/>
          </p:nvPr>
        </p:nvSpPr>
        <p:spPr/>
        <p:txBody>
          <a:bodyPr/>
          <a:lstStyle/>
          <a:p>
            <a:pPr>
              <a:defRPr/>
            </a:pPr>
            <a:fld id="{4CDC5F77-A1B5-FB44-AF01-7ED84044CBA7}" type="datetime8">
              <a:rPr lang="en-US" smtClean="0"/>
              <a:pPr>
                <a:defRPr/>
              </a:pPr>
              <a:t>10/30/23 12:14 PM</a:t>
            </a:fld>
            <a:endParaRPr lang="en-US"/>
          </a:p>
        </p:txBody>
      </p:sp>
      <p:sp>
        <p:nvSpPr>
          <p:cNvPr id="6" name="Slide Number Placeholder 5"/>
          <p:cNvSpPr>
            <a:spLocks noGrp="1"/>
          </p:cNvSpPr>
          <p:nvPr>
            <p:ph type="sldNum" sz="quarter" idx="5"/>
          </p:nvPr>
        </p:nvSpPr>
        <p:spPr/>
        <p:txBody>
          <a:bodyPr/>
          <a:lstStyle/>
          <a:p>
            <a:pPr>
              <a:defRPr/>
            </a:pPr>
            <a:fld id="{99FDBDB3-B060-8645-8990-A5EE355B044F}" type="slidenum">
              <a:rPr lang="en-US" smtClean="0"/>
              <a:pPr>
                <a:defRPr/>
              </a:pPr>
              <a:t>18</a:t>
            </a:fld>
            <a:endParaRPr lang="en-US"/>
          </a:p>
        </p:txBody>
      </p:sp>
    </p:spTree>
    <p:extLst>
      <p:ext uri="{BB962C8B-B14F-4D97-AF65-F5344CB8AC3E}">
        <p14:creationId xmlns:p14="http://schemas.microsoft.com/office/powerpoint/2010/main" val="133788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r>
              <a:rPr lang="tr-TR" sz="1200" b="0" strike="noStrike" spc="-1" dirty="0">
                <a:latin typeface="+mn-lt"/>
              </a:rPr>
              <a:t>LINKED QUEUE</a:t>
            </a:r>
          </a:p>
          <a:p>
            <a:endParaRPr lang="tr-TR" sz="1200" b="0" strike="noStrike" spc="-1" dirty="0">
              <a:latin typeface="+mn-lt"/>
            </a:endParaRPr>
          </a:p>
          <a:p>
            <a:r>
              <a:rPr lang="en-US" sz="1200" b="0" strike="noStrike" spc="-1" dirty="0">
                <a:latin typeface="+mn-lt"/>
              </a:rPr>
              <a:t>each node stores a next reference, in addition to the element</a:t>
            </a:r>
            <a:r>
              <a:rPr lang="tr-TR" sz="1200" b="0" strike="noStrike" spc="-1" dirty="0">
                <a:latin typeface="+mn-lt"/>
              </a:rPr>
              <a:t> </a:t>
            </a:r>
            <a:r>
              <a:rPr lang="en-US" sz="1200" b="0" strike="noStrike" spc="-1" dirty="0">
                <a:latin typeface="+mn-lt"/>
              </a:rPr>
              <a:t>reference, a linked list uses more space per element than a properly sized array of</a:t>
            </a:r>
            <a:r>
              <a:rPr lang="tr-TR" sz="1200" b="0" strike="noStrike" spc="-1" dirty="0">
                <a:latin typeface="+mn-lt"/>
              </a:rPr>
              <a:t> </a:t>
            </a:r>
            <a:r>
              <a:rPr lang="en-US" sz="1200" b="0" strike="noStrike" spc="-1" dirty="0">
                <a:latin typeface="+mn-lt"/>
              </a:rPr>
              <a:t>references.</a:t>
            </a:r>
            <a:endParaRPr lang="tr-TR" sz="1200" b="0" strike="noStrike" spc="-1" dirty="0">
              <a:latin typeface="+mn-lt"/>
            </a:endParaRPr>
          </a:p>
          <a:p>
            <a:endParaRPr lang="tr-TR" sz="1200" b="0" strike="noStrike" spc="-1" dirty="0">
              <a:latin typeface="+mn-lt"/>
            </a:endParaRPr>
          </a:p>
          <a:p>
            <a:r>
              <a:rPr lang="en-US" sz="1200" b="0" strike="noStrike" spc="-1" dirty="0">
                <a:latin typeface="+mn-lt"/>
              </a:rPr>
              <a:t>For a linked list,</a:t>
            </a:r>
            <a:r>
              <a:rPr lang="tr-TR" sz="1200" b="0" strike="noStrike" spc="-1" dirty="0">
                <a:latin typeface="+mn-lt"/>
              </a:rPr>
              <a:t> </a:t>
            </a:r>
            <a:r>
              <a:rPr lang="en-US" sz="1200" b="0" strike="noStrike" spc="-1" dirty="0">
                <a:latin typeface="+mn-lt"/>
              </a:rPr>
              <a:t>an insertion includes the instantiation and initialization of a new node, relinking an</a:t>
            </a:r>
            <a:r>
              <a:rPr lang="tr-TR" sz="1200" b="0" strike="noStrike" spc="-1" dirty="0">
                <a:latin typeface="+mn-lt"/>
              </a:rPr>
              <a:t> </a:t>
            </a:r>
            <a:r>
              <a:rPr lang="en-US" sz="1200" b="0" strike="noStrike" spc="-1" dirty="0">
                <a:latin typeface="+mn-lt"/>
              </a:rPr>
              <a:t>existing node to the new node, and incrementing the size counter. In practice, this</a:t>
            </a:r>
            <a:r>
              <a:rPr lang="tr-TR" sz="1200" b="0" strike="noStrike" spc="-1" dirty="0">
                <a:latin typeface="+mn-lt"/>
              </a:rPr>
              <a:t> </a:t>
            </a:r>
            <a:r>
              <a:rPr lang="en-US" sz="1200" b="0" strike="noStrike" spc="-1" dirty="0">
                <a:latin typeface="+mn-lt"/>
              </a:rPr>
              <a:t>makes the linked-list method more expensive than the array-based method.</a:t>
            </a:r>
            <a:endParaRPr lang="tr-TR" sz="1200" b="0" strike="noStrike" spc="-1" dirty="0">
              <a:latin typeface="+mn-lt"/>
            </a:endParaRPr>
          </a:p>
          <a:p>
            <a:endParaRPr lang="en-TR" dirty="0"/>
          </a:p>
        </p:txBody>
      </p:sp>
      <p:sp>
        <p:nvSpPr>
          <p:cNvPr id="4" name="Slide Number Placeholder 3"/>
          <p:cNvSpPr>
            <a:spLocks noGrp="1"/>
          </p:cNvSpPr>
          <p:nvPr>
            <p:ph type="sldNum"/>
          </p:nvPr>
        </p:nvSpPr>
        <p:spPr/>
        <p:txBody>
          <a:bodyPr/>
          <a:lstStyle/>
          <a:p>
            <a:pPr algn="r"/>
            <a:fld id="{AEB1C80E-06AA-4883-9CF8-D79305401147}" type="slidenum">
              <a:rPr lang="tr-TR" sz="1400" b="0" strike="noStrike" spc="-1" smtClean="0">
                <a:latin typeface="Times New Roman"/>
              </a:rPr>
              <a:t>19</a:t>
            </a:fld>
            <a:endParaRPr lang="tr-TR" sz="1400" b="0" strike="noStrike" spc="-1">
              <a:latin typeface="Times New Roman"/>
            </a:endParaRPr>
          </a:p>
        </p:txBody>
      </p:sp>
    </p:spTree>
    <p:extLst>
      <p:ext uri="{BB962C8B-B14F-4D97-AF65-F5344CB8AC3E}">
        <p14:creationId xmlns:p14="http://schemas.microsoft.com/office/powerpoint/2010/main" val="2335086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r>
              <a:rPr lang="en-TR" dirty="0"/>
              <a:t>Source: </a:t>
            </a:r>
            <a:r>
              <a:rPr lang="en-US" dirty="0"/>
              <a:t>https://</a:t>
            </a:r>
            <a:r>
              <a:rPr lang="en-US" dirty="0" err="1"/>
              <a:t>www.geeksforgeeks.org</a:t>
            </a:r>
            <a:r>
              <a:rPr lang="en-US" dirty="0"/>
              <a:t>/queue-interface-java/ </a:t>
            </a:r>
            <a:endParaRPr lang="en-TR" dirty="0"/>
          </a:p>
        </p:txBody>
      </p:sp>
      <p:sp>
        <p:nvSpPr>
          <p:cNvPr id="4" name="Slide Number Placeholder 3"/>
          <p:cNvSpPr>
            <a:spLocks noGrp="1"/>
          </p:cNvSpPr>
          <p:nvPr>
            <p:ph type="sldNum"/>
          </p:nvPr>
        </p:nvSpPr>
        <p:spPr/>
        <p:txBody>
          <a:bodyPr/>
          <a:lstStyle/>
          <a:p>
            <a:pPr algn="r"/>
            <a:fld id="{AEB1C80E-06AA-4883-9CF8-D79305401147}" type="slidenum">
              <a:rPr lang="tr-TR" sz="1400" b="0" strike="noStrike" spc="-1" smtClean="0">
                <a:latin typeface="Times New Roman"/>
              </a:rPr>
              <a:t>20</a:t>
            </a:fld>
            <a:endParaRPr lang="tr-TR" sz="1400" b="0" strike="noStrike" spc="-1">
              <a:latin typeface="Times New Roman"/>
            </a:endParaRPr>
          </a:p>
        </p:txBody>
      </p:sp>
    </p:spTree>
    <p:extLst>
      <p:ext uri="{BB962C8B-B14F-4D97-AF65-F5344CB8AC3E}">
        <p14:creationId xmlns:p14="http://schemas.microsoft.com/office/powerpoint/2010/main" val="3362911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 name="TextShape 1"/>
          <p:cNvSpPr txBox="1"/>
          <p:nvPr/>
        </p:nvSpPr>
        <p:spPr>
          <a:xfrm>
            <a:off x="0" y="0"/>
            <a:ext cx="3163680" cy="479160"/>
          </a:xfrm>
          <a:prstGeom prst="rect">
            <a:avLst/>
          </a:prstGeom>
          <a:noFill/>
          <a:ln w="9360">
            <a:noFill/>
          </a:ln>
        </p:spPr>
        <p:txBody>
          <a:bodyPr lIns="96480" tIns="48240" rIns="96480" bIns="48240">
            <a:noAutofit/>
          </a:bodyPr>
          <a:lstStyle/>
          <a:p>
            <a:pPr>
              <a:lnSpc>
                <a:spcPct val="100000"/>
              </a:lnSpc>
            </a:pPr>
            <a:r>
              <a:rPr lang="tr-TR" sz="1300" b="0" strike="noStrike" spc="-1">
                <a:solidFill>
                  <a:srgbClr val="000000"/>
                </a:solidFill>
                <a:latin typeface="Tahoma"/>
                <a:ea typeface="ＭＳ Ｐゴシック"/>
              </a:rPr>
              <a:t>Queues</a:t>
            </a:r>
            <a:endParaRPr lang="tr-TR" sz="1300" b="0" strike="noStrike" spc="-1">
              <a:latin typeface="Times New Roman"/>
            </a:endParaRPr>
          </a:p>
        </p:txBody>
      </p:sp>
      <p:sp>
        <p:nvSpPr>
          <p:cNvPr id="827" name="TextShape 2"/>
          <p:cNvSpPr txBox="1"/>
          <p:nvPr/>
        </p:nvSpPr>
        <p:spPr>
          <a:xfrm>
            <a:off x="4138560" y="9109080"/>
            <a:ext cx="3163680" cy="479160"/>
          </a:xfrm>
          <a:prstGeom prst="rect">
            <a:avLst/>
          </a:prstGeom>
          <a:noFill/>
          <a:ln w="9360">
            <a:noFill/>
          </a:ln>
        </p:spPr>
        <p:txBody>
          <a:bodyPr lIns="96480" tIns="48240" rIns="96480" bIns="48240" anchor="b">
            <a:noAutofit/>
          </a:bodyPr>
          <a:lstStyle/>
          <a:p>
            <a:pPr algn="r">
              <a:lnSpc>
                <a:spcPct val="100000"/>
              </a:lnSpc>
            </a:pPr>
            <a:fld id="{A116D8AE-D40A-41BE-88FB-7B369F450052}" type="slidenum">
              <a:rPr lang="tr-TR" sz="1300" b="0" strike="noStrike" spc="-1">
                <a:solidFill>
                  <a:srgbClr val="000000"/>
                </a:solidFill>
                <a:latin typeface="Tahoma"/>
                <a:ea typeface="ＭＳ Ｐゴシック"/>
              </a:rPr>
              <a:t>21</a:t>
            </a:fld>
            <a:endParaRPr lang="tr-TR" sz="1300" b="0" strike="noStrike" spc="-1">
              <a:latin typeface="Times New Roman"/>
            </a:endParaRPr>
          </a:p>
        </p:txBody>
      </p:sp>
      <p:sp>
        <p:nvSpPr>
          <p:cNvPr id="828" name="PlaceHolder 3"/>
          <p:cNvSpPr>
            <a:spLocks noGrp="1" noRot="1" noChangeAspect="1"/>
          </p:cNvSpPr>
          <p:nvPr>
            <p:ph type="sldImg"/>
          </p:nvPr>
        </p:nvSpPr>
        <p:spPr>
          <a:xfrm>
            <a:off x="1255713" y="720725"/>
            <a:ext cx="4792662" cy="3594100"/>
          </a:xfrm>
          <a:prstGeom prst="rect">
            <a:avLst/>
          </a:prstGeom>
        </p:spPr>
      </p:sp>
      <p:sp>
        <p:nvSpPr>
          <p:cNvPr id="829" name="PlaceHolder 4"/>
          <p:cNvSpPr>
            <a:spLocks noGrp="1"/>
          </p:cNvSpPr>
          <p:nvPr>
            <p:ph type="body"/>
          </p:nvPr>
        </p:nvSpPr>
        <p:spPr>
          <a:xfrm>
            <a:off x="973080" y="4554360"/>
            <a:ext cx="5355720" cy="4312800"/>
          </a:xfrm>
          <a:prstGeom prst="rect">
            <a:avLst/>
          </a:prstGeom>
        </p:spPr>
        <p:txBody>
          <a:bodyPr lIns="96480" tIns="48240" rIns="96480" bIns="48240">
            <a:noAutofit/>
          </a:bodyPr>
          <a:lstStyle/>
          <a:p>
            <a:endParaRPr lang="tr-TR" sz="2000" b="0" strike="noStrike" spc="-1">
              <a:latin typeface="Arial"/>
            </a:endParaRPr>
          </a:p>
        </p:txBody>
      </p:sp>
      <p:sp>
        <p:nvSpPr>
          <p:cNvPr id="830" name="TextShape 5"/>
          <p:cNvSpPr txBox="1"/>
          <p:nvPr/>
        </p:nvSpPr>
        <p:spPr>
          <a:xfrm>
            <a:off x="4138560" y="0"/>
            <a:ext cx="3163680" cy="479160"/>
          </a:xfrm>
          <a:prstGeom prst="rect">
            <a:avLst/>
          </a:prstGeom>
          <a:noFill/>
          <a:ln w="9360">
            <a:noFill/>
          </a:ln>
        </p:spPr>
        <p:txBody>
          <a:bodyPr lIns="96480" tIns="48240" rIns="96480" bIns="48240">
            <a:noAutofit/>
          </a:bodyPr>
          <a:lstStyle/>
          <a:p>
            <a:pPr algn="r">
              <a:lnSpc>
                <a:spcPct val="100000"/>
              </a:lnSpc>
            </a:pPr>
            <a:fld id="{FED1BB92-991C-4958-9829-5CE74A0C8C63}" type="datetime1">
              <a:rPr lang="tr-TR" sz="1300" b="0" strike="noStrike" spc="-1">
                <a:solidFill>
                  <a:srgbClr val="000000"/>
                </a:solidFill>
                <a:latin typeface="Tahoma"/>
                <a:ea typeface="ＭＳ Ｐゴシック"/>
              </a:rPr>
              <a:t>30.10.2023</a:t>
            </a:fld>
            <a:endParaRPr lang="tr-TR" sz="1300" b="0" strike="noStrike" spc="-1">
              <a:latin typeface="Times New Roman"/>
            </a:endParaRPr>
          </a:p>
        </p:txBody>
      </p:sp>
    </p:spTree>
    <p:extLst>
      <p:ext uri="{BB962C8B-B14F-4D97-AF65-F5344CB8AC3E}">
        <p14:creationId xmlns:p14="http://schemas.microsoft.com/office/powerpoint/2010/main" val="15664641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 name="TextShape 1"/>
          <p:cNvSpPr txBox="1"/>
          <p:nvPr/>
        </p:nvSpPr>
        <p:spPr>
          <a:xfrm>
            <a:off x="0" y="0"/>
            <a:ext cx="3163680" cy="479160"/>
          </a:xfrm>
          <a:prstGeom prst="rect">
            <a:avLst/>
          </a:prstGeom>
          <a:noFill/>
          <a:ln w="9360">
            <a:noFill/>
          </a:ln>
        </p:spPr>
        <p:txBody>
          <a:bodyPr lIns="96480" tIns="48240" rIns="96480" bIns="48240">
            <a:noAutofit/>
          </a:bodyPr>
          <a:lstStyle/>
          <a:p>
            <a:pPr>
              <a:lnSpc>
                <a:spcPct val="100000"/>
              </a:lnSpc>
            </a:pPr>
            <a:r>
              <a:rPr lang="tr-TR" sz="1300" b="0" strike="noStrike" spc="-1">
                <a:solidFill>
                  <a:srgbClr val="000000"/>
                </a:solidFill>
                <a:latin typeface="Tahoma"/>
                <a:ea typeface="ＭＳ Ｐゴシック"/>
              </a:rPr>
              <a:t>Queues</a:t>
            </a:r>
            <a:endParaRPr lang="tr-TR" sz="1300" b="0" strike="noStrike" spc="-1">
              <a:latin typeface="Times New Roman"/>
            </a:endParaRPr>
          </a:p>
        </p:txBody>
      </p:sp>
      <p:sp>
        <p:nvSpPr>
          <p:cNvPr id="832" name="TextShape 2"/>
          <p:cNvSpPr txBox="1"/>
          <p:nvPr/>
        </p:nvSpPr>
        <p:spPr>
          <a:xfrm>
            <a:off x="4138560" y="9109080"/>
            <a:ext cx="3163680" cy="479160"/>
          </a:xfrm>
          <a:prstGeom prst="rect">
            <a:avLst/>
          </a:prstGeom>
          <a:noFill/>
          <a:ln w="9360">
            <a:noFill/>
          </a:ln>
        </p:spPr>
        <p:txBody>
          <a:bodyPr lIns="96480" tIns="48240" rIns="96480" bIns="48240" anchor="b">
            <a:noAutofit/>
          </a:bodyPr>
          <a:lstStyle/>
          <a:p>
            <a:pPr algn="r">
              <a:lnSpc>
                <a:spcPct val="100000"/>
              </a:lnSpc>
            </a:pPr>
            <a:fld id="{BDCA2888-3BEE-47ED-B26B-4E9346F8F7FB}" type="slidenum">
              <a:rPr lang="tr-TR" sz="1300" b="0" strike="noStrike" spc="-1">
                <a:solidFill>
                  <a:srgbClr val="000000"/>
                </a:solidFill>
                <a:latin typeface="Tahoma"/>
                <a:ea typeface="ＭＳ Ｐゴシック"/>
              </a:rPr>
              <a:t>22</a:t>
            </a:fld>
            <a:endParaRPr lang="tr-TR" sz="1300" b="0" strike="noStrike" spc="-1">
              <a:latin typeface="Times New Roman"/>
            </a:endParaRPr>
          </a:p>
        </p:txBody>
      </p:sp>
      <p:sp>
        <p:nvSpPr>
          <p:cNvPr id="833" name="PlaceHolder 3"/>
          <p:cNvSpPr>
            <a:spLocks noGrp="1" noRot="1" noChangeAspect="1"/>
          </p:cNvSpPr>
          <p:nvPr>
            <p:ph type="sldImg"/>
          </p:nvPr>
        </p:nvSpPr>
        <p:spPr>
          <a:xfrm>
            <a:off x="1255713" y="720725"/>
            <a:ext cx="4792662" cy="3594100"/>
          </a:xfrm>
          <a:prstGeom prst="rect">
            <a:avLst/>
          </a:prstGeom>
        </p:spPr>
      </p:sp>
      <p:sp>
        <p:nvSpPr>
          <p:cNvPr id="834" name="PlaceHolder 4"/>
          <p:cNvSpPr>
            <a:spLocks noGrp="1"/>
          </p:cNvSpPr>
          <p:nvPr>
            <p:ph type="body"/>
          </p:nvPr>
        </p:nvSpPr>
        <p:spPr>
          <a:xfrm>
            <a:off x="973080" y="4554360"/>
            <a:ext cx="5355720" cy="4312800"/>
          </a:xfrm>
          <a:prstGeom prst="rect">
            <a:avLst/>
          </a:prstGeom>
        </p:spPr>
        <p:txBody>
          <a:bodyPr lIns="96480" tIns="48240" rIns="96480" bIns="4824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000" b="0" strike="noStrike" spc="-1" dirty="0">
                <a:latin typeface="+mn-lt"/>
              </a:rPr>
              <a:t>A</a:t>
            </a:r>
            <a:r>
              <a:rPr lang="en-US" sz="2000" b="0" strike="noStrike" spc="-1" dirty="0">
                <a:latin typeface="+mn-lt"/>
              </a:rPr>
              <a:t> double</a:t>
            </a:r>
            <a:r>
              <a:rPr lang="tr-TR" sz="2000" b="0" strike="noStrike" spc="-1" dirty="0">
                <a:latin typeface="+mn-lt"/>
              </a:rPr>
              <a:t>-</a:t>
            </a:r>
            <a:r>
              <a:rPr lang="en-US" sz="2000" b="0" strike="noStrike" spc="-1" dirty="0">
                <a:latin typeface="+mn-lt"/>
              </a:rPr>
              <a:t>ended</a:t>
            </a:r>
            <a:r>
              <a:rPr lang="tr-TR" sz="2000" b="0" strike="noStrike" spc="-1" dirty="0">
                <a:latin typeface="+mn-lt"/>
              </a:rPr>
              <a:t> </a:t>
            </a:r>
            <a:r>
              <a:rPr lang="en-US" sz="2000" b="0" strike="noStrike" spc="-1" dirty="0">
                <a:latin typeface="+mn-lt"/>
              </a:rPr>
              <a:t>queue, or </a:t>
            </a:r>
            <a:r>
              <a:rPr lang="en-US" sz="2000" b="0" strike="noStrike" spc="-1" dirty="0" err="1">
                <a:latin typeface="+mn-lt"/>
              </a:rPr>
              <a:t>deque</a:t>
            </a:r>
            <a:r>
              <a:rPr lang="tr-TR" sz="2000" b="0" strike="noStrike" spc="-1" baseline="0" dirty="0">
                <a:latin typeface="+mn-lt"/>
              </a:rPr>
              <a:t> is </a:t>
            </a:r>
            <a:r>
              <a:rPr lang="en-US" sz="2000" b="0" strike="noStrike" spc="-1" dirty="0">
                <a:latin typeface="+mn-lt"/>
              </a:rPr>
              <a:t>a queue-like data structure that supports insertion and deletion</a:t>
            </a:r>
            <a:r>
              <a:rPr lang="tr-TR" sz="2000" b="0" strike="noStrike" spc="-1" dirty="0">
                <a:latin typeface="+mn-lt"/>
              </a:rPr>
              <a:t> </a:t>
            </a:r>
            <a:r>
              <a:rPr lang="en-US" sz="2000" b="0" strike="noStrike" spc="-1" dirty="0">
                <a:latin typeface="+mn-lt"/>
              </a:rPr>
              <a:t>at both the front and the back of the queue. </a:t>
            </a:r>
            <a:endParaRPr lang="tr-TR" sz="2000" b="0" strike="noStrike" spc="-1" dirty="0">
              <a:latin typeface="Arial"/>
            </a:endParaRPr>
          </a:p>
        </p:txBody>
      </p:sp>
      <p:sp>
        <p:nvSpPr>
          <p:cNvPr id="835" name="TextShape 5"/>
          <p:cNvSpPr txBox="1"/>
          <p:nvPr/>
        </p:nvSpPr>
        <p:spPr>
          <a:xfrm>
            <a:off x="4138560" y="0"/>
            <a:ext cx="3163680" cy="479160"/>
          </a:xfrm>
          <a:prstGeom prst="rect">
            <a:avLst/>
          </a:prstGeom>
          <a:noFill/>
          <a:ln w="9360">
            <a:noFill/>
          </a:ln>
        </p:spPr>
        <p:txBody>
          <a:bodyPr lIns="96480" tIns="48240" rIns="96480" bIns="48240">
            <a:noAutofit/>
          </a:bodyPr>
          <a:lstStyle/>
          <a:p>
            <a:pPr algn="r">
              <a:lnSpc>
                <a:spcPct val="100000"/>
              </a:lnSpc>
            </a:pPr>
            <a:fld id="{641802D3-C748-4697-9C23-7E613F2B5159}" type="datetime1">
              <a:rPr lang="tr-TR" sz="1300" b="0" strike="noStrike" spc="-1">
                <a:solidFill>
                  <a:srgbClr val="000000"/>
                </a:solidFill>
                <a:latin typeface="Tahoma"/>
                <a:ea typeface="ＭＳ Ｐゴシック"/>
              </a:rPr>
              <a:t>30.10.2023</a:t>
            </a:fld>
            <a:endParaRPr lang="tr-TR" sz="1300" b="0" strike="noStrike" spc="-1">
              <a:latin typeface="Times New Roman"/>
            </a:endParaRPr>
          </a:p>
        </p:txBody>
      </p:sp>
    </p:spTree>
    <p:extLst>
      <p:ext uri="{BB962C8B-B14F-4D97-AF65-F5344CB8AC3E}">
        <p14:creationId xmlns:p14="http://schemas.microsoft.com/office/powerpoint/2010/main" val="550170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1108075" y="812800"/>
            <a:ext cx="5343525" cy="4008438"/>
          </a:xfrm>
        </p:spPr>
      </p:sp>
      <p:sp>
        <p:nvSpPr>
          <p:cNvPr id="3" name="Not Yer Tutucusu 2"/>
          <p:cNvSpPr>
            <a:spLocks noGrp="1"/>
          </p:cNvSpPr>
          <p:nvPr>
            <p:ph type="body" idx="1"/>
          </p:nvPr>
        </p:nvSpPr>
        <p:spPr/>
        <p:txBody>
          <a:bodyPr/>
          <a:lstStyle/>
          <a:p>
            <a:r>
              <a:rPr lang="en-US" dirty="0"/>
              <a:t>When removing the first element, the front index is advanced in circular fashion,</a:t>
            </a:r>
            <a:r>
              <a:rPr lang="tr-TR" dirty="0"/>
              <a:t> </a:t>
            </a:r>
            <a:r>
              <a:rPr lang="en-US" dirty="0"/>
              <a:t>with the assignment f = (f+1) % N. But when an element is inserted at the front,</a:t>
            </a:r>
            <a:r>
              <a:rPr lang="tr-TR" dirty="0"/>
              <a:t> </a:t>
            </a:r>
            <a:r>
              <a:rPr lang="en-US" dirty="0"/>
              <a:t>the first index must effectively be decremented in circular fashion and it is a mistake</a:t>
            </a:r>
            <a:r>
              <a:rPr lang="tr-TR" dirty="0"/>
              <a:t> </a:t>
            </a:r>
            <a:r>
              <a:rPr lang="en-US" dirty="0"/>
              <a:t>to assign f = (f−1) % N. The problem is that when f is 0, the goal should be to</a:t>
            </a:r>
            <a:r>
              <a:rPr lang="tr-TR" dirty="0"/>
              <a:t> </a:t>
            </a:r>
            <a:r>
              <a:rPr lang="en-US" dirty="0"/>
              <a:t>“decrement” it to the other end of the array, and thus to index N−1. However, a</a:t>
            </a:r>
            <a:r>
              <a:rPr lang="tr-TR" dirty="0"/>
              <a:t> </a:t>
            </a:r>
            <a:r>
              <a:rPr lang="en-US" dirty="0"/>
              <a:t>calculation such as −1 % 10 in Java results in the value −1. A standard way to</a:t>
            </a:r>
            <a:r>
              <a:rPr lang="tr-TR" dirty="0"/>
              <a:t> </a:t>
            </a:r>
            <a:r>
              <a:rPr lang="en-US" dirty="0"/>
              <a:t>decrement an index circularly is instead to assign f = (f−1+N) % N. Adding the</a:t>
            </a:r>
            <a:r>
              <a:rPr lang="tr-TR" dirty="0"/>
              <a:t> </a:t>
            </a:r>
            <a:r>
              <a:rPr lang="en-US" dirty="0"/>
              <a:t>additional term of N before the modulus is calculated assures that the result is a</a:t>
            </a:r>
            <a:r>
              <a:rPr lang="tr-TR" dirty="0"/>
              <a:t> </a:t>
            </a:r>
            <a:r>
              <a:rPr lang="en-US" dirty="0"/>
              <a:t>positive value.</a:t>
            </a:r>
            <a:endParaRPr lang="tr-TR" dirty="0"/>
          </a:p>
          <a:p>
            <a:endParaRPr lang="tr-TR" dirty="0"/>
          </a:p>
          <a:p>
            <a:endParaRPr lang="tr-TR" dirty="0"/>
          </a:p>
        </p:txBody>
      </p:sp>
      <p:sp>
        <p:nvSpPr>
          <p:cNvPr id="4" name="Slayt Numarası Yer Tutucusu 3"/>
          <p:cNvSpPr>
            <a:spLocks noGrp="1"/>
          </p:cNvSpPr>
          <p:nvPr>
            <p:ph type="sldNum" idx="10"/>
          </p:nvPr>
        </p:nvSpPr>
        <p:spPr/>
        <p:txBody>
          <a:bodyPr/>
          <a:lstStyle/>
          <a:p>
            <a:pPr algn="r"/>
            <a:fld id="{AEB1C80E-06AA-4883-9CF8-D79305401147}" type="slidenum">
              <a:rPr lang="tr-TR" sz="1400" b="0" strike="noStrike" spc="-1" smtClean="0">
                <a:latin typeface="Times New Roman"/>
              </a:rPr>
              <a:t>24</a:t>
            </a:fld>
            <a:endParaRPr lang="tr-TR" sz="1400" b="0" strike="noStrike" spc="-1">
              <a:latin typeface="Times New Roman"/>
            </a:endParaRPr>
          </a:p>
        </p:txBody>
      </p:sp>
    </p:spTree>
    <p:extLst>
      <p:ext uri="{BB962C8B-B14F-4D97-AF65-F5344CB8AC3E}">
        <p14:creationId xmlns:p14="http://schemas.microsoft.com/office/powerpoint/2010/main" val="657352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1108075" y="812800"/>
            <a:ext cx="5343525" cy="4008438"/>
          </a:xfrm>
        </p:spPr>
      </p:sp>
      <p:sp>
        <p:nvSpPr>
          <p:cNvPr id="3" name="Not Yer Tutucusu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Because the </a:t>
            </a:r>
            <a:r>
              <a:rPr lang="en-US" sz="1200" b="0" i="0" u="none" strike="noStrike" kern="1200" baseline="0" dirty="0" err="1">
                <a:solidFill>
                  <a:schemeClr val="tx1"/>
                </a:solidFill>
                <a:latin typeface="+mn-lt"/>
                <a:ea typeface="+mn-ea"/>
                <a:cs typeface="+mn-cs"/>
              </a:rPr>
              <a:t>deque</a:t>
            </a:r>
            <a:r>
              <a:rPr lang="en-US" sz="1200" b="0" i="0" u="none" strike="noStrike" kern="1200" baseline="0" dirty="0">
                <a:solidFill>
                  <a:schemeClr val="tx1"/>
                </a:solidFill>
                <a:latin typeface="+mn-lt"/>
                <a:ea typeface="+mn-ea"/>
                <a:cs typeface="+mn-cs"/>
              </a:rPr>
              <a:t> requires insertion and removal at both ends, a doubly linked</a:t>
            </a:r>
            <a:r>
              <a:rPr lang="tr-TR"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list is most appropriate for implementing all operations efficiently.</a:t>
            </a:r>
            <a:endParaRPr lang="tr-TR" dirty="0"/>
          </a:p>
        </p:txBody>
      </p:sp>
      <p:sp>
        <p:nvSpPr>
          <p:cNvPr id="4" name="Slayt Numarası Yer Tutucusu 3"/>
          <p:cNvSpPr>
            <a:spLocks noGrp="1"/>
          </p:cNvSpPr>
          <p:nvPr>
            <p:ph type="sldNum" idx="10"/>
          </p:nvPr>
        </p:nvSpPr>
        <p:spPr/>
        <p:txBody>
          <a:bodyPr/>
          <a:lstStyle/>
          <a:p>
            <a:pPr algn="r"/>
            <a:fld id="{AEB1C80E-06AA-4883-9CF8-D79305401147}" type="slidenum">
              <a:rPr lang="tr-TR" sz="1400" b="0" strike="noStrike" spc="-1" smtClean="0">
                <a:latin typeface="Times New Roman"/>
              </a:rPr>
              <a:t>25</a:t>
            </a:fld>
            <a:endParaRPr lang="tr-TR" sz="1400" b="0" strike="noStrike" spc="-1">
              <a:latin typeface="Times New Roman"/>
            </a:endParaRPr>
          </a:p>
        </p:txBody>
      </p:sp>
    </p:spTree>
    <p:extLst>
      <p:ext uri="{BB962C8B-B14F-4D97-AF65-F5344CB8AC3E}">
        <p14:creationId xmlns:p14="http://schemas.microsoft.com/office/powerpoint/2010/main" val="797219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r>
              <a:rPr lang="en-US" dirty="0"/>
              <a:t>To provide greater symmetry, we define a linked list in which each node keeps an explicit reference to the node before it and a reference to the node after it. Such a structure is known as a doubly linked list.</a:t>
            </a:r>
          </a:p>
        </p:txBody>
      </p:sp>
      <p:sp>
        <p:nvSpPr>
          <p:cNvPr id="4" name="Header Placeholder 3"/>
          <p:cNvSpPr>
            <a:spLocks noGrp="1"/>
          </p:cNvSpPr>
          <p:nvPr>
            <p:ph type="hdr" sz="quarter"/>
          </p:nvPr>
        </p:nvSpPr>
        <p:spPr/>
        <p:txBody>
          <a:bodyPr/>
          <a:lstStyle/>
          <a:p>
            <a:pPr>
              <a:defRPr/>
            </a:pPr>
            <a:r>
              <a:rPr lang="en-US"/>
              <a:t>Doubly Linked Lists</a:t>
            </a:r>
          </a:p>
        </p:txBody>
      </p:sp>
      <p:sp>
        <p:nvSpPr>
          <p:cNvPr id="5" name="Date Placeholder 4"/>
          <p:cNvSpPr>
            <a:spLocks noGrp="1"/>
          </p:cNvSpPr>
          <p:nvPr>
            <p:ph type="dt" idx="1"/>
          </p:nvPr>
        </p:nvSpPr>
        <p:spPr/>
        <p:txBody>
          <a:bodyPr/>
          <a:lstStyle/>
          <a:p>
            <a:pPr>
              <a:defRPr/>
            </a:pPr>
            <a:fld id="{C3CBFF25-FC62-534D-97CB-93F8EDE607C5}" type="datetime1">
              <a:rPr lang="en-US" smtClean="0"/>
              <a:t>10/30/23</a:t>
            </a:fld>
            <a:endParaRPr lang="en-US"/>
          </a:p>
        </p:txBody>
      </p:sp>
      <p:sp>
        <p:nvSpPr>
          <p:cNvPr id="6" name="Slide Number Placeholder 5"/>
          <p:cNvSpPr>
            <a:spLocks noGrp="1"/>
          </p:cNvSpPr>
          <p:nvPr>
            <p:ph type="sldNum" sz="quarter" idx="5"/>
          </p:nvPr>
        </p:nvSpPr>
        <p:spPr/>
        <p:txBody>
          <a:bodyPr/>
          <a:lstStyle/>
          <a:p>
            <a:pPr>
              <a:defRPr/>
            </a:pPr>
            <a:fld id="{FD36FF11-681D-C542-A460-737553A27389}" type="slidenum">
              <a:rPr lang="en-US" smtClean="0"/>
              <a:pPr>
                <a:defRPr/>
              </a:pPr>
              <a:t>26</a:t>
            </a:fld>
            <a:endParaRPr lang="en-US"/>
          </a:p>
        </p:txBody>
      </p:sp>
    </p:spTree>
    <p:extLst>
      <p:ext uri="{BB962C8B-B14F-4D97-AF65-F5344CB8AC3E}">
        <p14:creationId xmlns:p14="http://schemas.microsoft.com/office/powerpoint/2010/main" val="3823177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 name="TextShape 1"/>
          <p:cNvSpPr txBox="1"/>
          <p:nvPr/>
        </p:nvSpPr>
        <p:spPr>
          <a:xfrm>
            <a:off x="0" y="0"/>
            <a:ext cx="3163680" cy="479160"/>
          </a:xfrm>
          <a:prstGeom prst="rect">
            <a:avLst/>
          </a:prstGeom>
          <a:noFill/>
          <a:ln w="9360">
            <a:noFill/>
          </a:ln>
        </p:spPr>
        <p:txBody>
          <a:bodyPr lIns="96480" tIns="48240" rIns="96480" bIns="48240">
            <a:noAutofit/>
          </a:bodyPr>
          <a:lstStyle/>
          <a:p>
            <a:pPr>
              <a:lnSpc>
                <a:spcPct val="100000"/>
              </a:lnSpc>
            </a:pPr>
            <a:r>
              <a:rPr lang="tr-TR" sz="1300" b="0" strike="noStrike" spc="-1">
                <a:solidFill>
                  <a:srgbClr val="000000"/>
                </a:solidFill>
                <a:latin typeface="Tahoma"/>
                <a:ea typeface="ＭＳ Ｐゴシック"/>
              </a:rPr>
              <a:t>Queues</a:t>
            </a:r>
            <a:endParaRPr lang="tr-TR" sz="1300" b="0" strike="noStrike" spc="-1">
              <a:latin typeface="Times New Roman"/>
            </a:endParaRPr>
          </a:p>
        </p:txBody>
      </p:sp>
      <p:sp>
        <p:nvSpPr>
          <p:cNvPr id="832" name="TextShape 2"/>
          <p:cNvSpPr txBox="1"/>
          <p:nvPr/>
        </p:nvSpPr>
        <p:spPr>
          <a:xfrm>
            <a:off x="4138560" y="9109080"/>
            <a:ext cx="3163680" cy="479160"/>
          </a:xfrm>
          <a:prstGeom prst="rect">
            <a:avLst/>
          </a:prstGeom>
          <a:noFill/>
          <a:ln w="9360">
            <a:noFill/>
          </a:ln>
        </p:spPr>
        <p:txBody>
          <a:bodyPr lIns="96480" tIns="48240" rIns="96480" bIns="48240" anchor="b">
            <a:noAutofit/>
          </a:bodyPr>
          <a:lstStyle/>
          <a:p>
            <a:pPr algn="r">
              <a:lnSpc>
                <a:spcPct val="100000"/>
              </a:lnSpc>
            </a:pPr>
            <a:fld id="{BDCA2888-3BEE-47ED-B26B-4E9346F8F7FB}" type="slidenum">
              <a:rPr lang="tr-TR" sz="1300" b="0" strike="noStrike" spc="-1">
                <a:solidFill>
                  <a:srgbClr val="000000"/>
                </a:solidFill>
                <a:latin typeface="Tahoma"/>
                <a:ea typeface="ＭＳ Ｐゴシック"/>
              </a:rPr>
              <a:t>2</a:t>
            </a:fld>
            <a:endParaRPr lang="tr-TR" sz="1300" b="0" strike="noStrike" spc="-1">
              <a:latin typeface="Times New Roman"/>
            </a:endParaRPr>
          </a:p>
        </p:txBody>
      </p:sp>
      <p:sp>
        <p:nvSpPr>
          <p:cNvPr id="833" name="PlaceHolder 3"/>
          <p:cNvSpPr>
            <a:spLocks noGrp="1" noRot="1" noChangeAspect="1"/>
          </p:cNvSpPr>
          <p:nvPr>
            <p:ph type="sldImg"/>
          </p:nvPr>
        </p:nvSpPr>
        <p:spPr>
          <a:xfrm>
            <a:off x="1255713" y="720725"/>
            <a:ext cx="4792662" cy="3594100"/>
          </a:xfrm>
          <a:prstGeom prst="rect">
            <a:avLst/>
          </a:prstGeom>
        </p:spPr>
      </p:sp>
      <p:sp>
        <p:nvSpPr>
          <p:cNvPr id="834" name="PlaceHolder 4"/>
          <p:cNvSpPr>
            <a:spLocks noGrp="1"/>
          </p:cNvSpPr>
          <p:nvPr>
            <p:ph type="body"/>
          </p:nvPr>
        </p:nvSpPr>
        <p:spPr>
          <a:xfrm>
            <a:off x="973080" y="4554360"/>
            <a:ext cx="5355720" cy="4312800"/>
          </a:xfrm>
          <a:prstGeom prst="rect">
            <a:avLst/>
          </a:prstGeom>
        </p:spPr>
        <p:txBody>
          <a:bodyPr lIns="96480" tIns="48240" rIns="96480" bIns="48240">
            <a:noAutofit/>
          </a:bodyPr>
          <a:lstStyle/>
          <a:p>
            <a:r>
              <a:rPr lang="en-US" sz="2000" b="0" strike="noStrike" spc="-1" dirty="0">
                <a:latin typeface="+mn-lt"/>
              </a:rPr>
              <a:t>a queue is a collection of objects that are inserted and removed according to the first-in, first-out (FIFO) principle.</a:t>
            </a:r>
            <a:endParaRPr lang="tr-TR" sz="2000" b="0" strike="noStrike" spc="-1" dirty="0">
              <a:latin typeface="+mn-lt"/>
            </a:endParaRPr>
          </a:p>
          <a:p>
            <a:endParaRPr lang="tr-TR" sz="2000" b="0" strike="noStrike" spc="-1" dirty="0">
              <a:latin typeface="+mn-lt"/>
            </a:endParaRPr>
          </a:p>
          <a:p>
            <a:r>
              <a:rPr lang="en-US" sz="2000" b="0" strike="noStrike" spc="-1" dirty="0">
                <a:latin typeface="+mn-lt"/>
              </a:rPr>
              <a:t>elements can be inserted at any time, but only the element that has been in the queue the longest can be next removed.</a:t>
            </a:r>
            <a:endParaRPr lang="tr-TR" sz="2000" b="0" strike="noStrike" spc="-1" dirty="0">
              <a:latin typeface="Arial"/>
            </a:endParaRPr>
          </a:p>
        </p:txBody>
      </p:sp>
      <p:sp>
        <p:nvSpPr>
          <p:cNvPr id="835" name="TextShape 5"/>
          <p:cNvSpPr txBox="1"/>
          <p:nvPr/>
        </p:nvSpPr>
        <p:spPr>
          <a:xfrm>
            <a:off x="4138560" y="0"/>
            <a:ext cx="3163680" cy="479160"/>
          </a:xfrm>
          <a:prstGeom prst="rect">
            <a:avLst/>
          </a:prstGeom>
          <a:noFill/>
          <a:ln w="9360">
            <a:noFill/>
          </a:ln>
        </p:spPr>
        <p:txBody>
          <a:bodyPr lIns="96480" tIns="48240" rIns="96480" bIns="48240">
            <a:noAutofit/>
          </a:bodyPr>
          <a:lstStyle/>
          <a:p>
            <a:pPr algn="r">
              <a:lnSpc>
                <a:spcPct val="100000"/>
              </a:lnSpc>
            </a:pPr>
            <a:fld id="{641802D3-C748-4697-9C23-7E613F2B5159}" type="datetime1">
              <a:rPr lang="tr-TR" sz="1300" b="0" strike="noStrike" spc="-1">
                <a:solidFill>
                  <a:srgbClr val="000000"/>
                </a:solidFill>
                <a:latin typeface="Tahoma"/>
                <a:ea typeface="ＭＳ Ｐゴシック"/>
              </a:rPr>
              <a:t>30.10.2023</a:t>
            </a:fld>
            <a:endParaRPr lang="tr-TR" sz="13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 name="PlaceHolder 1"/>
          <p:cNvSpPr>
            <a:spLocks noGrp="1" noRot="1" noChangeAspect="1"/>
          </p:cNvSpPr>
          <p:nvPr>
            <p:ph type="sldImg"/>
          </p:nvPr>
        </p:nvSpPr>
        <p:spPr>
          <a:xfrm>
            <a:off x="1254125" y="728663"/>
            <a:ext cx="4794250" cy="3595687"/>
          </a:xfrm>
          <a:prstGeom prst="rect">
            <a:avLst/>
          </a:prstGeom>
        </p:spPr>
      </p:sp>
      <p:sp>
        <p:nvSpPr>
          <p:cNvPr id="837" name="PlaceHolder 2"/>
          <p:cNvSpPr>
            <a:spLocks noGrp="1"/>
          </p:cNvSpPr>
          <p:nvPr>
            <p:ph type="body"/>
          </p:nvPr>
        </p:nvSpPr>
        <p:spPr>
          <a:xfrm>
            <a:off x="730080" y="4554360"/>
            <a:ext cx="5841720" cy="4314240"/>
          </a:xfrm>
          <a:prstGeom prst="rect">
            <a:avLst/>
          </a:prstGeom>
        </p:spPr>
        <p:txBody>
          <a:bodyPr lIns="0" tIns="0" rIns="0" bIns="0">
            <a:spAutoFit/>
          </a:bodyPr>
          <a:lstStyle/>
          <a:p>
            <a:r>
              <a:rPr lang="en-US" sz="2000" b="0" strike="noStrike" spc="-1" dirty="0">
                <a:latin typeface="+mn-lt"/>
              </a:rPr>
              <a:t>A</a:t>
            </a:r>
            <a:r>
              <a:rPr lang="tr-TR" sz="2000" b="0" strike="noStrike" spc="-1" dirty="0">
                <a:latin typeface="+mn-lt"/>
              </a:rPr>
              <a:t> </a:t>
            </a:r>
            <a:r>
              <a:rPr lang="en-US" sz="2000" b="0" strike="noStrike" spc="-1" dirty="0">
                <a:latin typeface="+mn-lt"/>
              </a:rPr>
              <a:t>queue would therefore be a logical choice for a data structure to handle calls to a</a:t>
            </a:r>
            <a:r>
              <a:rPr lang="tr-TR" sz="2000" b="0" strike="noStrike" spc="-1" dirty="0">
                <a:latin typeface="+mn-lt"/>
              </a:rPr>
              <a:t> </a:t>
            </a:r>
            <a:r>
              <a:rPr lang="en-US" sz="2000" b="0" strike="noStrike" spc="-1" dirty="0">
                <a:latin typeface="+mn-lt"/>
              </a:rPr>
              <a:t>customer service center, or a wait-list at a restaurant. FIFO queues are also used by</a:t>
            </a:r>
            <a:r>
              <a:rPr lang="tr-TR" sz="2000" b="0" strike="noStrike" spc="-1" dirty="0">
                <a:latin typeface="+mn-lt"/>
              </a:rPr>
              <a:t> </a:t>
            </a:r>
            <a:r>
              <a:rPr lang="en-US" sz="2000" b="0" strike="noStrike" spc="-1" dirty="0">
                <a:latin typeface="+mn-lt"/>
              </a:rPr>
              <a:t>many computing devices, such as a networked printer, or a Web server responding</a:t>
            </a:r>
            <a:r>
              <a:rPr lang="tr-TR" sz="2000" b="0" strike="noStrike" spc="-1" dirty="0">
                <a:latin typeface="+mn-lt"/>
              </a:rPr>
              <a:t> </a:t>
            </a:r>
            <a:r>
              <a:rPr lang="en-US" sz="2000" b="0" strike="noStrike" spc="-1" dirty="0">
                <a:latin typeface="+mn-lt"/>
              </a:rPr>
              <a:t>to requests.</a:t>
            </a:r>
            <a:endParaRPr lang="tr-TR" sz="2000" b="0" strike="noStrike" spc="-1" dirty="0">
              <a:latin typeface="+mn-lt"/>
            </a:endParaRPr>
          </a:p>
          <a:p>
            <a:endParaRPr lang="tr-TR" sz="2000" b="0" strike="noStrike" spc="-1" dirty="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strike="noStrike" spc="-1" dirty="0">
                <a:latin typeface="+mn-lt"/>
              </a:rPr>
              <a:t>Real-world </a:t>
            </a:r>
            <a:r>
              <a:rPr lang="en-US" sz="2000" b="0" strike="noStrike" spc="-1" dirty="0" err="1">
                <a:latin typeface="+mn-lt"/>
              </a:rPr>
              <a:t>exa</a:t>
            </a:r>
            <a:r>
              <a:rPr lang="tr-TR" sz="2000" b="0" strike="noStrike" spc="-1" dirty="0">
                <a:latin typeface="+mn-lt"/>
              </a:rPr>
              <a:t>m</a:t>
            </a:r>
            <a:r>
              <a:rPr lang="en-US" sz="2000" b="0" strike="noStrike" spc="-1" dirty="0" err="1">
                <a:latin typeface="+mn-lt"/>
              </a:rPr>
              <a:t>ples</a:t>
            </a:r>
            <a:r>
              <a:rPr lang="en-US" sz="2000" b="0" strike="noStrike" spc="-1" dirty="0">
                <a:latin typeface="+mn-lt"/>
              </a:rPr>
              <a:t> of a first-in, first-out queue. (a) People waiting in</a:t>
            </a:r>
            <a:r>
              <a:rPr lang="tr-TR" sz="2000" b="0" strike="noStrike" spc="-1" dirty="0">
                <a:latin typeface="+mn-lt"/>
              </a:rPr>
              <a:t> </a:t>
            </a:r>
            <a:r>
              <a:rPr lang="en-US" sz="2000" b="0" strike="noStrike" spc="-1" dirty="0">
                <a:latin typeface="+mn-lt"/>
              </a:rPr>
              <a:t>line to purchase tickets; (b) phone calls being routed to a customer service center.</a:t>
            </a:r>
            <a:endParaRPr lang="tr-TR" sz="2000" b="0" strike="noStrike" spc="-1" dirty="0">
              <a:latin typeface="+mn-lt"/>
            </a:endParaRPr>
          </a:p>
          <a:p>
            <a:endParaRPr lang="tr-TR" sz="2000" b="0" strike="noStrike" spc="-1" dirty="0">
              <a:latin typeface="+mn-lt"/>
            </a:endParaRPr>
          </a:p>
          <a:p>
            <a:r>
              <a:rPr lang="en-US" sz="2000" b="0" strike="noStrike" spc="-1" dirty="0">
                <a:latin typeface="+mn-lt"/>
              </a:rPr>
              <a:t>Process scheduling is one of the most important functions of an operating system that supports multiprogramming. This function is heavily dependent on queues. There are three types of queues that are used in process scheduling: Job Queue</a:t>
            </a:r>
            <a:r>
              <a:rPr lang="tr-TR" sz="2000" b="0" strike="noStrike" spc="-1" dirty="0">
                <a:latin typeface="+mn-lt"/>
              </a:rPr>
              <a:t>, </a:t>
            </a:r>
            <a:r>
              <a:rPr lang="en-US" sz="2000" b="0" strike="noStrike" spc="-1" dirty="0">
                <a:latin typeface="+mn-lt"/>
              </a:rPr>
              <a:t>Ready Queue</a:t>
            </a:r>
            <a:r>
              <a:rPr lang="tr-TR" sz="2000" b="0" strike="noStrike" spc="-1" dirty="0">
                <a:latin typeface="+mn-lt"/>
              </a:rPr>
              <a:t>, Device Queue</a:t>
            </a:r>
            <a:endParaRPr lang="tr-TR" sz="2000" b="0" strike="noStrike" spc="-1" dirty="0">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1108075" y="812800"/>
            <a:ext cx="5343525" cy="4008438"/>
          </a:xfrm>
        </p:spPr>
      </p:sp>
      <p:sp>
        <p:nvSpPr>
          <p:cNvPr id="3" name="Not Yer Tutucusu 2"/>
          <p:cNvSpPr>
            <a:spLocks noGrp="1"/>
          </p:cNvSpPr>
          <p:nvPr>
            <p:ph type="body" idx="1"/>
          </p:nvPr>
        </p:nvSpPr>
        <p:spPr/>
        <p:txBody>
          <a:bodyPr/>
          <a:lstStyle/>
          <a:p>
            <a:r>
              <a:rPr lang="en-US" dirty="0"/>
              <a:t>One strategy</a:t>
            </a:r>
            <a:r>
              <a:rPr lang="tr-TR" dirty="0"/>
              <a:t> </a:t>
            </a:r>
            <a:r>
              <a:rPr lang="en-US" dirty="0"/>
              <a:t>is to execute a loop to shift all other elements of the queue one cell to the </a:t>
            </a:r>
            <a:r>
              <a:rPr lang="tr-TR" dirty="0" err="1"/>
              <a:t>left</a:t>
            </a:r>
            <a:r>
              <a:rPr lang="en-US" dirty="0"/>
              <a:t>, so that</a:t>
            </a:r>
            <a:r>
              <a:rPr lang="tr-TR" dirty="0"/>
              <a:t> </a:t>
            </a:r>
            <a:r>
              <a:rPr lang="en-US" dirty="0"/>
              <a:t>the front of the queue is again aligned with cell 0 of the array. Unfortunately, the</a:t>
            </a:r>
            <a:r>
              <a:rPr lang="tr-TR" dirty="0"/>
              <a:t> </a:t>
            </a:r>
            <a:r>
              <a:rPr lang="en-US" dirty="0"/>
              <a:t>use of such a loop would result in an O(n) running time for the </a:t>
            </a:r>
            <a:r>
              <a:rPr lang="en-US" dirty="0" err="1"/>
              <a:t>dequeue</a:t>
            </a:r>
            <a:r>
              <a:rPr lang="en-US" dirty="0"/>
              <a:t> method.</a:t>
            </a:r>
            <a:endParaRPr lang="tr-TR" dirty="0"/>
          </a:p>
          <a:p>
            <a:endParaRPr lang="tr-TR" dirty="0"/>
          </a:p>
          <a:p>
            <a:r>
              <a:rPr lang="tr-TR" dirty="0" err="1"/>
              <a:t>Circular</a:t>
            </a:r>
            <a:r>
              <a:rPr lang="tr-TR" dirty="0"/>
              <a:t> </a:t>
            </a:r>
            <a:r>
              <a:rPr lang="tr-TR" dirty="0" err="1"/>
              <a:t>array</a:t>
            </a:r>
            <a:endParaRPr lang="tr-TR" dirty="0"/>
          </a:p>
          <a:p>
            <a:endParaRPr lang="tr-TR" dirty="0"/>
          </a:p>
          <a:p>
            <a:endParaRPr lang="tr-TR" dirty="0"/>
          </a:p>
        </p:txBody>
      </p:sp>
      <p:sp>
        <p:nvSpPr>
          <p:cNvPr id="4" name="Slayt Numarası Yer Tutucusu 3"/>
          <p:cNvSpPr>
            <a:spLocks noGrp="1"/>
          </p:cNvSpPr>
          <p:nvPr>
            <p:ph type="sldNum" idx="10"/>
          </p:nvPr>
        </p:nvSpPr>
        <p:spPr/>
        <p:txBody>
          <a:bodyPr/>
          <a:lstStyle/>
          <a:p>
            <a:pPr algn="r"/>
            <a:fld id="{AEB1C80E-06AA-4883-9CF8-D79305401147}" type="slidenum">
              <a:rPr lang="tr-TR" sz="1400" b="0" strike="noStrike" spc="-1" smtClean="0">
                <a:latin typeface="Times New Roman"/>
              </a:rPr>
              <a:t>5</a:t>
            </a:fld>
            <a:endParaRPr lang="tr-TR" sz="1400" b="0" strike="noStrike" spc="-1">
              <a:latin typeface="Times New Roman"/>
            </a:endParaRPr>
          </a:p>
        </p:txBody>
      </p:sp>
    </p:spTree>
    <p:extLst>
      <p:ext uri="{BB962C8B-B14F-4D97-AF65-F5344CB8AC3E}">
        <p14:creationId xmlns:p14="http://schemas.microsoft.com/office/powerpoint/2010/main" val="848127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1108075" y="812800"/>
            <a:ext cx="5343525" cy="4008438"/>
          </a:xfrm>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idx="10"/>
          </p:nvPr>
        </p:nvSpPr>
        <p:spPr/>
        <p:txBody>
          <a:bodyPr/>
          <a:lstStyle/>
          <a:p>
            <a:pPr algn="r"/>
            <a:fld id="{AEB1C80E-06AA-4883-9CF8-D79305401147}" type="slidenum">
              <a:rPr lang="tr-TR" sz="1400" b="0" strike="noStrike" spc="-1" smtClean="0">
                <a:latin typeface="Times New Roman"/>
              </a:rPr>
              <a:t>7</a:t>
            </a:fld>
            <a:endParaRPr lang="tr-TR" sz="1400" b="0" strike="noStrike" spc="-1">
              <a:latin typeface="Times New Roman"/>
            </a:endParaRPr>
          </a:p>
        </p:txBody>
      </p:sp>
    </p:spTree>
    <p:extLst>
      <p:ext uri="{BB962C8B-B14F-4D97-AF65-F5344CB8AC3E}">
        <p14:creationId xmlns:p14="http://schemas.microsoft.com/office/powerpoint/2010/main" val="1482208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1108075" y="812800"/>
            <a:ext cx="5343525" cy="4008438"/>
          </a:xfrm>
        </p:spPr>
      </p:sp>
      <p:sp>
        <p:nvSpPr>
          <p:cNvPr id="3" name="Not Yer Tutucusu 2"/>
          <p:cNvSpPr>
            <a:spLocks noGrp="1"/>
          </p:cNvSpPr>
          <p:nvPr>
            <p:ph type="body" idx="1"/>
          </p:nvPr>
        </p:nvSpPr>
        <p:spPr/>
        <p:txBody>
          <a:bodyPr/>
          <a:lstStyle/>
          <a:p>
            <a:r>
              <a:rPr lang="en-US" dirty="0"/>
              <a:t>We will</a:t>
            </a:r>
            <a:r>
              <a:rPr lang="tr-TR" dirty="0"/>
              <a:t> </a:t>
            </a:r>
            <a:r>
              <a:rPr lang="en-US" dirty="0"/>
              <a:t>replace a </a:t>
            </a:r>
            <a:r>
              <a:rPr lang="en-US" dirty="0" err="1"/>
              <a:t>dequeued</a:t>
            </a:r>
            <a:r>
              <a:rPr lang="en-US" dirty="0"/>
              <a:t> element in the array with a null reference, and maintain an</a:t>
            </a:r>
            <a:r>
              <a:rPr lang="tr-TR" dirty="0"/>
              <a:t> </a:t>
            </a:r>
            <a:r>
              <a:rPr lang="en-US" dirty="0"/>
              <a:t>explicit variable f to represent the index of the element that is currently at the</a:t>
            </a:r>
            <a:r>
              <a:rPr lang="tr-TR" dirty="0"/>
              <a:t> </a:t>
            </a:r>
            <a:r>
              <a:rPr lang="en-US" dirty="0"/>
              <a:t>front of the queue. Such an algorithm for </a:t>
            </a:r>
            <a:r>
              <a:rPr lang="en-US" dirty="0" err="1"/>
              <a:t>dequeue</a:t>
            </a:r>
            <a:r>
              <a:rPr lang="en-US" dirty="0"/>
              <a:t> would run in O(1) time.</a:t>
            </a:r>
            <a:endParaRPr lang="tr-TR" dirty="0"/>
          </a:p>
        </p:txBody>
      </p:sp>
      <p:sp>
        <p:nvSpPr>
          <p:cNvPr id="4" name="Slayt Numarası Yer Tutucusu 3"/>
          <p:cNvSpPr>
            <a:spLocks noGrp="1"/>
          </p:cNvSpPr>
          <p:nvPr>
            <p:ph type="sldNum" idx="10"/>
          </p:nvPr>
        </p:nvSpPr>
        <p:spPr/>
        <p:txBody>
          <a:bodyPr/>
          <a:lstStyle/>
          <a:p>
            <a:pPr algn="r"/>
            <a:fld id="{AEB1C80E-06AA-4883-9CF8-D79305401147}" type="slidenum">
              <a:rPr lang="tr-TR" sz="1400" b="0" strike="noStrike" spc="-1" smtClean="0">
                <a:latin typeface="Times New Roman"/>
              </a:rPr>
              <a:t>8</a:t>
            </a:fld>
            <a:endParaRPr lang="tr-TR" sz="1400" b="0" strike="noStrike" spc="-1">
              <a:latin typeface="Times New Roman"/>
            </a:endParaRPr>
          </a:p>
        </p:txBody>
      </p:sp>
    </p:spTree>
    <p:extLst>
      <p:ext uri="{BB962C8B-B14F-4D97-AF65-F5344CB8AC3E}">
        <p14:creationId xmlns:p14="http://schemas.microsoft.com/office/powerpoint/2010/main" val="2575942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r>
              <a:rPr lang="en-US" dirty="0"/>
              <a:t>S</a:t>
            </a:r>
            <a:r>
              <a:rPr lang="en-TR" dirty="0"/>
              <a:t>ource: </a:t>
            </a:r>
            <a:r>
              <a:rPr lang="en-US" dirty="0"/>
              <a:t>https://</a:t>
            </a:r>
            <a:r>
              <a:rPr lang="en-US" dirty="0" err="1"/>
              <a:t>www.softwaretestinghelp.com</a:t>
            </a:r>
            <a:r>
              <a:rPr lang="en-US" dirty="0"/>
              <a:t>/java-queue-interface/</a:t>
            </a:r>
            <a:endParaRPr lang="en-TR" dirty="0"/>
          </a:p>
        </p:txBody>
      </p:sp>
      <p:sp>
        <p:nvSpPr>
          <p:cNvPr id="4" name="Slide Number Placeholder 3"/>
          <p:cNvSpPr>
            <a:spLocks noGrp="1"/>
          </p:cNvSpPr>
          <p:nvPr>
            <p:ph type="sldNum"/>
          </p:nvPr>
        </p:nvSpPr>
        <p:spPr/>
        <p:txBody>
          <a:bodyPr/>
          <a:lstStyle/>
          <a:p>
            <a:pPr algn="r"/>
            <a:fld id="{AEB1C80E-06AA-4883-9CF8-D79305401147}" type="slidenum">
              <a:rPr lang="tr-TR" sz="1400" b="0" strike="noStrike" spc="-1" smtClean="0">
                <a:latin typeface="Times New Roman"/>
              </a:rPr>
              <a:t>10</a:t>
            </a:fld>
            <a:endParaRPr lang="tr-TR" sz="1400" b="0" strike="noStrike" spc="-1">
              <a:latin typeface="Times New Roman"/>
            </a:endParaRPr>
          </a:p>
        </p:txBody>
      </p:sp>
    </p:spTree>
    <p:extLst>
      <p:ext uri="{BB962C8B-B14F-4D97-AF65-F5344CB8AC3E}">
        <p14:creationId xmlns:p14="http://schemas.microsoft.com/office/powerpoint/2010/main" val="173062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r>
              <a:rPr lang="en-TR" dirty="0"/>
              <a:t>Source: </a:t>
            </a:r>
            <a:r>
              <a:rPr lang="en-US" dirty="0"/>
              <a:t>https://</a:t>
            </a:r>
            <a:r>
              <a:rPr lang="en-US" dirty="0" err="1"/>
              <a:t>www.geeksforgeeks.org</a:t>
            </a:r>
            <a:r>
              <a:rPr lang="en-US" dirty="0"/>
              <a:t>/queue-interface-java/ </a:t>
            </a:r>
            <a:endParaRPr lang="en-TR" dirty="0"/>
          </a:p>
        </p:txBody>
      </p:sp>
      <p:sp>
        <p:nvSpPr>
          <p:cNvPr id="4" name="Slide Number Placeholder 3"/>
          <p:cNvSpPr>
            <a:spLocks noGrp="1"/>
          </p:cNvSpPr>
          <p:nvPr>
            <p:ph type="sldNum"/>
          </p:nvPr>
        </p:nvSpPr>
        <p:spPr/>
        <p:txBody>
          <a:bodyPr/>
          <a:lstStyle/>
          <a:p>
            <a:pPr algn="r"/>
            <a:fld id="{AEB1C80E-06AA-4883-9CF8-D79305401147}" type="slidenum">
              <a:rPr lang="tr-TR" sz="1400" b="0" strike="noStrike" spc="-1" smtClean="0">
                <a:latin typeface="Times New Roman"/>
              </a:rPr>
              <a:t>11</a:t>
            </a:fld>
            <a:endParaRPr lang="tr-TR" sz="1400" b="0" strike="noStrike" spc="-1">
              <a:latin typeface="Times New Roman"/>
            </a:endParaRPr>
          </a:p>
        </p:txBody>
      </p:sp>
    </p:spTree>
    <p:extLst>
      <p:ext uri="{BB962C8B-B14F-4D97-AF65-F5344CB8AC3E}">
        <p14:creationId xmlns:p14="http://schemas.microsoft.com/office/powerpoint/2010/main" val="1760278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br>
              <a:rPr lang="en-US" dirty="0"/>
            </a:br>
            <a:r>
              <a:rPr lang="en-US" dirty="0"/>
              <a:t>   private</a:t>
            </a:r>
            <a:r>
              <a:rPr lang="en-US" b="0" i="0" dirty="0">
                <a:solidFill>
                  <a:srgbClr val="333333"/>
                </a:solidFill>
                <a:effectLst/>
                <a:latin typeface="Monaco" pitchFamily="2" charset="77"/>
              </a:rPr>
              <a:t> </a:t>
            </a:r>
            <a:r>
              <a:rPr lang="en-US" dirty="0"/>
              <a:t>static</a:t>
            </a:r>
            <a:r>
              <a:rPr lang="en-US" b="0" i="0" dirty="0">
                <a:solidFill>
                  <a:srgbClr val="333333"/>
                </a:solidFill>
                <a:effectLst/>
                <a:latin typeface="Monaco" pitchFamily="2" charset="77"/>
              </a:rPr>
              <a:t> </a:t>
            </a:r>
            <a:r>
              <a:rPr lang="en-US" dirty="0"/>
              <a:t>final</a:t>
            </a:r>
            <a:r>
              <a:rPr lang="en-US" b="0" i="0" dirty="0">
                <a:solidFill>
                  <a:srgbClr val="333333"/>
                </a:solidFill>
                <a:effectLst/>
                <a:latin typeface="Monaco" pitchFamily="2" charset="77"/>
              </a:rPr>
              <a:t> </a:t>
            </a:r>
            <a:r>
              <a:rPr lang="en-US" dirty="0"/>
              <a:t>int</a:t>
            </a:r>
            <a:r>
              <a:rPr lang="en-US" b="0" i="0" dirty="0">
                <a:solidFill>
                  <a:srgbClr val="333333"/>
                </a:solidFill>
                <a:effectLst/>
                <a:latin typeface="Monaco" pitchFamily="2" charset="77"/>
              </a:rPr>
              <a:t> CAPACITY</a:t>
            </a:r>
            <a:r>
              <a:rPr lang="en-US" dirty="0"/>
              <a:t>= 10;</a:t>
            </a:r>
            <a:endParaRPr lang="en-TR" dirty="0"/>
          </a:p>
        </p:txBody>
      </p:sp>
      <p:sp>
        <p:nvSpPr>
          <p:cNvPr id="4" name="Slide Number Placeholder 3"/>
          <p:cNvSpPr>
            <a:spLocks noGrp="1"/>
          </p:cNvSpPr>
          <p:nvPr>
            <p:ph type="sldNum"/>
          </p:nvPr>
        </p:nvSpPr>
        <p:spPr/>
        <p:txBody>
          <a:bodyPr/>
          <a:lstStyle/>
          <a:p>
            <a:pPr algn="r"/>
            <a:fld id="{AEB1C80E-06AA-4883-9CF8-D79305401147}" type="slidenum">
              <a:rPr lang="tr-TR" sz="1400" b="0" strike="noStrike" spc="-1" smtClean="0">
                <a:latin typeface="Times New Roman"/>
              </a:rPr>
              <a:t>13</a:t>
            </a:fld>
            <a:endParaRPr lang="tr-TR" sz="1400" b="0" strike="noStrike" spc="-1">
              <a:latin typeface="Times New Roman"/>
            </a:endParaRPr>
          </a:p>
        </p:txBody>
      </p:sp>
    </p:spTree>
    <p:extLst>
      <p:ext uri="{BB962C8B-B14F-4D97-AF65-F5344CB8AC3E}">
        <p14:creationId xmlns:p14="http://schemas.microsoft.com/office/powerpoint/2010/main" val="442679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304920"/>
            <a:ext cx="7772040" cy="1142640"/>
          </a:xfrm>
          <a:prstGeom prst="rect">
            <a:avLst/>
          </a:prstGeom>
        </p:spPr>
        <p:txBody>
          <a:bodyPr lIns="0" tIns="0" rIns="0" bIns="0" anchor="ctr">
            <a:spAutoFit/>
          </a:bodyPr>
          <a:lstStyle/>
          <a:p>
            <a:endParaRPr lang="en-US" sz="2400" b="0" strike="noStrike" spc="-1">
              <a:solidFill>
                <a:srgbClr val="40458C"/>
              </a:solidFill>
              <a:latin typeface="Tahoma"/>
            </a:endParaRPr>
          </a:p>
        </p:txBody>
      </p:sp>
      <p:sp>
        <p:nvSpPr>
          <p:cNvPr id="153" name="PlaceHolder 2"/>
          <p:cNvSpPr>
            <a:spLocks noGrp="1"/>
          </p:cNvSpPr>
          <p:nvPr>
            <p:ph type="body"/>
          </p:nvPr>
        </p:nvSpPr>
        <p:spPr>
          <a:xfrm>
            <a:off x="838080" y="1905120"/>
            <a:ext cx="3809520" cy="196236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154" name="PlaceHolder 3"/>
          <p:cNvSpPr>
            <a:spLocks noGrp="1"/>
          </p:cNvSpPr>
          <p:nvPr>
            <p:ph type="body"/>
          </p:nvPr>
        </p:nvSpPr>
        <p:spPr>
          <a:xfrm>
            <a:off x="838080" y="4054320"/>
            <a:ext cx="3809520" cy="1962360"/>
          </a:xfrm>
          <a:prstGeom prst="rect">
            <a:avLst/>
          </a:prstGeom>
        </p:spPr>
        <p:txBody>
          <a:bodyPr lIns="0" tIns="0" rIns="0" bIns="0">
            <a:normAutofit/>
          </a:bodyPr>
          <a:lstStyle/>
          <a:p>
            <a:endParaRPr lang="en-US" sz="3200" b="0" strike="noStrike" spc="-1">
              <a:solidFill>
                <a:srgbClr val="40458C"/>
              </a:solidFill>
              <a:latin typeface="Tahom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304920"/>
            <a:ext cx="7772040" cy="1142640"/>
          </a:xfrm>
          <a:prstGeom prst="rect">
            <a:avLst/>
          </a:prstGeom>
        </p:spPr>
        <p:txBody>
          <a:bodyPr lIns="0" tIns="0" rIns="0" bIns="0" anchor="ctr">
            <a:spAutoFit/>
          </a:bodyPr>
          <a:lstStyle/>
          <a:p>
            <a:endParaRPr lang="en-US" sz="2400" b="0" strike="noStrike" spc="-1">
              <a:solidFill>
                <a:srgbClr val="40458C"/>
              </a:solidFill>
              <a:latin typeface="Tahoma"/>
            </a:endParaRPr>
          </a:p>
        </p:txBody>
      </p:sp>
      <p:sp>
        <p:nvSpPr>
          <p:cNvPr id="156" name="PlaceHolder 2"/>
          <p:cNvSpPr>
            <a:spLocks noGrp="1"/>
          </p:cNvSpPr>
          <p:nvPr>
            <p:ph type="body"/>
          </p:nvPr>
        </p:nvSpPr>
        <p:spPr>
          <a:xfrm>
            <a:off x="838080" y="1905120"/>
            <a:ext cx="1859040" cy="196236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157" name="PlaceHolder 3"/>
          <p:cNvSpPr>
            <a:spLocks noGrp="1"/>
          </p:cNvSpPr>
          <p:nvPr>
            <p:ph type="body"/>
          </p:nvPr>
        </p:nvSpPr>
        <p:spPr>
          <a:xfrm>
            <a:off x="2790360" y="1905120"/>
            <a:ext cx="1859040" cy="196236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158" name="PlaceHolder 4"/>
          <p:cNvSpPr>
            <a:spLocks noGrp="1"/>
          </p:cNvSpPr>
          <p:nvPr>
            <p:ph type="body"/>
          </p:nvPr>
        </p:nvSpPr>
        <p:spPr>
          <a:xfrm>
            <a:off x="838080" y="4054320"/>
            <a:ext cx="1859040" cy="196236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159" name="PlaceHolder 5"/>
          <p:cNvSpPr>
            <a:spLocks noGrp="1"/>
          </p:cNvSpPr>
          <p:nvPr>
            <p:ph type="body"/>
          </p:nvPr>
        </p:nvSpPr>
        <p:spPr>
          <a:xfrm>
            <a:off x="2790360" y="4054320"/>
            <a:ext cx="1859040" cy="1962360"/>
          </a:xfrm>
          <a:prstGeom prst="rect">
            <a:avLst/>
          </a:prstGeom>
        </p:spPr>
        <p:txBody>
          <a:bodyPr lIns="0" tIns="0" rIns="0" bIns="0">
            <a:normAutofit/>
          </a:bodyPr>
          <a:lstStyle/>
          <a:p>
            <a:endParaRPr lang="en-US" sz="3200" b="0" strike="noStrike" spc="-1">
              <a:solidFill>
                <a:srgbClr val="40458C"/>
              </a:solidFill>
              <a:latin typeface="Tahom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304920"/>
            <a:ext cx="7772040" cy="1142640"/>
          </a:xfrm>
          <a:prstGeom prst="rect">
            <a:avLst/>
          </a:prstGeom>
        </p:spPr>
        <p:txBody>
          <a:bodyPr lIns="0" tIns="0" rIns="0" bIns="0" anchor="ctr">
            <a:spAutoFit/>
          </a:bodyPr>
          <a:lstStyle/>
          <a:p>
            <a:endParaRPr lang="en-US" sz="2400" b="0" strike="noStrike" spc="-1">
              <a:solidFill>
                <a:srgbClr val="40458C"/>
              </a:solidFill>
              <a:latin typeface="Tahoma"/>
            </a:endParaRPr>
          </a:p>
        </p:txBody>
      </p:sp>
      <p:sp>
        <p:nvSpPr>
          <p:cNvPr id="161" name="PlaceHolder 2"/>
          <p:cNvSpPr>
            <a:spLocks noGrp="1"/>
          </p:cNvSpPr>
          <p:nvPr>
            <p:ph type="body"/>
          </p:nvPr>
        </p:nvSpPr>
        <p:spPr>
          <a:xfrm>
            <a:off x="838080" y="1905120"/>
            <a:ext cx="1226520" cy="1962360"/>
          </a:xfrm>
          <a:prstGeom prst="rect">
            <a:avLst/>
          </a:prstGeom>
        </p:spPr>
        <p:txBody>
          <a:bodyPr lIns="0" tIns="0" rIns="0" bIns="0">
            <a:normAutofit fontScale="42000"/>
          </a:bodyPr>
          <a:lstStyle/>
          <a:p>
            <a:endParaRPr lang="en-US" sz="3200" b="0" strike="noStrike" spc="-1">
              <a:solidFill>
                <a:srgbClr val="40458C"/>
              </a:solidFill>
              <a:latin typeface="Tahoma"/>
            </a:endParaRPr>
          </a:p>
        </p:txBody>
      </p:sp>
      <p:sp>
        <p:nvSpPr>
          <p:cNvPr id="162" name="PlaceHolder 3"/>
          <p:cNvSpPr>
            <a:spLocks noGrp="1"/>
          </p:cNvSpPr>
          <p:nvPr>
            <p:ph type="body"/>
          </p:nvPr>
        </p:nvSpPr>
        <p:spPr>
          <a:xfrm>
            <a:off x="2126160" y="1905120"/>
            <a:ext cx="1226520" cy="1962360"/>
          </a:xfrm>
          <a:prstGeom prst="rect">
            <a:avLst/>
          </a:prstGeom>
        </p:spPr>
        <p:txBody>
          <a:bodyPr lIns="0" tIns="0" rIns="0" bIns="0">
            <a:normAutofit fontScale="42000"/>
          </a:bodyPr>
          <a:lstStyle/>
          <a:p>
            <a:endParaRPr lang="en-US" sz="3200" b="0" strike="noStrike" spc="-1">
              <a:solidFill>
                <a:srgbClr val="40458C"/>
              </a:solidFill>
              <a:latin typeface="Tahoma"/>
            </a:endParaRPr>
          </a:p>
        </p:txBody>
      </p:sp>
      <p:sp>
        <p:nvSpPr>
          <p:cNvPr id="163" name="PlaceHolder 4"/>
          <p:cNvSpPr>
            <a:spLocks noGrp="1"/>
          </p:cNvSpPr>
          <p:nvPr>
            <p:ph type="body"/>
          </p:nvPr>
        </p:nvSpPr>
        <p:spPr>
          <a:xfrm>
            <a:off x="3414600" y="1905120"/>
            <a:ext cx="1226520" cy="1962360"/>
          </a:xfrm>
          <a:prstGeom prst="rect">
            <a:avLst/>
          </a:prstGeom>
        </p:spPr>
        <p:txBody>
          <a:bodyPr lIns="0" tIns="0" rIns="0" bIns="0">
            <a:normAutofit fontScale="42000"/>
          </a:bodyPr>
          <a:lstStyle/>
          <a:p>
            <a:endParaRPr lang="en-US" sz="3200" b="0" strike="noStrike" spc="-1">
              <a:solidFill>
                <a:srgbClr val="40458C"/>
              </a:solidFill>
              <a:latin typeface="Tahoma"/>
            </a:endParaRPr>
          </a:p>
        </p:txBody>
      </p:sp>
      <p:sp>
        <p:nvSpPr>
          <p:cNvPr id="164" name="PlaceHolder 5"/>
          <p:cNvSpPr>
            <a:spLocks noGrp="1"/>
          </p:cNvSpPr>
          <p:nvPr>
            <p:ph type="body"/>
          </p:nvPr>
        </p:nvSpPr>
        <p:spPr>
          <a:xfrm>
            <a:off x="838080" y="4054320"/>
            <a:ext cx="1226520" cy="1962360"/>
          </a:xfrm>
          <a:prstGeom prst="rect">
            <a:avLst/>
          </a:prstGeom>
        </p:spPr>
        <p:txBody>
          <a:bodyPr lIns="0" tIns="0" rIns="0" bIns="0">
            <a:normAutofit fontScale="42000"/>
          </a:bodyPr>
          <a:lstStyle/>
          <a:p>
            <a:endParaRPr lang="en-US" sz="3200" b="0" strike="noStrike" spc="-1">
              <a:solidFill>
                <a:srgbClr val="40458C"/>
              </a:solidFill>
              <a:latin typeface="Tahoma"/>
            </a:endParaRPr>
          </a:p>
        </p:txBody>
      </p:sp>
      <p:sp>
        <p:nvSpPr>
          <p:cNvPr id="165" name="PlaceHolder 6"/>
          <p:cNvSpPr>
            <a:spLocks noGrp="1"/>
          </p:cNvSpPr>
          <p:nvPr>
            <p:ph type="body"/>
          </p:nvPr>
        </p:nvSpPr>
        <p:spPr>
          <a:xfrm>
            <a:off x="2126160" y="4054320"/>
            <a:ext cx="1226520" cy="1962360"/>
          </a:xfrm>
          <a:prstGeom prst="rect">
            <a:avLst/>
          </a:prstGeom>
        </p:spPr>
        <p:txBody>
          <a:bodyPr lIns="0" tIns="0" rIns="0" bIns="0">
            <a:normAutofit fontScale="42000"/>
          </a:bodyPr>
          <a:lstStyle/>
          <a:p>
            <a:endParaRPr lang="en-US" sz="3200" b="0" strike="noStrike" spc="-1">
              <a:solidFill>
                <a:srgbClr val="40458C"/>
              </a:solidFill>
              <a:latin typeface="Tahoma"/>
            </a:endParaRPr>
          </a:p>
        </p:txBody>
      </p:sp>
      <p:sp>
        <p:nvSpPr>
          <p:cNvPr id="166" name="PlaceHolder 7"/>
          <p:cNvSpPr>
            <a:spLocks noGrp="1"/>
          </p:cNvSpPr>
          <p:nvPr>
            <p:ph type="body"/>
          </p:nvPr>
        </p:nvSpPr>
        <p:spPr>
          <a:xfrm>
            <a:off x="3414600" y="4054320"/>
            <a:ext cx="1226520" cy="1962360"/>
          </a:xfrm>
          <a:prstGeom prst="rect">
            <a:avLst/>
          </a:prstGeom>
        </p:spPr>
        <p:txBody>
          <a:bodyPr lIns="0" tIns="0" rIns="0" bIns="0">
            <a:normAutofit fontScale="42000"/>
          </a:bodyPr>
          <a:lstStyle/>
          <a:p>
            <a:endParaRPr lang="en-US" sz="3200" b="0" strike="noStrike" spc="-1">
              <a:solidFill>
                <a:srgbClr val="40458C"/>
              </a:solidFill>
              <a:latin typeface="Tahom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304920"/>
            <a:ext cx="7772040" cy="1142640"/>
          </a:xfrm>
          <a:prstGeom prst="rect">
            <a:avLst/>
          </a:prstGeom>
        </p:spPr>
        <p:txBody>
          <a:bodyPr lIns="0" tIns="0" rIns="0" bIns="0" anchor="ctr">
            <a:spAutoFit/>
          </a:bodyPr>
          <a:lstStyle/>
          <a:p>
            <a:endParaRPr lang="en-US" sz="2400" b="0" strike="noStrike" spc="-1">
              <a:solidFill>
                <a:srgbClr val="40458C"/>
              </a:solidFill>
              <a:latin typeface="Tahoma"/>
            </a:endParaRPr>
          </a:p>
        </p:txBody>
      </p:sp>
      <p:sp>
        <p:nvSpPr>
          <p:cNvPr id="235" name="PlaceHolder 2"/>
          <p:cNvSpPr>
            <a:spLocks noGrp="1"/>
          </p:cNvSpPr>
          <p:nvPr>
            <p:ph type="subTitle"/>
          </p:nvPr>
        </p:nvSpPr>
        <p:spPr>
          <a:xfrm>
            <a:off x="838080" y="1905120"/>
            <a:ext cx="3809520" cy="4114440"/>
          </a:xfrm>
          <a:prstGeom prst="rect">
            <a:avLst/>
          </a:prstGeom>
        </p:spPr>
        <p:txBody>
          <a:bodyPr lIns="0" tIns="0" rIns="0" bIns="0" anchor="ctr">
            <a:spAutoFit/>
          </a:bodyPr>
          <a:lstStyle/>
          <a:p>
            <a:pPr algn="ctr"/>
            <a:endParaRPr lang="tr-T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304920"/>
            <a:ext cx="7772040" cy="1142640"/>
          </a:xfrm>
          <a:prstGeom prst="rect">
            <a:avLst/>
          </a:prstGeom>
        </p:spPr>
        <p:txBody>
          <a:bodyPr lIns="0" tIns="0" rIns="0" bIns="0" anchor="ctr">
            <a:spAutoFit/>
          </a:bodyPr>
          <a:lstStyle/>
          <a:p>
            <a:endParaRPr lang="en-US" sz="2400" b="0" strike="noStrike" spc="-1">
              <a:solidFill>
                <a:srgbClr val="40458C"/>
              </a:solidFill>
              <a:latin typeface="Tahoma"/>
            </a:endParaRPr>
          </a:p>
        </p:txBody>
      </p:sp>
      <p:sp>
        <p:nvSpPr>
          <p:cNvPr id="237" name="PlaceHolder 2"/>
          <p:cNvSpPr>
            <a:spLocks noGrp="1"/>
          </p:cNvSpPr>
          <p:nvPr>
            <p:ph type="body"/>
          </p:nvPr>
        </p:nvSpPr>
        <p:spPr>
          <a:xfrm>
            <a:off x="838080" y="1905120"/>
            <a:ext cx="3809520" cy="4114440"/>
          </a:xfrm>
          <a:prstGeom prst="rect">
            <a:avLst/>
          </a:prstGeom>
        </p:spPr>
        <p:txBody>
          <a:bodyPr lIns="0" tIns="0" rIns="0" bIns="0">
            <a:normAutofit/>
          </a:bodyPr>
          <a:lstStyle/>
          <a:p>
            <a:endParaRPr lang="en-US" sz="3200" b="0" strike="noStrike" spc="-1">
              <a:solidFill>
                <a:srgbClr val="40458C"/>
              </a:solidFill>
              <a:latin typeface="Tahom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609480" y="304920"/>
            <a:ext cx="7772040" cy="1142640"/>
          </a:xfrm>
          <a:prstGeom prst="rect">
            <a:avLst/>
          </a:prstGeom>
        </p:spPr>
        <p:txBody>
          <a:bodyPr lIns="0" tIns="0" rIns="0" bIns="0" anchor="ctr">
            <a:spAutoFit/>
          </a:bodyPr>
          <a:lstStyle/>
          <a:p>
            <a:endParaRPr lang="en-US" sz="2400" b="0" strike="noStrike" spc="-1">
              <a:solidFill>
                <a:srgbClr val="40458C"/>
              </a:solidFill>
              <a:latin typeface="Tahoma"/>
            </a:endParaRPr>
          </a:p>
        </p:txBody>
      </p:sp>
      <p:sp>
        <p:nvSpPr>
          <p:cNvPr id="239" name="PlaceHolder 2"/>
          <p:cNvSpPr>
            <a:spLocks noGrp="1"/>
          </p:cNvSpPr>
          <p:nvPr>
            <p:ph type="body"/>
          </p:nvPr>
        </p:nvSpPr>
        <p:spPr>
          <a:xfrm>
            <a:off x="838080" y="1905120"/>
            <a:ext cx="1859040" cy="411444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240" name="PlaceHolder 3"/>
          <p:cNvSpPr>
            <a:spLocks noGrp="1"/>
          </p:cNvSpPr>
          <p:nvPr>
            <p:ph type="body"/>
          </p:nvPr>
        </p:nvSpPr>
        <p:spPr>
          <a:xfrm>
            <a:off x="2790360" y="1905120"/>
            <a:ext cx="1859040" cy="4114440"/>
          </a:xfrm>
          <a:prstGeom prst="rect">
            <a:avLst/>
          </a:prstGeom>
        </p:spPr>
        <p:txBody>
          <a:bodyPr lIns="0" tIns="0" rIns="0" bIns="0">
            <a:normAutofit/>
          </a:bodyPr>
          <a:lstStyle/>
          <a:p>
            <a:endParaRPr lang="en-US" sz="3200" b="0" strike="noStrike" spc="-1">
              <a:solidFill>
                <a:srgbClr val="40458C"/>
              </a:solidFill>
              <a:latin typeface="Tahom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304920"/>
            <a:ext cx="7772040" cy="1142640"/>
          </a:xfrm>
          <a:prstGeom prst="rect">
            <a:avLst/>
          </a:prstGeom>
        </p:spPr>
        <p:txBody>
          <a:bodyPr lIns="0" tIns="0" rIns="0" bIns="0" anchor="ctr">
            <a:spAutoFit/>
          </a:bodyPr>
          <a:lstStyle/>
          <a:p>
            <a:endParaRPr lang="en-US" sz="2400" b="0" strike="noStrike" spc="-1">
              <a:solidFill>
                <a:srgbClr val="40458C"/>
              </a:solidFill>
              <a:latin typeface="Tahom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2" name="PlaceHolder 1"/>
          <p:cNvSpPr>
            <a:spLocks noGrp="1"/>
          </p:cNvSpPr>
          <p:nvPr>
            <p:ph type="subTitle"/>
          </p:nvPr>
        </p:nvSpPr>
        <p:spPr>
          <a:xfrm>
            <a:off x="609480" y="304920"/>
            <a:ext cx="7772040" cy="5297760"/>
          </a:xfrm>
          <a:prstGeom prst="rect">
            <a:avLst/>
          </a:prstGeom>
        </p:spPr>
        <p:txBody>
          <a:bodyPr lIns="0" tIns="0" rIns="0" bIns="0" anchor="ctr">
            <a:spAutoFit/>
          </a:bodyPr>
          <a:lstStyle/>
          <a:p>
            <a:pPr algn="ctr"/>
            <a:endParaRPr lang="tr-T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304920"/>
            <a:ext cx="7772040" cy="1142640"/>
          </a:xfrm>
          <a:prstGeom prst="rect">
            <a:avLst/>
          </a:prstGeom>
        </p:spPr>
        <p:txBody>
          <a:bodyPr lIns="0" tIns="0" rIns="0" bIns="0" anchor="ctr">
            <a:spAutoFit/>
          </a:bodyPr>
          <a:lstStyle/>
          <a:p>
            <a:endParaRPr lang="en-US" sz="2400" b="0" strike="noStrike" spc="-1">
              <a:solidFill>
                <a:srgbClr val="40458C"/>
              </a:solidFill>
              <a:latin typeface="Tahoma"/>
            </a:endParaRPr>
          </a:p>
        </p:txBody>
      </p:sp>
      <p:sp>
        <p:nvSpPr>
          <p:cNvPr id="244" name="PlaceHolder 2"/>
          <p:cNvSpPr>
            <a:spLocks noGrp="1"/>
          </p:cNvSpPr>
          <p:nvPr>
            <p:ph type="body"/>
          </p:nvPr>
        </p:nvSpPr>
        <p:spPr>
          <a:xfrm>
            <a:off x="838080" y="1905120"/>
            <a:ext cx="1859040" cy="196236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245" name="PlaceHolder 3"/>
          <p:cNvSpPr>
            <a:spLocks noGrp="1"/>
          </p:cNvSpPr>
          <p:nvPr>
            <p:ph type="body"/>
          </p:nvPr>
        </p:nvSpPr>
        <p:spPr>
          <a:xfrm>
            <a:off x="2790360" y="1905120"/>
            <a:ext cx="1859040" cy="411444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246" name="PlaceHolder 4"/>
          <p:cNvSpPr>
            <a:spLocks noGrp="1"/>
          </p:cNvSpPr>
          <p:nvPr>
            <p:ph type="body"/>
          </p:nvPr>
        </p:nvSpPr>
        <p:spPr>
          <a:xfrm>
            <a:off x="838080" y="4054320"/>
            <a:ext cx="1859040" cy="1962360"/>
          </a:xfrm>
          <a:prstGeom prst="rect">
            <a:avLst/>
          </a:prstGeom>
        </p:spPr>
        <p:txBody>
          <a:bodyPr lIns="0" tIns="0" rIns="0" bIns="0">
            <a:normAutofit/>
          </a:bodyPr>
          <a:lstStyle/>
          <a:p>
            <a:endParaRPr lang="en-US" sz="3200" b="0" strike="noStrike" spc="-1">
              <a:solidFill>
                <a:srgbClr val="40458C"/>
              </a:solidFill>
              <a:latin typeface="Tahom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304920"/>
            <a:ext cx="7772040" cy="1142640"/>
          </a:xfrm>
          <a:prstGeom prst="rect">
            <a:avLst/>
          </a:prstGeom>
        </p:spPr>
        <p:txBody>
          <a:bodyPr lIns="0" tIns="0" rIns="0" bIns="0" anchor="ctr">
            <a:spAutoFit/>
          </a:bodyPr>
          <a:lstStyle/>
          <a:p>
            <a:endParaRPr lang="en-US" sz="2400" b="0" strike="noStrike" spc="-1">
              <a:solidFill>
                <a:srgbClr val="40458C"/>
              </a:solidFill>
              <a:latin typeface="Tahoma"/>
            </a:endParaRPr>
          </a:p>
        </p:txBody>
      </p:sp>
      <p:sp>
        <p:nvSpPr>
          <p:cNvPr id="132" name="PlaceHolder 2"/>
          <p:cNvSpPr>
            <a:spLocks noGrp="1"/>
          </p:cNvSpPr>
          <p:nvPr>
            <p:ph type="subTitle"/>
          </p:nvPr>
        </p:nvSpPr>
        <p:spPr>
          <a:xfrm>
            <a:off x="838080" y="1905120"/>
            <a:ext cx="3809520" cy="4114440"/>
          </a:xfrm>
          <a:prstGeom prst="rect">
            <a:avLst/>
          </a:prstGeom>
        </p:spPr>
        <p:txBody>
          <a:bodyPr lIns="0" tIns="0" rIns="0" bIns="0" anchor="ctr">
            <a:spAutoFit/>
          </a:bodyPr>
          <a:lstStyle/>
          <a:p>
            <a:pPr algn="ctr"/>
            <a:endParaRPr lang="tr-T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609480" y="304920"/>
            <a:ext cx="7772040" cy="1142640"/>
          </a:xfrm>
          <a:prstGeom prst="rect">
            <a:avLst/>
          </a:prstGeom>
        </p:spPr>
        <p:txBody>
          <a:bodyPr lIns="0" tIns="0" rIns="0" bIns="0" anchor="ctr">
            <a:spAutoFit/>
          </a:bodyPr>
          <a:lstStyle/>
          <a:p>
            <a:endParaRPr lang="en-US" sz="2400" b="0" strike="noStrike" spc="-1">
              <a:solidFill>
                <a:srgbClr val="40458C"/>
              </a:solidFill>
              <a:latin typeface="Tahoma"/>
            </a:endParaRPr>
          </a:p>
        </p:txBody>
      </p:sp>
      <p:sp>
        <p:nvSpPr>
          <p:cNvPr id="248" name="PlaceHolder 2"/>
          <p:cNvSpPr>
            <a:spLocks noGrp="1"/>
          </p:cNvSpPr>
          <p:nvPr>
            <p:ph type="body"/>
          </p:nvPr>
        </p:nvSpPr>
        <p:spPr>
          <a:xfrm>
            <a:off x="838080" y="1905120"/>
            <a:ext cx="1859040" cy="411444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249" name="PlaceHolder 3"/>
          <p:cNvSpPr>
            <a:spLocks noGrp="1"/>
          </p:cNvSpPr>
          <p:nvPr>
            <p:ph type="body"/>
          </p:nvPr>
        </p:nvSpPr>
        <p:spPr>
          <a:xfrm>
            <a:off x="2790360" y="1905120"/>
            <a:ext cx="1859040" cy="196236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250" name="PlaceHolder 4"/>
          <p:cNvSpPr>
            <a:spLocks noGrp="1"/>
          </p:cNvSpPr>
          <p:nvPr>
            <p:ph type="body"/>
          </p:nvPr>
        </p:nvSpPr>
        <p:spPr>
          <a:xfrm>
            <a:off x="2790360" y="4054320"/>
            <a:ext cx="1859040" cy="1962360"/>
          </a:xfrm>
          <a:prstGeom prst="rect">
            <a:avLst/>
          </a:prstGeom>
        </p:spPr>
        <p:txBody>
          <a:bodyPr lIns="0" tIns="0" rIns="0" bIns="0">
            <a:normAutofit/>
          </a:bodyPr>
          <a:lstStyle/>
          <a:p>
            <a:endParaRPr lang="en-US" sz="3200" b="0" strike="noStrike" spc="-1">
              <a:solidFill>
                <a:srgbClr val="40458C"/>
              </a:solidFill>
              <a:latin typeface="Tahom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609480" y="304920"/>
            <a:ext cx="7772040" cy="1142640"/>
          </a:xfrm>
          <a:prstGeom prst="rect">
            <a:avLst/>
          </a:prstGeom>
        </p:spPr>
        <p:txBody>
          <a:bodyPr lIns="0" tIns="0" rIns="0" bIns="0" anchor="ctr">
            <a:spAutoFit/>
          </a:bodyPr>
          <a:lstStyle/>
          <a:p>
            <a:endParaRPr lang="en-US" sz="2400" b="0" strike="noStrike" spc="-1">
              <a:solidFill>
                <a:srgbClr val="40458C"/>
              </a:solidFill>
              <a:latin typeface="Tahoma"/>
            </a:endParaRPr>
          </a:p>
        </p:txBody>
      </p:sp>
      <p:sp>
        <p:nvSpPr>
          <p:cNvPr id="252" name="PlaceHolder 2"/>
          <p:cNvSpPr>
            <a:spLocks noGrp="1"/>
          </p:cNvSpPr>
          <p:nvPr>
            <p:ph type="body"/>
          </p:nvPr>
        </p:nvSpPr>
        <p:spPr>
          <a:xfrm>
            <a:off x="838080" y="1905120"/>
            <a:ext cx="1859040" cy="196236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253" name="PlaceHolder 3"/>
          <p:cNvSpPr>
            <a:spLocks noGrp="1"/>
          </p:cNvSpPr>
          <p:nvPr>
            <p:ph type="body"/>
          </p:nvPr>
        </p:nvSpPr>
        <p:spPr>
          <a:xfrm>
            <a:off x="2790360" y="1905120"/>
            <a:ext cx="1859040" cy="196236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254" name="PlaceHolder 4"/>
          <p:cNvSpPr>
            <a:spLocks noGrp="1"/>
          </p:cNvSpPr>
          <p:nvPr>
            <p:ph type="body"/>
          </p:nvPr>
        </p:nvSpPr>
        <p:spPr>
          <a:xfrm>
            <a:off x="838080" y="4054320"/>
            <a:ext cx="3809520" cy="1962360"/>
          </a:xfrm>
          <a:prstGeom prst="rect">
            <a:avLst/>
          </a:prstGeom>
        </p:spPr>
        <p:txBody>
          <a:bodyPr lIns="0" tIns="0" rIns="0" bIns="0">
            <a:normAutofit/>
          </a:bodyPr>
          <a:lstStyle/>
          <a:p>
            <a:endParaRPr lang="en-US" sz="3200" b="0" strike="noStrike" spc="-1">
              <a:solidFill>
                <a:srgbClr val="40458C"/>
              </a:solidFill>
              <a:latin typeface="Tahom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609480" y="304920"/>
            <a:ext cx="7772040" cy="1142640"/>
          </a:xfrm>
          <a:prstGeom prst="rect">
            <a:avLst/>
          </a:prstGeom>
        </p:spPr>
        <p:txBody>
          <a:bodyPr lIns="0" tIns="0" rIns="0" bIns="0" anchor="ctr">
            <a:spAutoFit/>
          </a:bodyPr>
          <a:lstStyle/>
          <a:p>
            <a:endParaRPr lang="en-US" sz="2400" b="0" strike="noStrike" spc="-1">
              <a:solidFill>
                <a:srgbClr val="40458C"/>
              </a:solidFill>
              <a:latin typeface="Tahoma"/>
            </a:endParaRPr>
          </a:p>
        </p:txBody>
      </p:sp>
      <p:sp>
        <p:nvSpPr>
          <p:cNvPr id="256" name="PlaceHolder 2"/>
          <p:cNvSpPr>
            <a:spLocks noGrp="1"/>
          </p:cNvSpPr>
          <p:nvPr>
            <p:ph type="body"/>
          </p:nvPr>
        </p:nvSpPr>
        <p:spPr>
          <a:xfrm>
            <a:off x="838080" y="1905120"/>
            <a:ext cx="3809520" cy="196236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257" name="PlaceHolder 3"/>
          <p:cNvSpPr>
            <a:spLocks noGrp="1"/>
          </p:cNvSpPr>
          <p:nvPr>
            <p:ph type="body"/>
          </p:nvPr>
        </p:nvSpPr>
        <p:spPr>
          <a:xfrm>
            <a:off x="838080" y="4054320"/>
            <a:ext cx="3809520" cy="1962360"/>
          </a:xfrm>
          <a:prstGeom prst="rect">
            <a:avLst/>
          </a:prstGeom>
        </p:spPr>
        <p:txBody>
          <a:bodyPr lIns="0" tIns="0" rIns="0" bIns="0">
            <a:normAutofit/>
          </a:bodyPr>
          <a:lstStyle/>
          <a:p>
            <a:endParaRPr lang="en-US" sz="3200" b="0" strike="noStrike" spc="-1">
              <a:solidFill>
                <a:srgbClr val="40458C"/>
              </a:solidFill>
              <a:latin typeface="Tahom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609480" y="304920"/>
            <a:ext cx="7772040" cy="1142640"/>
          </a:xfrm>
          <a:prstGeom prst="rect">
            <a:avLst/>
          </a:prstGeom>
        </p:spPr>
        <p:txBody>
          <a:bodyPr lIns="0" tIns="0" rIns="0" bIns="0" anchor="ctr">
            <a:spAutoFit/>
          </a:bodyPr>
          <a:lstStyle/>
          <a:p>
            <a:endParaRPr lang="en-US" sz="2400" b="0" strike="noStrike" spc="-1">
              <a:solidFill>
                <a:srgbClr val="40458C"/>
              </a:solidFill>
              <a:latin typeface="Tahoma"/>
            </a:endParaRPr>
          </a:p>
        </p:txBody>
      </p:sp>
      <p:sp>
        <p:nvSpPr>
          <p:cNvPr id="259" name="PlaceHolder 2"/>
          <p:cNvSpPr>
            <a:spLocks noGrp="1"/>
          </p:cNvSpPr>
          <p:nvPr>
            <p:ph type="body"/>
          </p:nvPr>
        </p:nvSpPr>
        <p:spPr>
          <a:xfrm>
            <a:off x="838080" y="1905120"/>
            <a:ext cx="1859040" cy="196236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260" name="PlaceHolder 3"/>
          <p:cNvSpPr>
            <a:spLocks noGrp="1"/>
          </p:cNvSpPr>
          <p:nvPr>
            <p:ph type="body"/>
          </p:nvPr>
        </p:nvSpPr>
        <p:spPr>
          <a:xfrm>
            <a:off x="2790360" y="1905120"/>
            <a:ext cx="1859040" cy="196236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261" name="PlaceHolder 4"/>
          <p:cNvSpPr>
            <a:spLocks noGrp="1"/>
          </p:cNvSpPr>
          <p:nvPr>
            <p:ph type="body"/>
          </p:nvPr>
        </p:nvSpPr>
        <p:spPr>
          <a:xfrm>
            <a:off x="838080" y="4054320"/>
            <a:ext cx="1859040" cy="196236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262" name="PlaceHolder 5"/>
          <p:cNvSpPr>
            <a:spLocks noGrp="1"/>
          </p:cNvSpPr>
          <p:nvPr>
            <p:ph type="body"/>
          </p:nvPr>
        </p:nvSpPr>
        <p:spPr>
          <a:xfrm>
            <a:off x="2790360" y="4054320"/>
            <a:ext cx="1859040" cy="1962360"/>
          </a:xfrm>
          <a:prstGeom prst="rect">
            <a:avLst/>
          </a:prstGeom>
        </p:spPr>
        <p:txBody>
          <a:bodyPr lIns="0" tIns="0" rIns="0" bIns="0">
            <a:normAutofit/>
          </a:bodyPr>
          <a:lstStyle/>
          <a:p>
            <a:endParaRPr lang="en-US" sz="3200" b="0" strike="noStrike" spc="-1">
              <a:solidFill>
                <a:srgbClr val="40458C"/>
              </a:solidFill>
              <a:latin typeface="Tahom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609480" y="304920"/>
            <a:ext cx="7772040" cy="1142640"/>
          </a:xfrm>
          <a:prstGeom prst="rect">
            <a:avLst/>
          </a:prstGeom>
        </p:spPr>
        <p:txBody>
          <a:bodyPr lIns="0" tIns="0" rIns="0" bIns="0" anchor="ctr">
            <a:spAutoFit/>
          </a:bodyPr>
          <a:lstStyle/>
          <a:p>
            <a:endParaRPr lang="en-US" sz="2400" b="0" strike="noStrike" spc="-1">
              <a:solidFill>
                <a:srgbClr val="40458C"/>
              </a:solidFill>
              <a:latin typeface="Tahoma"/>
            </a:endParaRPr>
          </a:p>
        </p:txBody>
      </p:sp>
      <p:sp>
        <p:nvSpPr>
          <p:cNvPr id="264" name="PlaceHolder 2"/>
          <p:cNvSpPr>
            <a:spLocks noGrp="1"/>
          </p:cNvSpPr>
          <p:nvPr>
            <p:ph type="body"/>
          </p:nvPr>
        </p:nvSpPr>
        <p:spPr>
          <a:xfrm>
            <a:off x="838080" y="1905120"/>
            <a:ext cx="1226520" cy="1962360"/>
          </a:xfrm>
          <a:prstGeom prst="rect">
            <a:avLst/>
          </a:prstGeom>
        </p:spPr>
        <p:txBody>
          <a:bodyPr lIns="0" tIns="0" rIns="0" bIns="0">
            <a:normAutofit fontScale="42000"/>
          </a:bodyPr>
          <a:lstStyle/>
          <a:p>
            <a:endParaRPr lang="en-US" sz="3200" b="0" strike="noStrike" spc="-1">
              <a:solidFill>
                <a:srgbClr val="40458C"/>
              </a:solidFill>
              <a:latin typeface="Tahoma"/>
            </a:endParaRPr>
          </a:p>
        </p:txBody>
      </p:sp>
      <p:sp>
        <p:nvSpPr>
          <p:cNvPr id="265" name="PlaceHolder 3"/>
          <p:cNvSpPr>
            <a:spLocks noGrp="1"/>
          </p:cNvSpPr>
          <p:nvPr>
            <p:ph type="body"/>
          </p:nvPr>
        </p:nvSpPr>
        <p:spPr>
          <a:xfrm>
            <a:off x="2126160" y="1905120"/>
            <a:ext cx="1226520" cy="1962360"/>
          </a:xfrm>
          <a:prstGeom prst="rect">
            <a:avLst/>
          </a:prstGeom>
        </p:spPr>
        <p:txBody>
          <a:bodyPr lIns="0" tIns="0" rIns="0" bIns="0">
            <a:normAutofit fontScale="42000"/>
          </a:bodyPr>
          <a:lstStyle/>
          <a:p>
            <a:endParaRPr lang="en-US" sz="3200" b="0" strike="noStrike" spc="-1">
              <a:solidFill>
                <a:srgbClr val="40458C"/>
              </a:solidFill>
              <a:latin typeface="Tahoma"/>
            </a:endParaRPr>
          </a:p>
        </p:txBody>
      </p:sp>
      <p:sp>
        <p:nvSpPr>
          <p:cNvPr id="266" name="PlaceHolder 4"/>
          <p:cNvSpPr>
            <a:spLocks noGrp="1"/>
          </p:cNvSpPr>
          <p:nvPr>
            <p:ph type="body"/>
          </p:nvPr>
        </p:nvSpPr>
        <p:spPr>
          <a:xfrm>
            <a:off x="3414600" y="1905120"/>
            <a:ext cx="1226520" cy="1962360"/>
          </a:xfrm>
          <a:prstGeom prst="rect">
            <a:avLst/>
          </a:prstGeom>
        </p:spPr>
        <p:txBody>
          <a:bodyPr lIns="0" tIns="0" rIns="0" bIns="0">
            <a:normAutofit fontScale="42000"/>
          </a:bodyPr>
          <a:lstStyle/>
          <a:p>
            <a:endParaRPr lang="en-US" sz="3200" b="0" strike="noStrike" spc="-1">
              <a:solidFill>
                <a:srgbClr val="40458C"/>
              </a:solidFill>
              <a:latin typeface="Tahoma"/>
            </a:endParaRPr>
          </a:p>
        </p:txBody>
      </p:sp>
      <p:sp>
        <p:nvSpPr>
          <p:cNvPr id="267" name="PlaceHolder 5"/>
          <p:cNvSpPr>
            <a:spLocks noGrp="1"/>
          </p:cNvSpPr>
          <p:nvPr>
            <p:ph type="body"/>
          </p:nvPr>
        </p:nvSpPr>
        <p:spPr>
          <a:xfrm>
            <a:off x="838080" y="4054320"/>
            <a:ext cx="1226520" cy="1962360"/>
          </a:xfrm>
          <a:prstGeom prst="rect">
            <a:avLst/>
          </a:prstGeom>
        </p:spPr>
        <p:txBody>
          <a:bodyPr lIns="0" tIns="0" rIns="0" bIns="0">
            <a:normAutofit fontScale="42000"/>
          </a:bodyPr>
          <a:lstStyle/>
          <a:p>
            <a:endParaRPr lang="en-US" sz="3200" b="0" strike="noStrike" spc="-1">
              <a:solidFill>
                <a:srgbClr val="40458C"/>
              </a:solidFill>
              <a:latin typeface="Tahoma"/>
            </a:endParaRPr>
          </a:p>
        </p:txBody>
      </p:sp>
      <p:sp>
        <p:nvSpPr>
          <p:cNvPr id="268" name="PlaceHolder 6"/>
          <p:cNvSpPr>
            <a:spLocks noGrp="1"/>
          </p:cNvSpPr>
          <p:nvPr>
            <p:ph type="body"/>
          </p:nvPr>
        </p:nvSpPr>
        <p:spPr>
          <a:xfrm>
            <a:off x="2126160" y="4054320"/>
            <a:ext cx="1226520" cy="1962360"/>
          </a:xfrm>
          <a:prstGeom prst="rect">
            <a:avLst/>
          </a:prstGeom>
        </p:spPr>
        <p:txBody>
          <a:bodyPr lIns="0" tIns="0" rIns="0" bIns="0">
            <a:normAutofit fontScale="42000"/>
          </a:bodyPr>
          <a:lstStyle/>
          <a:p>
            <a:endParaRPr lang="en-US" sz="3200" b="0" strike="noStrike" spc="-1">
              <a:solidFill>
                <a:srgbClr val="40458C"/>
              </a:solidFill>
              <a:latin typeface="Tahoma"/>
            </a:endParaRPr>
          </a:p>
        </p:txBody>
      </p:sp>
      <p:sp>
        <p:nvSpPr>
          <p:cNvPr id="269" name="PlaceHolder 7"/>
          <p:cNvSpPr>
            <a:spLocks noGrp="1"/>
          </p:cNvSpPr>
          <p:nvPr>
            <p:ph type="body"/>
          </p:nvPr>
        </p:nvSpPr>
        <p:spPr>
          <a:xfrm>
            <a:off x="3414600" y="4054320"/>
            <a:ext cx="1226520" cy="1962360"/>
          </a:xfrm>
          <a:prstGeom prst="rect">
            <a:avLst/>
          </a:prstGeom>
        </p:spPr>
        <p:txBody>
          <a:bodyPr lIns="0" tIns="0" rIns="0" bIns="0">
            <a:normAutofit fontScale="42000"/>
          </a:bodyPr>
          <a:lstStyle/>
          <a:p>
            <a:endParaRPr lang="en-US" sz="3200" b="0" strike="noStrike" spc="-1">
              <a:solidFill>
                <a:srgbClr val="40458C"/>
              </a:solidFill>
              <a:latin typeface="Tahoma"/>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6" name="PlaceHolder 1"/>
          <p:cNvSpPr>
            <a:spLocks noGrp="1"/>
          </p:cNvSpPr>
          <p:nvPr>
            <p:ph type="title"/>
          </p:nvPr>
        </p:nvSpPr>
        <p:spPr>
          <a:xfrm>
            <a:off x="609480" y="304920"/>
            <a:ext cx="7772040" cy="1142640"/>
          </a:xfrm>
          <a:prstGeom prst="rect">
            <a:avLst/>
          </a:prstGeom>
        </p:spPr>
        <p:txBody>
          <a:bodyPr lIns="0" tIns="0" rIns="0" bIns="0" anchor="ctr">
            <a:spAutoFit/>
          </a:bodyPr>
          <a:lstStyle/>
          <a:p>
            <a:endParaRPr lang="en-US" sz="2400" b="0" strike="noStrike" spc="-1">
              <a:solidFill>
                <a:srgbClr val="40458C"/>
              </a:solidFill>
              <a:latin typeface="Tahoma"/>
            </a:endParaRPr>
          </a:p>
        </p:txBody>
      </p:sp>
      <p:sp>
        <p:nvSpPr>
          <p:cNvPr id="337" name="PlaceHolder 2"/>
          <p:cNvSpPr>
            <a:spLocks noGrp="1"/>
          </p:cNvSpPr>
          <p:nvPr>
            <p:ph type="subTitle"/>
          </p:nvPr>
        </p:nvSpPr>
        <p:spPr>
          <a:xfrm>
            <a:off x="838080" y="1905120"/>
            <a:ext cx="3809520" cy="4114440"/>
          </a:xfrm>
          <a:prstGeom prst="rect">
            <a:avLst/>
          </a:prstGeom>
        </p:spPr>
        <p:txBody>
          <a:bodyPr lIns="0" tIns="0" rIns="0" bIns="0" anchor="ctr">
            <a:spAutoFit/>
          </a:bodyPr>
          <a:lstStyle/>
          <a:p>
            <a:pPr algn="ctr"/>
            <a:endParaRPr lang="tr-T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609480" y="304920"/>
            <a:ext cx="7772040" cy="1142640"/>
          </a:xfrm>
          <a:prstGeom prst="rect">
            <a:avLst/>
          </a:prstGeom>
        </p:spPr>
        <p:txBody>
          <a:bodyPr lIns="0" tIns="0" rIns="0" bIns="0" anchor="ctr">
            <a:spAutoFit/>
          </a:bodyPr>
          <a:lstStyle/>
          <a:p>
            <a:endParaRPr lang="en-US" sz="2400" b="0" strike="noStrike" spc="-1">
              <a:solidFill>
                <a:srgbClr val="40458C"/>
              </a:solidFill>
              <a:latin typeface="Tahoma"/>
            </a:endParaRPr>
          </a:p>
        </p:txBody>
      </p:sp>
      <p:sp>
        <p:nvSpPr>
          <p:cNvPr id="339" name="PlaceHolder 2"/>
          <p:cNvSpPr>
            <a:spLocks noGrp="1"/>
          </p:cNvSpPr>
          <p:nvPr>
            <p:ph type="body"/>
          </p:nvPr>
        </p:nvSpPr>
        <p:spPr>
          <a:xfrm>
            <a:off x="838080" y="1905120"/>
            <a:ext cx="3809520" cy="4114440"/>
          </a:xfrm>
          <a:prstGeom prst="rect">
            <a:avLst/>
          </a:prstGeom>
        </p:spPr>
        <p:txBody>
          <a:bodyPr lIns="0" tIns="0" rIns="0" bIns="0">
            <a:normAutofit/>
          </a:bodyPr>
          <a:lstStyle/>
          <a:p>
            <a:endParaRPr lang="en-US" sz="3200" b="0" strike="noStrike" spc="-1">
              <a:solidFill>
                <a:srgbClr val="40458C"/>
              </a:solidFill>
              <a:latin typeface="Tahoma"/>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609480" y="304920"/>
            <a:ext cx="7772040" cy="1142640"/>
          </a:xfrm>
          <a:prstGeom prst="rect">
            <a:avLst/>
          </a:prstGeom>
        </p:spPr>
        <p:txBody>
          <a:bodyPr lIns="0" tIns="0" rIns="0" bIns="0" anchor="ctr">
            <a:spAutoFit/>
          </a:bodyPr>
          <a:lstStyle/>
          <a:p>
            <a:endParaRPr lang="en-US" sz="2400" b="0" strike="noStrike" spc="-1">
              <a:solidFill>
                <a:srgbClr val="40458C"/>
              </a:solidFill>
              <a:latin typeface="Tahoma"/>
            </a:endParaRPr>
          </a:p>
        </p:txBody>
      </p:sp>
      <p:sp>
        <p:nvSpPr>
          <p:cNvPr id="341" name="PlaceHolder 2"/>
          <p:cNvSpPr>
            <a:spLocks noGrp="1"/>
          </p:cNvSpPr>
          <p:nvPr>
            <p:ph type="body"/>
          </p:nvPr>
        </p:nvSpPr>
        <p:spPr>
          <a:xfrm>
            <a:off x="838080" y="1905120"/>
            <a:ext cx="1859040" cy="411444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342" name="PlaceHolder 3"/>
          <p:cNvSpPr>
            <a:spLocks noGrp="1"/>
          </p:cNvSpPr>
          <p:nvPr>
            <p:ph type="body"/>
          </p:nvPr>
        </p:nvSpPr>
        <p:spPr>
          <a:xfrm>
            <a:off x="2790360" y="1905120"/>
            <a:ext cx="1859040" cy="4114440"/>
          </a:xfrm>
          <a:prstGeom prst="rect">
            <a:avLst/>
          </a:prstGeom>
        </p:spPr>
        <p:txBody>
          <a:bodyPr lIns="0" tIns="0" rIns="0" bIns="0">
            <a:normAutofit/>
          </a:bodyPr>
          <a:lstStyle/>
          <a:p>
            <a:endParaRPr lang="en-US" sz="3200" b="0" strike="noStrike" spc="-1">
              <a:solidFill>
                <a:srgbClr val="40458C"/>
              </a:solidFill>
              <a:latin typeface="Tahoma"/>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3" name="PlaceHolder 1"/>
          <p:cNvSpPr>
            <a:spLocks noGrp="1"/>
          </p:cNvSpPr>
          <p:nvPr>
            <p:ph type="title"/>
          </p:nvPr>
        </p:nvSpPr>
        <p:spPr>
          <a:xfrm>
            <a:off x="609480" y="304920"/>
            <a:ext cx="7772040" cy="1142640"/>
          </a:xfrm>
          <a:prstGeom prst="rect">
            <a:avLst/>
          </a:prstGeom>
        </p:spPr>
        <p:txBody>
          <a:bodyPr lIns="0" tIns="0" rIns="0" bIns="0" anchor="ctr">
            <a:spAutoFit/>
          </a:bodyPr>
          <a:lstStyle/>
          <a:p>
            <a:endParaRPr lang="en-US" sz="2400" b="0" strike="noStrike" spc="-1">
              <a:solidFill>
                <a:srgbClr val="40458C"/>
              </a:solidFill>
              <a:latin typeface="Tahom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304920"/>
            <a:ext cx="7772040" cy="1142640"/>
          </a:xfrm>
          <a:prstGeom prst="rect">
            <a:avLst/>
          </a:prstGeom>
        </p:spPr>
        <p:txBody>
          <a:bodyPr lIns="0" tIns="0" rIns="0" bIns="0" anchor="ctr">
            <a:spAutoFit/>
          </a:bodyPr>
          <a:lstStyle/>
          <a:p>
            <a:endParaRPr lang="en-US" sz="2400" b="0" strike="noStrike" spc="-1">
              <a:solidFill>
                <a:srgbClr val="40458C"/>
              </a:solidFill>
              <a:latin typeface="Tahoma"/>
            </a:endParaRPr>
          </a:p>
        </p:txBody>
      </p:sp>
      <p:sp>
        <p:nvSpPr>
          <p:cNvPr id="134" name="PlaceHolder 2"/>
          <p:cNvSpPr>
            <a:spLocks noGrp="1"/>
          </p:cNvSpPr>
          <p:nvPr>
            <p:ph type="body"/>
          </p:nvPr>
        </p:nvSpPr>
        <p:spPr>
          <a:xfrm>
            <a:off x="838080" y="1905120"/>
            <a:ext cx="3809520" cy="4114440"/>
          </a:xfrm>
          <a:prstGeom prst="rect">
            <a:avLst/>
          </a:prstGeom>
        </p:spPr>
        <p:txBody>
          <a:bodyPr lIns="0" tIns="0" rIns="0" bIns="0">
            <a:normAutofit/>
          </a:bodyPr>
          <a:lstStyle/>
          <a:p>
            <a:endParaRPr lang="en-US" sz="3200" b="0" strike="noStrike" spc="-1">
              <a:solidFill>
                <a:srgbClr val="40458C"/>
              </a:solidFill>
              <a:latin typeface="Tahom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44" name="PlaceHolder 1"/>
          <p:cNvSpPr>
            <a:spLocks noGrp="1"/>
          </p:cNvSpPr>
          <p:nvPr>
            <p:ph type="subTitle"/>
          </p:nvPr>
        </p:nvSpPr>
        <p:spPr>
          <a:xfrm>
            <a:off x="609480" y="304920"/>
            <a:ext cx="7772040" cy="5297760"/>
          </a:xfrm>
          <a:prstGeom prst="rect">
            <a:avLst/>
          </a:prstGeom>
        </p:spPr>
        <p:txBody>
          <a:bodyPr lIns="0" tIns="0" rIns="0" bIns="0" anchor="ctr">
            <a:spAutoFit/>
          </a:bodyPr>
          <a:lstStyle/>
          <a:p>
            <a:pPr algn="ctr"/>
            <a:endParaRPr lang="tr-T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609480" y="304920"/>
            <a:ext cx="7772040" cy="1142640"/>
          </a:xfrm>
          <a:prstGeom prst="rect">
            <a:avLst/>
          </a:prstGeom>
        </p:spPr>
        <p:txBody>
          <a:bodyPr lIns="0" tIns="0" rIns="0" bIns="0" anchor="ctr">
            <a:spAutoFit/>
          </a:bodyPr>
          <a:lstStyle/>
          <a:p>
            <a:endParaRPr lang="en-US" sz="2400" b="0" strike="noStrike" spc="-1">
              <a:solidFill>
                <a:srgbClr val="40458C"/>
              </a:solidFill>
              <a:latin typeface="Tahoma"/>
            </a:endParaRPr>
          </a:p>
        </p:txBody>
      </p:sp>
      <p:sp>
        <p:nvSpPr>
          <p:cNvPr id="346" name="PlaceHolder 2"/>
          <p:cNvSpPr>
            <a:spLocks noGrp="1"/>
          </p:cNvSpPr>
          <p:nvPr>
            <p:ph type="body"/>
          </p:nvPr>
        </p:nvSpPr>
        <p:spPr>
          <a:xfrm>
            <a:off x="838080" y="1905120"/>
            <a:ext cx="1859040" cy="196236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347" name="PlaceHolder 3"/>
          <p:cNvSpPr>
            <a:spLocks noGrp="1"/>
          </p:cNvSpPr>
          <p:nvPr>
            <p:ph type="body"/>
          </p:nvPr>
        </p:nvSpPr>
        <p:spPr>
          <a:xfrm>
            <a:off x="2790360" y="1905120"/>
            <a:ext cx="1859040" cy="411444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348" name="PlaceHolder 4"/>
          <p:cNvSpPr>
            <a:spLocks noGrp="1"/>
          </p:cNvSpPr>
          <p:nvPr>
            <p:ph type="body"/>
          </p:nvPr>
        </p:nvSpPr>
        <p:spPr>
          <a:xfrm>
            <a:off x="838080" y="4054320"/>
            <a:ext cx="1859040" cy="1962360"/>
          </a:xfrm>
          <a:prstGeom prst="rect">
            <a:avLst/>
          </a:prstGeom>
        </p:spPr>
        <p:txBody>
          <a:bodyPr lIns="0" tIns="0" rIns="0" bIns="0">
            <a:normAutofit/>
          </a:bodyPr>
          <a:lstStyle/>
          <a:p>
            <a:endParaRPr lang="en-US" sz="3200" b="0" strike="noStrike" spc="-1">
              <a:solidFill>
                <a:srgbClr val="40458C"/>
              </a:solidFill>
              <a:latin typeface="Tahoma"/>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609480" y="304920"/>
            <a:ext cx="7772040" cy="1142640"/>
          </a:xfrm>
          <a:prstGeom prst="rect">
            <a:avLst/>
          </a:prstGeom>
        </p:spPr>
        <p:txBody>
          <a:bodyPr lIns="0" tIns="0" rIns="0" bIns="0" anchor="ctr">
            <a:spAutoFit/>
          </a:bodyPr>
          <a:lstStyle/>
          <a:p>
            <a:endParaRPr lang="en-US" sz="2400" b="0" strike="noStrike" spc="-1">
              <a:solidFill>
                <a:srgbClr val="40458C"/>
              </a:solidFill>
              <a:latin typeface="Tahoma"/>
            </a:endParaRPr>
          </a:p>
        </p:txBody>
      </p:sp>
      <p:sp>
        <p:nvSpPr>
          <p:cNvPr id="350" name="PlaceHolder 2"/>
          <p:cNvSpPr>
            <a:spLocks noGrp="1"/>
          </p:cNvSpPr>
          <p:nvPr>
            <p:ph type="body"/>
          </p:nvPr>
        </p:nvSpPr>
        <p:spPr>
          <a:xfrm>
            <a:off x="838080" y="1905120"/>
            <a:ext cx="1859040" cy="411444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351" name="PlaceHolder 3"/>
          <p:cNvSpPr>
            <a:spLocks noGrp="1"/>
          </p:cNvSpPr>
          <p:nvPr>
            <p:ph type="body"/>
          </p:nvPr>
        </p:nvSpPr>
        <p:spPr>
          <a:xfrm>
            <a:off x="2790360" y="1905120"/>
            <a:ext cx="1859040" cy="196236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352" name="PlaceHolder 4"/>
          <p:cNvSpPr>
            <a:spLocks noGrp="1"/>
          </p:cNvSpPr>
          <p:nvPr>
            <p:ph type="body"/>
          </p:nvPr>
        </p:nvSpPr>
        <p:spPr>
          <a:xfrm>
            <a:off x="2790360" y="4054320"/>
            <a:ext cx="1859040" cy="1962360"/>
          </a:xfrm>
          <a:prstGeom prst="rect">
            <a:avLst/>
          </a:prstGeom>
        </p:spPr>
        <p:txBody>
          <a:bodyPr lIns="0" tIns="0" rIns="0" bIns="0">
            <a:normAutofit/>
          </a:bodyPr>
          <a:lstStyle/>
          <a:p>
            <a:endParaRPr lang="en-US" sz="3200" b="0" strike="noStrike" spc="-1">
              <a:solidFill>
                <a:srgbClr val="40458C"/>
              </a:solidFill>
              <a:latin typeface="Tahoma"/>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609480" y="304920"/>
            <a:ext cx="7772040" cy="1142640"/>
          </a:xfrm>
          <a:prstGeom prst="rect">
            <a:avLst/>
          </a:prstGeom>
        </p:spPr>
        <p:txBody>
          <a:bodyPr lIns="0" tIns="0" rIns="0" bIns="0" anchor="ctr">
            <a:spAutoFit/>
          </a:bodyPr>
          <a:lstStyle/>
          <a:p>
            <a:endParaRPr lang="en-US" sz="2400" b="0" strike="noStrike" spc="-1">
              <a:solidFill>
                <a:srgbClr val="40458C"/>
              </a:solidFill>
              <a:latin typeface="Tahoma"/>
            </a:endParaRPr>
          </a:p>
        </p:txBody>
      </p:sp>
      <p:sp>
        <p:nvSpPr>
          <p:cNvPr id="354" name="PlaceHolder 2"/>
          <p:cNvSpPr>
            <a:spLocks noGrp="1"/>
          </p:cNvSpPr>
          <p:nvPr>
            <p:ph type="body"/>
          </p:nvPr>
        </p:nvSpPr>
        <p:spPr>
          <a:xfrm>
            <a:off x="838080" y="1905120"/>
            <a:ext cx="1859040" cy="196236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355" name="PlaceHolder 3"/>
          <p:cNvSpPr>
            <a:spLocks noGrp="1"/>
          </p:cNvSpPr>
          <p:nvPr>
            <p:ph type="body"/>
          </p:nvPr>
        </p:nvSpPr>
        <p:spPr>
          <a:xfrm>
            <a:off x="2790360" y="1905120"/>
            <a:ext cx="1859040" cy="196236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356" name="PlaceHolder 4"/>
          <p:cNvSpPr>
            <a:spLocks noGrp="1"/>
          </p:cNvSpPr>
          <p:nvPr>
            <p:ph type="body"/>
          </p:nvPr>
        </p:nvSpPr>
        <p:spPr>
          <a:xfrm>
            <a:off x="838080" y="4054320"/>
            <a:ext cx="3809520" cy="1962360"/>
          </a:xfrm>
          <a:prstGeom prst="rect">
            <a:avLst/>
          </a:prstGeom>
        </p:spPr>
        <p:txBody>
          <a:bodyPr lIns="0" tIns="0" rIns="0" bIns="0">
            <a:normAutofit/>
          </a:bodyPr>
          <a:lstStyle/>
          <a:p>
            <a:endParaRPr lang="en-US" sz="3200" b="0" strike="noStrike" spc="-1">
              <a:solidFill>
                <a:srgbClr val="40458C"/>
              </a:solidFill>
              <a:latin typeface="Tahoma"/>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609480" y="304920"/>
            <a:ext cx="7772040" cy="1142640"/>
          </a:xfrm>
          <a:prstGeom prst="rect">
            <a:avLst/>
          </a:prstGeom>
        </p:spPr>
        <p:txBody>
          <a:bodyPr lIns="0" tIns="0" rIns="0" bIns="0" anchor="ctr">
            <a:spAutoFit/>
          </a:bodyPr>
          <a:lstStyle/>
          <a:p>
            <a:endParaRPr lang="en-US" sz="2400" b="0" strike="noStrike" spc="-1">
              <a:solidFill>
                <a:srgbClr val="40458C"/>
              </a:solidFill>
              <a:latin typeface="Tahoma"/>
            </a:endParaRPr>
          </a:p>
        </p:txBody>
      </p:sp>
      <p:sp>
        <p:nvSpPr>
          <p:cNvPr id="358" name="PlaceHolder 2"/>
          <p:cNvSpPr>
            <a:spLocks noGrp="1"/>
          </p:cNvSpPr>
          <p:nvPr>
            <p:ph type="body"/>
          </p:nvPr>
        </p:nvSpPr>
        <p:spPr>
          <a:xfrm>
            <a:off x="838080" y="1905120"/>
            <a:ext cx="3809520" cy="196236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359" name="PlaceHolder 3"/>
          <p:cNvSpPr>
            <a:spLocks noGrp="1"/>
          </p:cNvSpPr>
          <p:nvPr>
            <p:ph type="body"/>
          </p:nvPr>
        </p:nvSpPr>
        <p:spPr>
          <a:xfrm>
            <a:off x="838080" y="4054320"/>
            <a:ext cx="3809520" cy="1962360"/>
          </a:xfrm>
          <a:prstGeom prst="rect">
            <a:avLst/>
          </a:prstGeom>
        </p:spPr>
        <p:txBody>
          <a:bodyPr lIns="0" tIns="0" rIns="0" bIns="0">
            <a:normAutofit/>
          </a:bodyPr>
          <a:lstStyle/>
          <a:p>
            <a:endParaRPr lang="en-US" sz="3200" b="0" strike="noStrike" spc="-1">
              <a:solidFill>
                <a:srgbClr val="40458C"/>
              </a:solidFill>
              <a:latin typeface="Tahoma"/>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609480" y="304920"/>
            <a:ext cx="7772040" cy="1142640"/>
          </a:xfrm>
          <a:prstGeom prst="rect">
            <a:avLst/>
          </a:prstGeom>
        </p:spPr>
        <p:txBody>
          <a:bodyPr lIns="0" tIns="0" rIns="0" bIns="0" anchor="ctr">
            <a:spAutoFit/>
          </a:bodyPr>
          <a:lstStyle/>
          <a:p>
            <a:endParaRPr lang="en-US" sz="2400" b="0" strike="noStrike" spc="-1">
              <a:solidFill>
                <a:srgbClr val="40458C"/>
              </a:solidFill>
              <a:latin typeface="Tahoma"/>
            </a:endParaRPr>
          </a:p>
        </p:txBody>
      </p:sp>
      <p:sp>
        <p:nvSpPr>
          <p:cNvPr id="361" name="PlaceHolder 2"/>
          <p:cNvSpPr>
            <a:spLocks noGrp="1"/>
          </p:cNvSpPr>
          <p:nvPr>
            <p:ph type="body"/>
          </p:nvPr>
        </p:nvSpPr>
        <p:spPr>
          <a:xfrm>
            <a:off x="838080" y="1905120"/>
            <a:ext cx="1859040" cy="196236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362" name="PlaceHolder 3"/>
          <p:cNvSpPr>
            <a:spLocks noGrp="1"/>
          </p:cNvSpPr>
          <p:nvPr>
            <p:ph type="body"/>
          </p:nvPr>
        </p:nvSpPr>
        <p:spPr>
          <a:xfrm>
            <a:off x="2790360" y="1905120"/>
            <a:ext cx="1859040" cy="196236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363" name="PlaceHolder 4"/>
          <p:cNvSpPr>
            <a:spLocks noGrp="1"/>
          </p:cNvSpPr>
          <p:nvPr>
            <p:ph type="body"/>
          </p:nvPr>
        </p:nvSpPr>
        <p:spPr>
          <a:xfrm>
            <a:off x="838080" y="4054320"/>
            <a:ext cx="1859040" cy="196236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364" name="PlaceHolder 5"/>
          <p:cNvSpPr>
            <a:spLocks noGrp="1"/>
          </p:cNvSpPr>
          <p:nvPr>
            <p:ph type="body"/>
          </p:nvPr>
        </p:nvSpPr>
        <p:spPr>
          <a:xfrm>
            <a:off x="2790360" y="4054320"/>
            <a:ext cx="1859040" cy="1962360"/>
          </a:xfrm>
          <a:prstGeom prst="rect">
            <a:avLst/>
          </a:prstGeom>
        </p:spPr>
        <p:txBody>
          <a:bodyPr lIns="0" tIns="0" rIns="0" bIns="0">
            <a:normAutofit/>
          </a:bodyPr>
          <a:lstStyle/>
          <a:p>
            <a:endParaRPr lang="en-US" sz="3200" b="0" strike="noStrike" spc="-1">
              <a:solidFill>
                <a:srgbClr val="40458C"/>
              </a:solidFill>
              <a:latin typeface="Tahoma"/>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609480" y="304920"/>
            <a:ext cx="7772040" cy="1142640"/>
          </a:xfrm>
          <a:prstGeom prst="rect">
            <a:avLst/>
          </a:prstGeom>
        </p:spPr>
        <p:txBody>
          <a:bodyPr lIns="0" tIns="0" rIns="0" bIns="0" anchor="ctr">
            <a:spAutoFit/>
          </a:bodyPr>
          <a:lstStyle/>
          <a:p>
            <a:endParaRPr lang="en-US" sz="2400" b="0" strike="noStrike" spc="-1">
              <a:solidFill>
                <a:srgbClr val="40458C"/>
              </a:solidFill>
              <a:latin typeface="Tahoma"/>
            </a:endParaRPr>
          </a:p>
        </p:txBody>
      </p:sp>
      <p:sp>
        <p:nvSpPr>
          <p:cNvPr id="366" name="PlaceHolder 2"/>
          <p:cNvSpPr>
            <a:spLocks noGrp="1"/>
          </p:cNvSpPr>
          <p:nvPr>
            <p:ph type="body"/>
          </p:nvPr>
        </p:nvSpPr>
        <p:spPr>
          <a:xfrm>
            <a:off x="838080" y="1905120"/>
            <a:ext cx="1226520" cy="1962360"/>
          </a:xfrm>
          <a:prstGeom prst="rect">
            <a:avLst/>
          </a:prstGeom>
        </p:spPr>
        <p:txBody>
          <a:bodyPr lIns="0" tIns="0" rIns="0" bIns="0">
            <a:normAutofit fontScale="42000"/>
          </a:bodyPr>
          <a:lstStyle/>
          <a:p>
            <a:endParaRPr lang="en-US" sz="3200" b="0" strike="noStrike" spc="-1">
              <a:solidFill>
                <a:srgbClr val="40458C"/>
              </a:solidFill>
              <a:latin typeface="Tahoma"/>
            </a:endParaRPr>
          </a:p>
        </p:txBody>
      </p:sp>
      <p:sp>
        <p:nvSpPr>
          <p:cNvPr id="367" name="PlaceHolder 3"/>
          <p:cNvSpPr>
            <a:spLocks noGrp="1"/>
          </p:cNvSpPr>
          <p:nvPr>
            <p:ph type="body"/>
          </p:nvPr>
        </p:nvSpPr>
        <p:spPr>
          <a:xfrm>
            <a:off x="2126160" y="1905120"/>
            <a:ext cx="1226520" cy="1962360"/>
          </a:xfrm>
          <a:prstGeom prst="rect">
            <a:avLst/>
          </a:prstGeom>
        </p:spPr>
        <p:txBody>
          <a:bodyPr lIns="0" tIns="0" rIns="0" bIns="0">
            <a:normAutofit fontScale="42000"/>
          </a:bodyPr>
          <a:lstStyle/>
          <a:p>
            <a:endParaRPr lang="en-US" sz="3200" b="0" strike="noStrike" spc="-1">
              <a:solidFill>
                <a:srgbClr val="40458C"/>
              </a:solidFill>
              <a:latin typeface="Tahoma"/>
            </a:endParaRPr>
          </a:p>
        </p:txBody>
      </p:sp>
      <p:sp>
        <p:nvSpPr>
          <p:cNvPr id="368" name="PlaceHolder 4"/>
          <p:cNvSpPr>
            <a:spLocks noGrp="1"/>
          </p:cNvSpPr>
          <p:nvPr>
            <p:ph type="body"/>
          </p:nvPr>
        </p:nvSpPr>
        <p:spPr>
          <a:xfrm>
            <a:off x="3414600" y="1905120"/>
            <a:ext cx="1226520" cy="1962360"/>
          </a:xfrm>
          <a:prstGeom prst="rect">
            <a:avLst/>
          </a:prstGeom>
        </p:spPr>
        <p:txBody>
          <a:bodyPr lIns="0" tIns="0" rIns="0" bIns="0">
            <a:normAutofit fontScale="42000"/>
          </a:bodyPr>
          <a:lstStyle/>
          <a:p>
            <a:endParaRPr lang="en-US" sz="3200" b="0" strike="noStrike" spc="-1">
              <a:solidFill>
                <a:srgbClr val="40458C"/>
              </a:solidFill>
              <a:latin typeface="Tahoma"/>
            </a:endParaRPr>
          </a:p>
        </p:txBody>
      </p:sp>
      <p:sp>
        <p:nvSpPr>
          <p:cNvPr id="369" name="PlaceHolder 5"/>
          <p:cNvSpPr>
            <a:spLocks noGrp="1"/>
          </p:cNvSpPr>
          <p:nvPr>
            <p:ph type="body"/>
          </p:nvPr>
        </p:nvSpPr>
        <p:spPr>
          <a:xfrm>
            <a:off x="838080" y="4054320"/>
            <a:ext cx="1226520" cy="1962360"/>
          </a:xfrm>
          <a:prstGeom prst="rect">
            <a:avLst/>
          </a:prstGeom>
        </p:spPr>
        <p:txBody>
          <a:bodyPr lIns="0" tIns="0" rIns="0" bIns="0">
            <a:normAutofit fontScale="42000"/>
          </a:bodyPr>
          <a:lstStyle/>
          <a:p>
            <a:endParaRPr lang="en-US" sz="3200" b="0" strike="noStrike" spc="-1">
              <a:solidFill>
                <a:srgbClr val="40458C"/>
              </a:solidFill>
              <a:latin typeface="Tahoma"/>
            </a:endParaRPr>
          </a:p>
        </p:txBody>
      </p:sp>
      <p:sp>
        <p:nvSpPr>
          <p:cNvPr id="370" name="PlaceHolder 6"/>
          <p:cNvSpPr>
            <a:spLocks noGrp="1"/>
          </p:cNvSpPr>
          <p:nvPr>
            <p:ph type="body"/>
          </p:nvPr>
        </p:nvSpPr>
        <p:spPr>
          <a:xfrm>
            <a:off x="2126160" y="4054320"/>
            <a:ext cx="1226520" cy="1962360"/>
          </a:xfrm>
          <a:prstGeom prst="rect">
            <a:avLst/>
          </a:prstGeom>
        </p:spPr>
        <p:txBody>
          <a:bodyPr lIns="0" tIns="0" rIns="0" bIns="0">
            <a:normAutofit fontScale="42000"/>
          </a:bodyPr>
          <a:lstStyle/>
          <a:p>
            <a:endParaRPr lang="en-US" sz="3200" b="0" strike="noStrike" spc="-1">
              <a:solidFill>
                <a:srgbClr val="40458C"/>
              </a:solidFill>
              <a:latin typeface="Tahoma"/>
            </a:endParaRPr>
          </a:p>
        </p:txBody>
      </p:sp>
      <p:sp>
        <p:nvSpPr>
          <p:cNvPr id="371" name="PlaceHolder 7"/>
          <p:cNvSpPr>
            <a:spLocks noGrp="1"/>
          </p:cNvSpPr>
          <p:nvPr>
            <p:ph type="body"/>
          </p:nvPr>
        </p:nvSpPr>
        <p:spPr>
          <a:xfrm>
            <a:off x="3414600" y="4054320"/>
            <a:ext cx="1226520" cy="1962360"/>
          </a:xfrm>
          <a:prstGeom prst="rect">
            <a:avLst/>
          </a:prstGeom>
        </p:spPr>
        <p:txBody>
          <a:bodyPr lIns="0" tIns="0" rIns="0" bIns="0">
            <a:normAutofit fontScale="42000"/>
          </a:bodyPr>
          <a:lstStyle/>
          <a:p>
            <a:endParaRPr lang="en-US" sz="3200" b="0" strike="noStrike" spc="-1">
              <a:solidFill>
                <a:srgbClr val="40458C"/>
              </a:solidFill>
              <a:latin typeface="Tahoma"/>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9" name="PlaceHolder 1"/>
          <p:cNvSpPr>
            <a:spLocks noGrp="1"/>
          </p:cNvSpPr>
          <p:nvPr>
            <p:ph type="title"/>
          </p:nvPr>
        </p:nvSpPr>
        <p:spPr>
          <a:xfrm>
            <a:off x="609480" y="304920"/>
            <a:ext cx="7772040" cy="1142640"/>
          </a:xfrm>
          <a:prstGeom prst="rect">
            <a:avLst/>
          </a:prstGeom>
        </p:spPr>
        <p:txBody>
          <a:bodyPr lIns="0" tIns="0" rIns="0" bIns="0" anchor="ctr">
            <a:spAutoFit/>
          </a:bodyPr>
          <a:lstStyle/>
          <a:p>
            <a:endParaRPr lang="en-US" sz="2400" b="0" strike="noStrike" spc="-1">
              <a:solidFill>
                <a:srgbClr val="40458C"/>
              </a:solidFill>
              <a:latin typeface="Tahoma"/>
            </a:endParaRPr>
          </a:p>
        </p:txBody>
      </p:sp>
      <p:sp>
        <p:nvSpPr>
          <p:cNvPr id="440" name="PlaceHolder 2"/>
          <p:cNvSpPr>
            <a:spLocks noGrp="1"/>
          </p:cNvSpPr>
          <p:nvPr>
            <p:ph type="subTitle"/>
          </p:nvPr>
        </p:nvSpPr>
        <p:spPr>
          <a:xfrm>
            <a:off x="838080" y="1905120"/>
            <a:ext cx="3809520" cy="4114440"/>
          </a:xfrm>
          <a:prstGeom prst="rect">
            <a:avLst/>
          </a:prstGeom>
        </p:spPr>
        <p:txBody>
          <a:bodyPr lIns="0" tIns="0" rIns="0" bIns="0" anchor="ctr">
            <a:spAutoFit/>
          </a:bodyPr>
          <a:lstStyle/>
          <a:p>
            <a:pPr algn="ctr"/>
            <a:endParaRPr lang="tr-TR"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1" name="PlaceHolder 1"/>
          <p:cNvSpPr>
            <a:spLocks noGrp="1"/>
          </p:cNvSpPr>
          <p:nvPr>
            <p:ph type="title"/>
          </p:nvPr>
        </p:nvSpPr>
        <p:spPr>
          <a:xfrm>
            <a:off x="609480" y="304920"/>
            <a:ext cx="7772040" cy="1142640"/>
          </a:xfrm>
          <a:prstGeom prst="rect">
            <a:avLst/>
          </a:prstGeom>
        </p:spPr>
        <p:txBody>
          <a:bodyPr lIns="0" tIns="0" rIns="0" bIns="0" anchor="ctr">
            <a:spAutoFit/>
          </a:bodyPr>
          <a:lstStyle/>
          <a:p>
            <a:endParaRPr lang="en-US" sz="2400" b="0" strike="noStrike" spc="-1">
              <a:solidFill>
                <a:srgbClr val="40458C"/>
              </a:solidFill>
              <a:latin typeface="Tahoma"/>
            </a:endParaRPr>
          </a:p>
        </p:txBody>
      </p:sp>
      <p:sp>
        <p:nvSpPr>
          <p:cNvPr id="442" name="PlaceHolder 2"/>
          <p:cNvSpPr>
            <a:spLocks noGrp="1"/>
          </p:cNvSpPr>
          <p:nvPr>
            <p:ph type="body"/>
          </p:nvPr>
        </p:nvSpPr>
        <p:spPr>
          <a:xfrm>
            <a:off x="838080" y="1905120"/>
            <a:ext cx="3809520" cy="4114440"/>
          </a:xfrm>
          <a:prstGeom prst="rect">
            <a:avLst/>
          </a:prstGeom>
        </p:spPr>
        <p:txBody>
          <a:bodyPr lIns="0" tIns="0" rIns="0" bIns="0">
            <a:normAutofit/>
          </a:bodyPr>
          <a:lstStyle/>
          <a:p>
            <a:endParaRPr lang="en-US" sz="3200" b="0" strike="noStrike" spc="-1">
              <a:solidFill>
                <a:srgbClr val="40458C"/>
              </a:solidFill>
              <a:latin typeface="Tahom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304920"/>
            <a:ext cx="7772040" cy="1142640"/>
          </a:xfrm>
          <a:prstGeom prst="rect">
            <a:avLst/>
          </a:prstGeom>
        </p:spPr>
        <p:txBody>
          <a:bodyPr lIns="0" tIns="0" rIns="0" bIns="0" anchor="ctr">
            <a:spAutoFit/>
          </a:bodyPr>
          <a:lstStyle/>
          <a:p>
            <a:endParaRPr lang="en-US" sz="2400" b="0" strike="noStrike" spc="-1">
              <a:solidFill>
                <a:srgbClr val="40458C"/>
              </a:solidFill>
              <a:latin typeface="Tahoma"/>
            </a:endParaRPr>
          </a:p>
        </p:txBody>
      </p:sp>
      <p:sp>
        <p:nvSpPr>
          <p:cNvPr id="136" name="PlaceHolder 2"/>
          <p:cNvSpPr>
            <a:spLocks noGrp="1"/>
          </p:cNvSpPr>
          <p:nvPr>
            <p:ph type="body"/>
          </p:nvPr>
        </p:nvSpPr>
        <p:spPr>
          <a:xfrm>
            <a:off x="838080" y="1905120"/>
            <a:ext cx="1859040" cy="411444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137" name="PlaceHolder 3"/>
          <p:cNvSpPr>
            <a:spLocks noGrp="1"/>
          </p:cNvSpPr>
          <p:nvPr>
            <p:ph type="body"/>
          </p:nvPr>
        </p:nvSpPr>
        <p:spPr>
          <a:xfrm>
            <a:off x="2790360" y="1905120"/>
            <a:ext cx="1859040" cy="4114440"/>
          </a:xfrm>
          <a:prstGeom prst="rect">
            <a:avLst/>
          </a:prstGeom>
        </p:spPr>
        <p:txBody>
          <a:bodyPr lIns="0" tIns="0" rIns="0" bIns="0">
            <a:normAutofit/>
          </a:bodyPr>
          <a:lstStyle/>
          <a:p>
            <a:endParaRPr lang="en-US" sz="3200" b="0" strike="noStrike" spc="-1">
              <a:solidFill>
                <a:srgbClr val="40458C"/>
              </a:solidFill>
              <a:latin typeface="Tahoma"/>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3" name="PlaceHolder 1"/>
          <p:cNvSpPr>
            <a:spLocks noGrp="1"/>
          </p:cNvSpPr>
          <p:nvPr>
            <p:ph type="title"/>
          </p:nvPr>
        </p:nvSpPr>
        <p:spPr>
          <a:xfrm>
            <a:off x="609480" y="304920"/>
            <a:ext cx="7772040" cy="1142640"/>
          </a:xfrm>
          <a:prstGeom prst="rect">
            <a:avLst/>
          </a:prstGeom>
        </p:spPr>
        <p:txBody>
          <a:bodyPr lIns="0" tIns="0" rIns="0" bIns="0" anchor="ctr">
            <a:spAutoFit/>
          </a:bodyPr>
          <a:lstStyle/>
          <a:p>
            <a:endParaRPr lang="en-US" sz="2400" b="0" strike="noStrike" spc="-1">
              <a:solidFill>
                <a:srgbClr val="40458C"/>
              </a:solidFill>
              <a:latin typeface="Tahoma"/>
            </a:endParaRPr>
          </a:p>
        </p:txBody>
      </p:sp>
      <p:sp>
        <p:nvSpPr>
          <p:cNvPr id="444" name="PlaceHolder 2"/>
          <p:cNvSpPr>
            <a:spLocks noGrp="1"/>
          </p:cNvSpPr>
          <p:nvPr>
            <p:ph type="body"/>
          </p:nvPr>
        </p:nvSpPr>
        <p:spPr>
          <a:xfrm>
            <a:off x="838080" y="1905120"/>
            <a:ext cx="1859040" cy="411444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445" name="PlaceHolder 3"/>
          <p:cNvSpPr>
            <a:spLocks noGrp="1"/>
          </p:cNvSpPr>
          <p:nvPr>
            <p:ph type="body"/>
          </p:nvPr>
        </p:nvSpPr>
        <p:spPr>
          <a:xfrm>
            <a:off x="2790360" y="1905120"/>
            <a:ext cx="1859040" cy="4114440"/>
          </a:xfrm>
          <a:prstGeom prst="rect">
            <a:avLst/>
          </a:prstGeom>
        </p:spPr>
        <p:txBody>
          <a:bodyPr lIns="0" tIns="0" rIns="0" bIns="0">
            <a:normAutofit/>
          </a:bodyPr>
          <a:lstStyle/>
          <a:p>
            <a:endParaRPr lang="en-US" sz="3200" b="0" strike="noStrike" spc="-1">
              <a:solidFill>
                <a:srgbClr val="40458C"/>
              </a:solidFill>
              <a:latin typeface="Tahoma"/>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46" name="PlaceHolder 1"/>
          <p:cNvSpPr>
            <a:spLocks noGrp="1"/>
          </p:cNvSpPr>
          <p:nvPr>
            <p:ph type="title"/>
          </p:nvPr>
        </p:nvSpPr>
        <p:spPr>
          <a:xfrm>
            <a:off x="609480" y="304920"/>
            <a:ext cx="7772040" cy="1142640"/>
          </a:xfrm>
          <a:prstGeom prst="rect">
            <a:avLst/>
          </a:prstGeom>
        </p:spPr>
        <p:txBody>
          <a:bodyPr lIns="0" tIns="0" rIns="0" bIns="0" anchor="ctr">
            <a:spAutoFit/>
          </a:bodyPr>
          <a:lstStyle/>
          <a:p>
            <a:endParaRPr lang="en-US" sz="2400" b="0" strike="noStrike" spc="-1">
              <a:solidFill>
                <a:srgbClr val="40458C"/>
              </a:solidFill>
              <a:latin typeface="Tahoma"/>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47" name="PlaceHolder 1"/>
          <p:cNvSpPr>
            <a:spLocks noGrp="1"/>
          </p:cNvSpPr>
          <p:nvPr>
            <p:ph type="subTitle"/>
          </p:nvPr>
        </p:nvSpPr>
        <p:spPr>
          <a:xfrm>
            <a:off x="609480" y="304920"/>
            <a:ext cx="7772040" cy="5297760"/>
          </a:xfrm>
          <a:prstGeom prst="rect">
            <a:avLst/>
          </a:prstGeom>
        </p:spPr>
        <p:txBody>
          <a:bodyPr lIns="0" tIns="0" rIns="0" bIns="0" anchor="ctr">
            <a:spAutoFit/>
          </a:bodyPr>
          <a:lstStyle/>
          <a:p>
            <a:pPr algn="ctr"/>
            <a:endParaRPr lang="tr-TR"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48" name="PlaceHolder 1"/>
          <p:cNvSpPr>
            <a:spLocks noGrp="1"/>
          </p:cNvSpPr>
          <p:nvPr>
            <p:ph type="title"/>
          </p:nvPr>
        </p:nvSpPr>
        <p:spPr>
          <a:xfrm>
            <a:off x="609480" y="304920"/>
            <a:ext cx="7772040" cy="1142640"/>
          </a:xfrm>
          <a:prstGeom prst="rect">
            <a:avLst/>
          </a:prstGeom>
        </p:spPr>
        <p:txBody>
          <a:bodyPr lIns="0" tIns="0" rIns="0" bIns="0" anchor="ctr">
            <a:spAutoFit/>
          </a:bodyPr>
          <a:lstStyle/>
          <a:p>
            <a:endParaRPr lang="en-US" sz="2400" b="0" strike="noStrike" spc="-1">
              <a:solidFill>
                <a:srgbClr val="40458C"/>
              </a:solidFill>
              <a:latin typeface="Tahoma"/>
            </a:endParaRPr>
          </a:p>
        </p:txBody>
      </p:sp>
      <p:sp>
        <p:nvSpPr>
          <p:cNvPr id="449" name="PlaceHolder 2"/>
          <p:cNvSpPr>
            <a:spLocks noGrp="1"/>
          </p:cNvSpPr>
          <p:nvPr>
            <p:ph type="body"/>
          </p:nvPr>
        </p:nvSpPr>
        <p:spPr>
          <a:xfrm>
            <a:off x="838080" y="1905120"/>
            <a:ext cx="1859040" cy="196236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450" name="PlaceHolder 3"/>
          <p:cNvSpPr>
            <a:spLocks noGrp="1"/>
          </p:cNvSpPr>
          <p:nvPr>
            <p:ph type="body"/>
          </p:nvPr>
        </p:nvSpPr>
        <p:spPr>
          <a:xfrm>
            <a:off x="2790360" y="1905120"/>
            <a:ext cx="1859040" cy="411444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451" name="PlaceHolder 4"/>
          <p:cNvSpPr>
            <a:spLocks noGrp="1"/>
          </p:cNvSpPr>
          <p:nvPr>
            <p:ph type="body"/>
          </p:nvPr>
        </p:nvSpPr>
        <p:spPr>
          <a:xfrm>
            <a:off x="838080" y="4054320"/>
            <a:ext cx="1859040" cy="1962360"/>
          </a:xfrm>
          <a:prstGeom prst="rect">
            <a:avLst/>
          </a:prstGeom>
        </p:spPr>
        <p:txBody>
          <a:bodyPr lIns="0" tIns="0" rIns="0" bIns="0">
            <a:normAutofit/>
          </a:bodyPr>
          <a:lstStyle/>
          <a:p>
            <a:endParaRPr lang="en-US" sz="3200" b="0" strike="noStrike" spc="-1">
              <a:solidFill>
                <a:srgbClr val="40458C"/>
              </a:solidFill>
              <a:latin typeface="Tahoma"/>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52" name="PlaceHolder 1"/>
          <p:cNvSpPr>
            <a:spLocks noGrp="1"/>
          </p:cNvSpPr>
          <p:nvPr>
            <p:ph type="title"/>
          </p:nvPr>
        </p:nvSpPr>
        <p:spPr>
          <a:xfrm>
            <a:off x="609480" y="304920"/>
            <a:ext cx="7772040" cy="1142640"/>
          </a:xfrm>
          <a:prstGeom prst="rect">
            <a:avLst/>
          </a:prstGeom>
        </p:spPr>
        <p:txBody>
          <a:bodyPr lIns="0" tIns="0" rIns="0" bIns="0" anchor="ctr">
            <a:spAutoFit/>
          </a:bodyPr>
          <a:lstStyle/>
          <a:p>
            <a:endParaRPr lang="en-US" sz="2400" b="0" strike="noStrike" spc="-1">
              <a:solidFill>
                <a:srgbClr val="40458C"/>
              </a:solidFill>
              <a:latin typeface="Tahoma"/>
            </a:endParaRPr>
          </a:p>
        </p:txBody>
      </p:sp>
      <p:sp>
        <p:nvSpPr>
          <p:cNvPr id="453" name="PlaceHolder 2"/>
          <p:cNvSpPr>
            <a:spLocks noGrp="1"/>
          </p:cNvSpPr>
          <p:nvPr>
            <p:ph type="body"/>
          </p:nvPr>
        </p:nvSpPr>
        <p:spPr>
          <a:xfrm>
            <a:off x="838080" y="1905120"/>
            <a:ext cx="1859040" cy="411444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454" name="PlaceHolder 3"/>
          <p:cNvSpPr>
            <a:spLocks noGrp="1"/>
          </p:cNvSpPr>
          <p:nvPr>
            <p:ph type="body"/>
          </p:nvPr>
        </p:nvSpPr>
        <p:spPr>
          <a:xfrm>
            <a:off x="2790360" y="1905120"/>
            <a:ext cx="1859040" cy="196236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455" name="PlaceHolder 4"/>
          <p:cNvSpPr>
            <a:spLocks noGrp="1"/>
          </p:cNvSpPr>
          <p:nvPr>
            <p:ph type="body"/>
          </p:nvPr>
        </p:nvSpPr>
        <p:spPr>
          <a:xfrm>
            <a:off x="2790360" y="4054320"/>
            <a:ext cx="1859040" cy="1962360"/>
          </a:xfrm>
          <a:prstGeom prst="rect">
            <a:avLst/>
          </a:prstGeom>
        </p:spPr>
        <p:txBody>
          <a:bodyPr lIns="0" tIns="0" rIns="0" bIns="0">
            <a:normAutofit/>
          </a:bodyPr>
          <a:lstStyle/>
          <a:p>
            <a:endParaRPr lang="en-US" sz="3200" b="0" strike="noStrike" spc="-1">
              <a:solidFill>
                <a:srgbClr val="40458C"/>
              </a:solidFill>
              <a:latin typeface="Tahoma"/>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56" name="PlaceHolder 1"/>
          <p:cNvSpPr>
            <a:spLocks noGrp="1"/>
          </p:cNvSpPr>
          <p:nvPr>
            <p:ph type="title"/>
          </p:nvPr>
        </p:nvSpPr>
        <p:spPr>
          <a:xfrm>
            <a:off x="609480" y="304920"/>
            <a:ext cx="7772040" cy="1142640"/>
          </a:xfrm>
          <a:prstGeom prst="rect">
            <a:avLst/>
          </a:prstGeom>
        </p:spPr>
        <p:txBody>
          <a:bodyPr lIns="0" tIns="0" rIns="0" bIns="0" anchor="ctr">
            <a:spAutoFit/>
          </a:bodyPr>
          <a:lstStyle/>
          <a:p>
            <a:endParaRPr lang="en-US" sz="2400" b="0" strike="noStrike" spc="-1">
              <a:solidFill>
                <a:srgbClr val="40458C"/>
              </a:solidFill>
              <a:latin typeface="Tahoma"/>
            </a:endParaRPr>
          </a:p>
        </p:txBody>
      </p:sp>
      <p:sp>
        <p:nvSpPr>
          <p:cNvPr id="457" name="PlaceHolder 2"/>
          <p:cNvSpPr>
            <a:spLocks noGrp="1"/>
          </p:cNvSpPr>
          <p:nvPr>
            <p:ph type="body"/>
          </p:nvPr>
        </p:nvSpPr>
        <p:spPr>
          <a:xfrm>
            <a:off x="838080" y="1905120"/>
            <a:ext cx="1859040" cy="196236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458" name="PlaceHolder 3"/>
          <p:cNvSpPr>
            <a:spLocks noGrp="1"/>
          </p:cNvSpPr>
          <p:nvPr>
            <p:ph type="body"/>
          </p:nvPr>
        </p:nvSpPr>
        <p:spPr>
          <a:xfrm>
            <a:off x="2790360" y="1905120"/>
            <a:ext cx="1859040" cy="196236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459" name="PlaceHolder 4"/>
          <p:cNvSpPr>
            <a:spLocks noGrp="1"/>
          </p:cNvSpPr>
          <p:nvPr>
            <p:ph type="body"/>
          </p:nvPr>
        </p:nvSpPr>
        <p:spPr>
          <a:xfrm>
            <a:off x="838080" y="4054320"/>
            <a:ext cx="3809520" cy="1962360"/>
          </a:xfrm>
          <a:prstGeom prst="rect">
            <a:avLst/>
          </a:prstGeom>
        </p:spPr>
        <p:txBody>
          <a:bodyPr lIns="0" tIns="0" rIns="0" bIns="0">
            <a:normAutofit/>
          </a:bodyPr>
          <a:lstStyle/>
          <a:p>
            <a:endParaRPr lang="en-US" sz="3200" b="0" strike="noStrike" spc="-1">
              <a:solidFill>
                <a:srgbClr val="40458C"/>
              </a:solidFill>
              <a:latin typeface="Tahoma"/>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60" name="PlaceHolder 1"/>
          <p:cNvSpPr>
            <a:spLocks noGrp="1"/>
          </p:cNvSpPr>
          <p:nvPr>
            <p:ph type="title"/>
          </p:nvPr>
        </p:nvSpPr>
        <p:spPr>
          <a:xfrm>
            <a:off x="609480" y="304920"/>
            <a:ext cx="7772040" cy="1142640"/>
          </a:xfrm>
          <a:prstGeom prst="rect">
            <a:avLst/>
          </a:prstGeom>
        </p:spPr>
        <p:txBody>
          <a:bodyPr lIns="0" tIns="0" rIns="0" bIns="0" anchor="ctr">
            <a:spAutoFit/>
          </a:bodyPr>
          <a:lstStyle/>
          <a:p>
            <a:endParaRPr lang="en-US" sz="2400" b="0" strike="noStrike" spc="-1">
              <a:solidFill>
                <a:srgbClr val="40458C"/>
              </a:solidFill>
              <a:latin typeface="Tahoma"/>
            </a:endParaRPr>
          </a:p>
        </p:txBody>
      </p:sp>
      <p:sp>
        <p:nvSpPr>
          <p:cNvPr id="461" name="PlaceHolder 2"/>
          <p:cNvSpPr>
            <a:spLocks noGrp="1"/>
          </p:cNvSpPr>
          <p:nvPr>
            <p:ph type="body"/>
          </p:nvPr>
        </p:nvSpPr>
        <p:spPr>
          <a:xfrm>
            <a:off x="838080" y="1905120"/>
            <a:ext cx="3809520" cy="196236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462" name="PlaceHolder 3"/>
          <p:cNvSpPr>
            <a:spLocks noGrp="1"/>
          </p:cNvSpPr>
          <p:nvPr>
            <p:ph type="body"/>
          </p:nvPr>
        </p:nvSpPr>
        <p:spPr>
          <a:xfrm>
            <a:off x="838080" y="4054320"/>
            <a:ext cx="3809520" cy="1962360"/>
          </a:xfrm>
          <a:prstGeom prst="rect">
            <a:avLst/>
          </a:prstGeom>
        </p:spPr>
        <p:txBody>
          <a:bodyPr lIns="0" tIns="0" rIns="0" bIns="0">
            <a:normAutofit/>
          </a:bodyPr>
          <a:lstStyle/>
          <a:p>
            <a:endParaRPr lang="en-US" sz="3200" b="0" strike="noStrike" spc="-1">
              <a:solidFill>
                <a:srgbClr val="40458C"/>
              </a:solidFill>
              <a:latin typeface="Tahoma"/>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63" name="PlaceHolder 1"/>
          <p:cNvSpPr>
            <a:spLocks noGrp="1"/>
          </p:cNvSpPr>
          <p:nvPr>
            <p:ph type="title"/>
          </p:nvPr>
        </p:nvSpPr>
        <p:spPr>
          <a:xfrm>
            <a:off x="609480" y="304920"/>
            <a:ext cx="7772040" cy="1142640"/>
          </a:xfrm>
          <a:prstGeom prst="rect">
            <a:avLst/>
          </a:prstGeom>
        </p:spPr>
        <p:txBody>
          <a:bodyPr lIns="0" tIns="0" rIns="0" bIns="0" anchor="ctr">
            <a:spAutoFit/>
          </a:bodyPr>
          <a:lstStyle/>
          <a:p>
            <a:endParaRPr lang="en-US" sz="2400" b="0" strike="noStrike" spc="-1">
              <a:solidFill>
                <a:srgbClr val="40458C"/>
              </a:solidFill>
              <a:latin typeface="Tahoma"/>
            </a:endParaRPr>
          </a:p>
        </p:txBody>
      </p:sp>
      <p:sp>
        <p:nvSpPr>
          <p:cNvPr id="464" name="PlaceHolder 2"/>
          <p:cNvSpPr>
            <a:spLocks noGrp="1"/>
          </p:cNvSpPr>
          <p:nvPr>
            <p:ph type="body"/>
          </p:nvPr>
        </p:nvSpPr>
        <p:spPr>
          <a:xfrm>
            <a:off x="838080" y="1905120"/>
            <a:ext cx="1859040" cy="196236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465" name="PlaceHolder 3"/>
          <p:cNvSpPr>
            <a:spLocks noGrp="1"/>
          </p:cNvSpPr>
          <p:nvPr>
            <p:ph type="body"/>
          </p:nvPr>
        </p:nvSpPr>
        <p:spPr>
          <a:xfrm>
            <a:off x="2790360" y="1905120"/>
            <a:ext cx="1859040" cy="196236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466" name="PlaceHolder 4"/>
          <p:cNvSpPr>
            <a:spLocks noGrp="1"/>
          </p:cNvSpPr>
          <p:nvPr>
            <p:ph type="body"/>
          </p:nvPr>
        </p:nvSpPr>
        <p:spPr>
          <a:xfrm>
            <a:off x="838080" y="4054320"/>
            <a:ext cx="1859040" cy="196236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467" name="PlaceHolder 5"/>
          <p:cNvSpPr>
            <a:spLocks noGrp="1"/>
          </p:cNvSpPr>
          <p:nvPr>
            <p:ph type="body"/>
          </p:nvPr>
        </p:nvSpPr>
        <p:spPr>
          <a:xfrm>
            <a:off x="2790360" y="4054320"/>
            <a:ext cx="1859040" cy="1962360"/>
          </a:xfrm>
          <a:prstGeom prst="rect">
            <a:avLst/>
          </a:prstGeom>
        </p:spPr>
        <p:txBody>
          <a:bodyPr lIns="0" tIns="0" rIns="0" bIns="0">
            <a:normAutofit/>
          </a:bodyPr>
          <a:lstStyle/>
          <a:p>
            <a:endParaRPr lang="en-US" sz="3200" b="0" strike="noStrike" spc="-1">
              <a:solidFill>
                <a:srgbClr val="40458C"/>
              </a:solidFill>
              <a:latin typeface="Tahoma"/>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68" name="PlaceHolder 1"/>
          <p:cNvSpPr>
            <a:spLocks noGrp="1"/>
          </p:cNvSpPr>
          <p:nvPr>
            <p:ph type="title"/>
          </p:nvPr>
        </p:nvSpPr>
        <p:spPr>
          <a:xfrm>
            <a:off x="609480" y="304920"/>
            <a:ext cx="7772040" cy="1142640"/>
          </a:xfrm>
          <a:prstGeom prst="rect">
            <a:avLst/>
          </a:prstGeom>
        </p:spPr>
        <p:txBody>
          <a:bodyPr lIns="0" tIns="0" rIns="0" bIns="0" anchor="ctr">
            <a:spAutoFit/>
          </a:bodyPr>
          <a:lstStyle/>
          <a:p>
            <a:endParaRPr lang="en-US" sz="2400" b="0" strike="noStrike" spc="-1">
              <a:solidFill>
                <a:srgbClr val="40458C"/>
              </a:solidFill>
              <a:latin typeface="Tahoma"/>
            </a:endParaRPr>
          </a:p>
        </p:txBody>
      </p:sp>
      <p:sp>
        <p:nvSpPr>
          <p:cNvPr id="469" name="PlaceHolder 2"/>
          <p:cNvSpPr>
            <a:spLocks noGrp="1"/>
          </p:cNvSpPr>
          <p:nvPr>
            <p:ph type="body"/>
          </p:nvPr>
        </p:nvSpPr>
        <p:spPr>
          <a:xfrm>
            <a:off x="838080" y="1905120"/>
            <a:ext cx="1226520" cy="1962360"/>
          </a:xfrm>
          <a:prstGeom prst="rect">
            <a:avLst/>
          </a:prstGeom>
        </p:spPr>
        <p:txBody>
          <a:bodyPr lIns="0" tIns="0" rIns="0" bIns="0">
            <a:normAutofit fontScale="42000"/>
          </a:bodyPr>
          <a:lstStyle/>
          <a:p>
            <a:endParaRPr lang="en-US" sz="3200" b="0" strike="noStrike" spc="-1">
              <a:solidFill>
                <a:srgbClr val="40458C"/>
              </a:solidFill>
              <a:latin typeface="Tahoma"/>
            </a:endParaRPr>
          </a:p>
        </p:txBody>
      </p:sp>
      <p:sp>
        <p:nvSpPr>
          <p:cNvPr id="470" name="PlaceHolder 3"/>
          <p:cNvSpPr>
            <a:spLocks noGrp="1"/>
          </p:cNvSpPr>
          <p:nvPr>
            <p:ph type="body"/>
          </p:nvPr>
        </p:nvSpPr>
        <p:spPr>
          <a:xfrm>
            <a:off x="2126160" y="1905120"/>
            <a:ext cx="1226520" cy="1962360"/>
          </a:xfrm>
          <a:prstGeom prst="rect">
            <a:avLst/>
          </a:prstGeom>
        </p:spPr>
        <p:txBody>
          <a:bodyPr lIns="0" tIns="0" rIns="0" bIns="0">
            <a:normAutofit fontScale="42000"/>
          </a:bodyPr>
          <a:lstStyle/>
          <a:p>
            <a:endParaRPr lang="en-US" sz="3200" b="0" strike="noStrike" spc="-1">
              <a:solidFill>
                <a:srgbClr val="40458C"/>
              </a:solidFill>
              <a:latin typeface="Tahoma"/>
            </a:endParaRPr>
          </a:p>
        </p:txBody>
      </p:sp>
      <p:sp>
        <p:nvSpPr>
          <p:cNvPr id="471" name="PlaceHolder 4"/>
          <p:cNvSpPr>
            <a:spLocks noGrp="1"/>
          </p:cNvSpPr>
          <p:nvPr>
            <p:ph type="body"/>
          </p:nvPr>
        </p:nvSpPr>
        <p:spPr>
          <a:xfrm>
            <a:off x="3414600" y="1905120"/>
            <a:ext cx="1226520" cy="1962360"/>
          </a:xfrm>
          <a:prstGeom prst="rect">
            <a:avLst/>
          </a:prstGeom>
        </p:spPr>
        <p:txBody>
          <a:bodyPr lIns="0" tIns="0" rIns="0" bIns="0">
            <a:normAutofit fontScale="42000"/>
          </a:bodyPr>
          <a:lstStyle/>
          <a:p>
            <a:endParaRPr lang="en-US" sz="3200" b="0" strike="noStrike" spc="-1">
              <a:solidFill>
                <a:srgbClr val="40458C"/>
              </a:solidFill>
              <a:latin typeface="Tahoma"/>
            </a:endParaRPr>
          </a:p>
        </p:txBody>
      </p:sp>
      <p:sp>
        <p:nvSpPr>
          <p:cNvPr id="472" name="PlaceHolder 5"/>
          <p:cNvSpPr>
            <a:spLocks noGrp="1"/>
          </p:cNvSpPr>
          <p:nvPr>
            <p:ph type="body"/>
          </p:nvPr>
        </p:nvSpPr>
        <p:spPr>
          <a:xfrm>
            <a:off x="838080" y="4054320"/>
            <a:ext cx="1226520" cy="1962360"/>
          </a:xfrm>
          <a:prstGeom prst="rect">
            <a:avLst/>
          </a:prstGeom>
        </p:spPr>
        <p:txBody>
          <a:bodyPr lIns="0" tIns="0" rIns="0" bIns="0">
            <a:normAutofit fontScale="42000"/>
          </a:bodyPr>
          <a:lstStyle/>
          <a:p>
            <a:endParaRPr lang="en-US" sz="3200" b="0" strike="noStrike" spc="-1">
              <a:solidFill>
                <a:srgbClr val="40458C"/>
              </a:solidFill>
              <a:latin typeface="Tahoma"/>
            </a:endParaRPr>
          </a:p>
        </p:txBody>
      </p:sp>
      <p:sp>
        <p:nvSpPr>
          <p:cNvPr id="473" name="PlaceHolder 6"/>
          <p:cNvSpPr>
            <a:spLocks noGrp="1"/>
          </p:cNvSpPr>
          <p:nvPr>
            <p:ph type="body"/>
          </p:nvPr>
        </p:nvSpPr>
        <p:spPr>
          <a:xfrm>
            <a:off x="2126160" y="4054320"/>
            <a:ext cx="1226520" cy="1962360"/>
          </a:xfrm>
          <a:prstGeom prst="rect">
            <a:avLst/>
          </a:prstGeom>
        </p:spPr>
        <p:txBody>
          <a:bodyPr lIns="0" tIns="0" rIns="0" bIns="0">
            <a:normAutofit fontScale="42000"/>
          </a:bodyPr>
          <a:lstStyle/>
          <a:p>
            <a:endParaRPr lang="en-US" sz="3200" b="0" strike="noStrike" spc="-1">
              <a:solidFill>
                <a:srgbClr val="40458C"/>
              </a:solidFill>
              <a:latin typeface="Tahoma"/>
            </a:endParaRPr>
          </a:p>
        </p:txBody>
      </p:sp>
      <p:sp>
        <p:nvSpPr>
          <p:cNvPr id="474" name="PlaceHolder 7"/>
          <p:cNvSpPr>
            <a:spLocks noGrp="1"/>
          </p:cNvSpPr>
          <p:nvPr>
            <p:ph type="body"/>
          </p:nvPr>
        </p:nvSpPr>
        <p:spPr>
          <a:xfrm>
            <a:off x="3414600" y="4054320"/>
            <a:ext cx="1226520" cy="1962360"/>
          </a:xfrm>
          <a:prstGeom prst="rect">
            <a:avLst/>
          </a:prstGeom>
        </p:spPr>
        <p:txBody>
          <a:bodyPr lIns="0" tIns="0" rIns="0" bIns="0">
            <a:normAutofit fontScale="42000"/>
          </a:bodyPr>
          <a:lstStyle/>
          <a:p>
            <a:endParaRPr lang="en-US" sz="3200" b="0" strike="noStrike" spc="-1">
              <a:solidFill>
                <a:srgbClr val="40458C"/>
              </a:solidFill>
              <a:latin typeface="Tahoma"/>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dirty="0"/>
          </a:p>
        </p:txBody>
      </p:sp>
      <p:sp>
        <p:nvSpPr>
          <p:cNvPr id="5" name="Footer Placeholder 4"/>
          <p:cNvSpPr>
            <a:spLocks noGrp="1"/>
          </p:cNvSpPr>
          <p:nvPr>
            <p:ph type="ftr" sz="quarter" idx="11"/>
          </p:nvPr>
        </p:nvSpPr>
        <p:spPr/>
        <p:txBody>
          <a:bodyPr/>
          <a:lstStyle>
            <a:lvl1pPr>
              <a:defRPr smtClean="0"/>
            </a:lvl1pPr>
          </a:lstStyle>
          <a:p>
            <a:pPr>
              <a:defRPr/>
            </a:pPr>
            <a:r>
              <a:rPr lang="en-US"/>
              <a:t>Singly Linked Lists</a:t>
            </a:r>
          </a:p>
        </p:txBody>
      </p:sp>
      <p:sp>
        <p:nvSpPr>
          <p:cNvPr id="6" name="Slide Number Placeholder 5"/>
          <p:cNvSpPr>
            <a:spLocks noGrp="1"/>
          </p:cNvSpPr>
          <p:nvPr>
            <p:ph type="sldNum" sz="quarter" idx="12"/>
          </p:nvPr>
        </p:nvSpPr>
        <p:spPr/>
        <p:txBody>
          <a:bodyPr/>
          <a:lstStyle>
            <a:lvl1pPr>
              <a:defRPr smtClean="0"/>
            </a:lvl1pPr>
          </a:lstStyle>
          <a:p>
            <a:pPr>
              <a:defRPr/>
            </a:pPr>
            <a:fld id="{6A47AD7A-B800-AC4D-8A41-722672342C3C}" type="slidenum">
              <a:rPr lang="en-US"/>
              <a:pPr>
                <a:defRPr/>
              </a:pPr>
              <a:t>‹#›</a:t>
            </a:fld>
            <a:endParaRPr lang="en-US"/>
          </a:p>
        </p:txBody>
      </p:sp>
    </p:spTree>
    <p:extLst>
      <p:ext uri="{BB962C8B-B14F-4D97-AF65-F5344CB8AC3E}">
        <p14:creationId xmlns:p14="http://schemas.microsoft.com/office/powerpoint/2010/main" val="16010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304920"/>
            <a:ext cx="7772040" cy="1142640"/>
          </a:xfrm>
          <a:prstGeom prst="rect">
            <a:avLst/>
          </a:prstGeom>
        </p:spPr>
        <p:txBody>
          <a:bodyPr lIns="0" tIns="0" rIns="0" bIns="0" anchor="ctr">
            <a:spAutoFit/>
          </a:bodyPr>
          <a:lstStyle/>
          <a:p>
            <a:endParaRPr lang="en-US" sz="2400" b="0" strike="noStrike" spc="-1">
              <a:solidFill>
                <a:srgbClr val="40458C"/>
              </a:solidFill>
              <a:latin typeface="Tahom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609480" y="304920"/>
            <a:ext cx="7772040" cy="5297760"/>
          </a:xfrm>
          <a:prstGeom prst="rect">
            <a:avLst/>
          </a:prstGeom>
        </p:spPr>
        <p:txBody>
          <a:bodyPr lIns="0" tIns="0" rIns="0" bIns="0" anchor="ctr">
            <a:spAutoFit/>
          </a:bodyPr>
          <a:lstStyle/>
          <a:p>
            <a:pPr algn="ctr"/>
            <a:endParaRPr lang="tr-T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304920"/>
            <a:ext cx="7772040" cy="1142640"/>
          </a:xfrm>
          <a:prstGeom prst="rect">
            <a:avLst/>
          </a:prstGeom>
        </p:spPr>
        <p:txBody>
          <a:bodyPr lIns="0" tIns="0" rIns="0" bIns="0" anchor="ctr">
            <a:spAutoFit/>
          </a:bodyPr>
          <a:lstStyle/>
          <a:p>
            <a:endParaRPr lang="en-US" sz="2400" b="0" strike="noStrike" spc="-1">
              <a:solidFill>
                <a:srgbClr val="40458C"/>
              </a:solidFill>
              <a:latin typeface="Tahoma"/>
            </a:endParaRPr>
          </a:p>
        </p:txBody>
      </p:sp>
      <p:sp>
        <p:nvSpPr>
          <p:cNvPr id="141" name="PlaceHolder 2"/>
          <p:cNvSpPr>
            <a:spLocks noGrp="1"/>
          </p:cNvSpPr>
          <p:nvPr>
            <p:ph type="body"/>
          </p:nvPr>
        </p:nvSpPr>
        <p:spPr>
          <a:xfrm>
            <a:off x="838080" y="1905120"/>
            <a:ext cx="1859040" cy="196236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142" name="PlaceHolder 3"/>
          <p:cNvSpPr>
            <a:spLocks noGrp="1"/>
          </p:cNvSpPr>
          <p:nvPr>
            <p:ph type="body"/>
          </p:nvPr>
        </p:nvSpPr>
        <p:spPr>
          <a:xfrm>
            <a:off x="2790360" y="1905120"/>
            <a:ext cx="1859040" cy="411444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143" name="PlaceHolder 4"/>
          <p:cNvSpPr>
            <a:spLocks noGrp="1"/>
          </p:cNvSpPr>
          <p:nvPr>
            <p:ph type="body"/>
          </p:nvPr>
        </p:nvSpPr>
        <p:spPr>
          <a:xfrm>
            <a:off x="838080" y="4054320"/>
            <a:ext cx="1859040" cy="1962360"/>
          </a:xfrm>
          <a:prstGeom prst="rect">
            <a:avLst/>
          </a:prstGeom>
        </p:spPr>
        <p:txBody>
          <a:bodyPr lIns="0" tIns="0" rIns="0" bIns="0">
            <a:normAutofit/>
          </a:bodyPr>
          <a:lstStyle/>
          <a:p>
            <a:endParaRPr lang="en-US" sz="3200" b="0" strike="noStrike" spc="-1">
              <a:solidFill>
                <a:srgbClr val="40458C"/>
              </a:solidFill>
              <a:latin typeface="Tahom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304920"/>
            <a:ext cx="7772040" cy="1142640"/>
          </a:xfrm>
          <a:prstGeom prst="rect">
            <a:avLst/>
          </a:prstGeom>
        </p:spPr>
        <p:txBody>
          <a:bodyPr lIns="0" tIns="0" rIns="0" bIns="0" anchor="ctr">
            <a:spAutoFit/>
          </a:bodyPr>
          <a:lstStyle/>
          <a:p>
            <a:endParaRPr lang="en-US" sz="2400" b="0" strike="noStrike" spc="-1">
              <a:solidFill>
                <a:srgbClr val="40458C"/>
              </a:solidFill>
              <a:latin typeface="Tahoma"/>
            </a:endParaRPr>
          </a:p>
        </p:txBody>
      </p:sp>
      <p:sp>
        <p:nvSpPr>
          <p:cNvPr id="145" name="PlaceHolder 2"/>
          <p:cNvSpPr>
            <a:spLocks noGrp="1"/>
          </p:cNvSpPr>
          <p:nvPr>
            <p:ph type="body"/>
          </p:nvPr>
        </p:nvSpPr>
        <p:spPr>
          <a:xfrm>
            <a:off x="838080" y="1905120"/>
            <a:ext cx="1859040" cy="411444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146" name="PlaceHolder 3"/>
          <p:cNvSpPr>
            <a:spLocks noGrp="1"/>
          </p:cNvSpPr>
          <p:nvPr>
            <p:ph type="body"/>
          </p:nvPr>
        </p:nvSpPr>
        <p:spPr>
          <a:xfrm>
            <a:off x="2790360" y="1905120"/>
            <a:ext cx="1859040" cy="196236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147" name="PlaceHolder 4"/>
          <p:cNvSpPr>
            <a:spLocks noGrp="1"/>
          </p:cNvSpPr>
          <p:nvPr>
            <p:ph type="body"/>
          </p:nvPr>
        </p:nvSpPr>
        <p:spPr>
          <a:xfrm>
            <a:off x="2790360" y="4054320"/>
            <a:ext cx="1859040" cy="1962360"/>
          </a:xfrm>
          <a:prstGeom prst="rect">
            <a:avLst/>
          </a:prstGeom>
        </p:spPr>
        <p:txBody>
          <a:bodyPr lIns="0" tIns="0" rIns="0" bIns="0">
            <a:normAutofit/>
          </a:bodyPr>
          <a:lstStyle/>
          <a:p>
            <a:endParaRPr lang="en-US" sz="3200" b="0" strike="noStrike" spc="-1">
              <a:solidFill>
                <a:srgbClr val="40458C"/>
              </a:solidFill>
              <a:latin typeface="Tahom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304920"/>
            <a:ext cx="7772040" cy="1142640"/>
          </a:xfrm>
          <a:prstGeom prst="rect">
            <a:avLst/>
          </a:prstGeom>
        </p:spPr>
        <p:txBody>
          <a:bodyPr lIns="0" tIns="0" rIns="0" bIns="0" anchor="ctr">
            <a:spAutoFit/>
          </a:bodyPr>
          <a:lstStyle/>
          <a:p>
            <a:endParaRPr lang="en-US" sz="2400" b="0" strike="noStrike" spc="-1">
              <a:solidFill>
                <a:srgbClr val="40458C"/>
              </a:solidFill>
              <a:latin typeface="Tahoma"/>
            </a:endParaRPr>
          </a:p>
        </p:txBody>
      </p:sp>
      <p:sp>
        <p:nvSpPr>
          <p:cNvPr id="149" name="PlaceHolder 2"/>
          <p:cNvSpPr>
            <a:spLocks noGrp="1"/>
          </p:cNvSpPr>
          <p:nvPr>
            <p:ph type="body"/>
          </p:nvPr>
        </p:nvSpPr>
        <p:spPr>
          <a:xfrm>
            <a:off x="838080" y="1905120"/>
            <a:ext cx="1859040" cy="196236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150" name="PlaceHolder 3"/>
          <p:cNvSpPr>
            <a:spLocks noGrp="1"/>
          </p:cNvSpPr>
          <p:nvPr>
            <p:ph type="body"/>
          </p:nvPr>
        </p:nvSpPr>
        <p:spPr>
          <a:xfrm>
            <a:off x="2790360" y="1905120"/>
            <a:ext cx="1859040" cy="1962360"/>
          </a:xfrm>
          <a:prstGeom prst="rect">
            <a:avLst/>
          </a:prstGeom>
        </p:spPr>
        <p:txBody>
          <a:bodyPr lIns="0" tIns="0" rIns="0" bIns="0">
            <a:normAutofit/>
          </a:bodyPr>
          <a:lstStyle/>
          <a:p>
            <a:endParaRPr lang="en-US" sz="3200" b="0" strike="noStrike" spc="-1">
              <a:solidFill>
                <a:srgbClr val="40458C"/>
              </a:solidFill>
              <a:latin typeface="Tahoma"/>
            </a:endParaRPr>
          </a:p>
        </p:txBody>
      </p:sp>
      <p:sp>
        <p:nvSpPr>
          <p:cNvPr id="151" name="PlaceHolder 4"/>
          <p:cNvSpPr>
            <a:spLocks noGrp="1"/>
          </p:cNvSpPr>
          <p:nvPr>
            <p:ph type="body"/>
          </p:nvPr>
        </p:nvSpPr>
        <p:spPr>
          <a:xfrm>
            <a:off x="838080" y="4054320"/>
            <a:ext cx="3809520" cy="1962360"/>
          </a:xfrm>
          <a:prstGeom prst="rect">
            <a:avLst/>
          </a:prstGeom>
        </p:spPr>
        <p:txBody>
          <a:bodyPr lIns="0" tIns="0" rIns="0" bIns="0">
            <a:normAutofit/>
          </a:bodyPr>
          <a:lstStyle/>
          <a:p>
            <a:endParaRPr lang="en-US" sz="3200" b="0" strike="noStrike" spc="-1">
              <a:solidFill>
                <a:srgbClr val="40458C"/>
              </a:solidFill>
              <a:latin typeface="Tahom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1" name="Group 1"/>
          <p:cNvGrpSpPr/>
          <p:nvPr/>
        </p:nvGrpSpPr>
        <p:grpSpPr>
          <a:xfrm>
            <a:off x="0" y="0"/>
            <a:ext cx="9144000" cy="6858000"/>
            <a:chOff x="0" y="0"/>
            <a:chExt cx="9144000" cy="6858000"/>
          </a:xfrm>
        </p:grpSpPr>
        <p:grpSp>
          <p:nvGrpSpPr>
            <p:cNvPr id="132" name="Group 2"/>
            <p:cNvGrpSpPr/>
            <p:nvPr/>
          </p:nvGrpSpPr>
          <p:grpSpPr>
            <a:xfrm>
              <a:off x="0" y="0"/>
              <a:ext cx="9144000" cy="6858000"/>
              <a:chOff x="0" y="0"/>
              <a:chExt cx="9144000" cy="6858000"/>
            </a:xfrm>
          </p:grpSpPr>
          <p:grpSp>
            <p:nvGrpSpPr>
              <p:cNvPr id="2" name="Group 3"/>
              <p:cNvGrpSpPr/>
              <p:nvPr/>
            </p:nvGrpSpPr>
            <p:grpSpPr>
              <a:xfrm>
                <a:off x="0" y="304560"/>
                <a:ext cx="9144000" cy="6400800"/>
                <a:chOff x="0" y="304560"/>
                <a:chExt cx="9144000" cy="6400800"/>
              </a:xfrm>
            </p:grpSpPr>
            <p:sp>
              <p:nvSpPr>
                <p:cNvPr id="3" name="Line 4"/>
                <p:cNvSpPr/>
                <p:nvPr/>
              </p:nvSpPr>
              <p:spPr>
                <a:xfrm>
                  <a:off x="0" y="30456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4" name="Line 5"/>
                <p:cNvSpPr/>
                <p:nvPr/>
              </p:nvSpPr>
              <p:spPr>
                <a:xfrm>
                  <a:off x="0" y="60948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5" name="Line 6"/>
                <p:cNvSpPr/>
                <p:nvPr/>
              </p:nvSpPr>
              <p:spPr>
                <a:xfrm>
                  <a:off x="0" y="91440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6" name="Line 7"/>
                <p:cNvSpPr/>
                <p:nvPr/>
              </p:nvSpPr>
              <p:spPr>
                <a:xfrm>
                  <a:off x="0" y="121896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7" name="Line 8"/>
                <p:cNvSpPr/>
                <p:nvPr/>
              </p:nvSpPr>
              <p:spPr>
                <a:xfrm>
                  <a:off x="0" y="152388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8" name="Line 9"/>
                <p:cNvSpPr/>
                <p:nvPr/>
              </p:nvSpPr>
              <p:spPr>
                <a:xfrm>
                  <a:off x="0" y="182880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9" name="Line 10"/>
                <p:cNvSpPr/>
                <p:nvPr/>
              </p:nvSpPr>
              <p:spPr>
                <a:xfrm>
                  <a:off x="0" y="213336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0" name="Line 11"/>
                <p:cNvSpPr/>
                <p:nvPr/>
              </p:nvSpPr>
              <p:spPr>
                <a:xfrm>
                  <a:off x="0" y="243828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1" name="Line 12"/>
                <p:cNvSpPr/>
                <p:nvPr/>
              </p:nvSpPr>
              <p:spPr>
                <a:xfrm>
                  <a:off x="0" y="274320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2" name="Line 13"/>
                <p:cNvSpPr/>
                <p:nvPr/>
              </p:nvSpPr>
              <p:spPr>
                <a:xfrm>
                  <a:off x="0" y="304776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3" name="Line 14"/>
                <p:cNvSpPr/>
                <p:nvPr/>
              </p:nvSpPr>
              <p:spPr>
                <a:xfrm>
                  <a:off x="0" y="335268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4" name="Line 15"/>
                <p:cNvSpPr/>
                <p:nvPr/>
              </p:nvSpPr>
              <p:spPr>
                <a:xfrm>
                  <a:off x="0" y="365760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5" name="Line 16"/>
                <p:cNvSpPr/>
                <p:nvPr/>
              </p:nvSpPr>
              <p:spPr>
                <a:xfrm>
                  <a:off x="0" y="396216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6" name="Line 17"/>
                <p:cNvSpPr/>
                <p:nvPr/>
              </p:nvSpPr>
              <p:spPr>
                <a:xfrm>
                  <a:off x="0" y="426708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7" name="Line 18"/>
                <p:cNvSpPr/>
                <p:nvPr/>
              </p:nvSpPr>
              <p:spPr>
                <a:xfrm>
                  <a:off x="0" y="457200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8" name="Line 19"/>
                <p:cNvSpPr/>
                <p:nvPr/>
              </p:nvSpPr>
              <p:spPr>
                <a:xfrm>
                  <a:off x="0" y="487656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9" name="Line 20"/>
                <p:cNvSpPr/>
                <p:nvPr/>
              </p:nvSpPr>
              <p:spPr>
                <a:xfrm>
                  <a:off x="0" y="518148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0" name="Line 21"/>
                <p:cNvSpPr/>
                <p:nvPr/>
              </p:nvSpPr>
              <p:spPr>
                <a:xfrm>
                  <a:off x="0" y="548640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1" name="Line 22"/>
                <p:cNvSpPr/>
                <p:nvPr/>
              </p:nvSpPr>
              <p:spPr>
                <a:xfrm>
                  <a:off x="0" y="579096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2" name="Line 23"/>
                <p:cNvSpPr/>
                <p:nvPr/>
              </p:nvSpPr>
              <p:spPr>
                <a:xfrm>
                  <a:off x="0" y="609588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3" name="Line 24"/>
                <p:cNvSpPr/>
                <p:nvPr/>
              </p:nvSpPr>
              <p:spPr>
                <a:xfrm>
                  <a:off x="0" y="640080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4" name="Line 25"/>
                <p:cNvSpPr/>
                <p:nvPr/>
              </p:nvSpPr>
              <p:spPr>
                <a:xfrm>
                  <a:off x="0" y="670536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grpSp>
          <p:grpSp>
            <p:nvGrpSpPr>
              <p:cNvPr id="25" name="Group 26"/>
              <p:cNvGrpSpPr/>
              <p:nvPr/>
            </p:nvGrpSpPr>
            <p:grpSpPr>
              <a:xfrm>
                <a:off x="304560" y="0"/>
                <a:ext cx="8534520" cy="6858000"/>
                <a:chOff x="304560" y="0"/>
                <a:chExt cx="8534520" cy="6858000"/>
              </a:xfrm>
            </p:grpSpPr>
            <p:sp>
              <p:nvSpPr>
                <p:cNvPr id="26" name="Line 27"/>
                <p:cNvSpPr/>
                <p:nvPr/>
              </p:nvSpPr>
              <p:spPr>
                <a:xfrm>
                  <a:off x="3045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7" name="Line 28"/>
                <p:cNvSpPr/>
                <p:nvPr/>
              </p:nvSpPr>
              <p:spPr>
                <a:xfrm>
                  <a:off x="6094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8" name="Line 29"/>
                <p:cNvSpPr/>
                <p:nvPr/>
              </p:nvSpPr>
              <p:spPr>
                <a:xfrm>
                  <a:off x="9144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9" name="Line 30"/>
                <p:cNvSpPr/>
                <p:nvPr/>
              </p:nvSpPr>
              <p:spPr>
                <a:xfrm>
                  <a:off x="12189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0" name="Line 31"/>
                <p:cNvSpPr/>
                <p:nvPr/>
              </p:nvSpPr>
              <p:spPr>
                <a:xfrm>
                  <a:off x="15238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1" name="Line 32"/>
                <p:cNvSpPr/>
                <p:nvPr/>
              </p:nvSpPr>
              <p:spPr>
                <a:xfrm>
                  <a:off x="18288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2" name="Line 33"/>
                <p:cNvSpPr/>
                <p:nvPr/>
              </p:nvSpPr>
              <p:spPr>
                <a:xfrm>
                  <a:off x="21333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3" name="Line 34"/>
                <p:cNvSpPr/>
                <p:nvPr/>
              </p:nvSpPr>
              <p:spPr>
                <a:xfrm>
                  <a:off x="24382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4" name="Line 35"/>
                <p:cNvSpPr/>
                <p:nvPr/>
              </p:nvSpPr>
              <p:spPr>
                <a:xfrm>
                  <a:off x="27432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5" name="Line 36"/>
                <p:cNvSpPr/>
                <p:nvPr/>
              </p:nvSpPr>
              <p:spPr>
                <a:xfrm>
                  <a:off x="30477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6" name="Line 37"/>
                <p:cNvSpPr/>
                <p:nvPr/>
              </p:nvSpPr>
              <p:spPr>
                <a:xfrm>
                  <a:off x="33526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7" name="Line 38"/>
                <p:cNvSpPr/>
                <p:nvPr/>
              </p:nvSpPr>
              <p:spPr>
                <a:xfrm>
                  <a:off x="36576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8" name="Line 39"/>
                <p:cNvSpPr/>
                <p:nvPr/>
              </p:nvSpPr>
              <p:spPr>
                <a:xfrm>
                  <a:off x="39621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9" name="Line 40"/>
                <p:cNvSpPr/>
                <p:nvPr/>
              </p:nvSpPr>
              <p:spPr>
                <a:xfrm>
                  <a:off x="42670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40" name="Line 41"/>
                <p:cNvSpPr/>
                <p:nvPr/>
              </p:nvSpPr>
              <p:spPr>
                <a:xfrm>
                  <a:off x="45720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41" name="Line 42"/>
                <p:cNvSpPr/>
                <p:nvPr/>
              </p:nvSpPr>
              <p:spPr>
                <a:xfrm>
                  <a:off x="48765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42" name="Line 43"/>
                <p:cNvSpPr/>
                <p:nvPr/>
              </p:nvSpPr>
              <p:spPr>
                <a:xfrm>
                  <a:off x="51814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43" name="Line 44"/>
                <p:cNvSpPr/>
                <p:nvPr/>
              </p:nvSpPr>
              <p:spPr>
                <a:xfrm>
                  <a:off x="54864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44" name="Line 45"/>
                <p:cNvSpPr/>
                <p:nvPr/>
              </p:nvSpPr>
              <p:spPr>
                <a:xfrm>
                  <a:off x="57909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45" name="Line 46"/>
                <p:cNvSpPr/>
                <p:nvPr/>
              </p:nvSpPr>
              <p:spPr>
                <a:xfrm>
                  <a:off x="60958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46" name="Line 47"/>
                <p:cNvSpPr/>
                <p:nvPr/>
              </p:nvSpPr>
              <p:spPr>
                <a:xfrm>
                  <a:off x="64008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47" name="Line 48"/>
                <p:cNvSpPr/>
                <p:nvPr/>
              </p:nvSpPr>
              <p:spPr>
                <a:xfrm>
                  <a:off x="67053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48" name="Line 49"/>
                <p:cNvSpPr/>
                <p:nvPr/>
              </p:nvSpPr>
              <p:spPr>
                <a:xfrm>
                  <a:off x="70102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49" name="Line 50"/>
                <p:cNvSpPr/>
                <p:nvPr/>
              </p:nvSpPr>
              <p:spPr>
                <a:xfrm>
                  <a:off x="73152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50" name="Line 51"/>
                <p:cNvSpPr/>
                <p:nvPr/>
              </p:nvSpPr>
              <p:spPr>
                <a:xfrm>
                  <a:off x="76197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51" name="Line 52"/>
                <p:cNvSpPr/>
                <p:nvPr/>
              </p:nvSpPr>
              <p:spPr>
                <a:xfrm>
                  <a:off x="79246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52" name="Line 53"/>
                <p:cNvSpPr/>
                <p:nvPr/>
              </p:nvSpPr>
              <p:spPr>
                <a:xfrm>
                  <a:off x="82296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53" name="Line 54"/>
                <p:cNvSpPr/>
                <p:nvPr/>
              </p:nvSpPr>
              <p:spPr>
                <a:xfrm>
                  <a:off x="85341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54" name="Line 55"/>
                <p:cNvSpPr/>
                <p:nvPr/>
              </p:nvSpPr>
              <p:spPr>
                <a:xfrm>
                  <a:off x="88390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grpSp>
        </p:grpSp>
        <p:sp>
          <p:nvSpPr>
            <p:cNvPr id="55" name="CustomShape 56"/>
            <p:cNvSpPr/>
            <p:nvPr/>
          </p:nvSpPr>
          <p:spPr>
            <a:xfrm>
              <a:off x="3352680" y="0"/>
              <a:ext cx="5790960" cy="151920"/>
            </a:xfrm>
            <a:prstGeom prst="rect">
              <a:avLst/>
            </a:prstGeom>
            <a:pattFill prst="openDmnd">
              <a:fgClr>
                <a:srgbClr val="CFDBFD"/>
              </a:fgClr>
              <a:bgClr>
                <a:srgbClr val="FFFFFF"/>
              </a:bgClr>
            </a:pattFill>
            <a:ln w="9360">
              <a:noFill/>
            </a:ln>
          </p:spPr>
          <p:style>
            <a:lnRef idx="0">
              <a:scrgbClr r="0" g="0" b="0"/>
            </a:lnRef>
            <a:fillRef idx="0">
              <a:scrgbClr r="0" g="0" b="0"/>
            </a:fillRef>
            <a:effectRef idx="0">
              <a:scrgbClr r="0" g="0" b="0"/>
            </a:effectRef>
            <a:fontRef idx="minor"/>
          </p:style>
        </p:sp>
        <p:sp>
          <p:nvSpPr>
            <p:cNvPr id="56" name="Line 57"/>
            <p:cNvSpPr/>
            <p:nvPr/>
          </p:nvSpPr>
          <p:spPr>
            <a:xfrm>
              <a:off x="8839080" y="0"/>
              <a:ext cx="0" cy="2361960"/>
            </a:xfrm>
            <a:prstGeom prst="line">
              <a:avLst/>
            </a:prstGeom>
            <a:ln w="9360">
              <a:solidFill>
                <a:schemeClr val="hlink"/>
              </a:solidFill>
              <a:round/>
            </a:ln>
          </p:spPr>
          <p:style>
            <a:lnRef idx="0">
              <a:scrgbClr r="0" g="0" b="0"/>
            </a:lnRef>
            <a:fillRef idx="0">
              <a:scrgbClr r="0" g="0" b="0"/>
            </a:fillRef>
            <a:effectRef idx="0">
              <a:scrgbClr r="0" g="0" b="0"/>
            </a:effectRef>
            <a:fontRef idx="minor"/>
          </p:style>
        </p:sp>
        <p:grpSp>
          <p:nvGrpSpPr>
            <p:cNvPr id="57" name="Group 58"/>
            <p:cNvGrpSpPr/>
            <p:nvPr/>
          </p:nvGrpSpPr>
          <p:grpSpPr>
            <a:xfrm>
              <a:off x="414000" y="1415880"/>
              <a:ext cx="1784520" cy="2324160"/>
              <a:chOff x="414000" y="1415880"/>
              <a:chExt cx="1784520" cy="2324160"/>
            </a:xfrm>
          </p:grpSpPr>
          <p:sp>
            <p:nvSpPr>
              <p:cNvPr id="58" name="Line 59"/>
              <p:cNvSpPr/>
              <p:nvPr/>
            </p:nvSpPr>
            <p:spPr>
              <a:xfrm flipH="1">
                <a:off x="414000" y="1514520"/>
                <a:ext cx="1784520" cy="0"/>
              </a:xfrm>
              <a:prstGeom prst="line">
                <a:avLst/>
              </a:prstGeom>
              <a:ln w="9360">
                <a:solidFill>
                  <a:schemeClr val="hlink"/>
                </a:solidFill>
                <a:round/>
              </a:ln>
            </p:spPr>
            <p:style>
              <a:lnRef idx="0">
                <a:scrgbClr r="0" g="0" b="0"/>
              </a:lnRef>
              <a:fillRef idx="0">
                <a:scrgbClr r="0" g="0" b="0"/>
              </a:fillRef>
              <a:effectRef idx="0">
                <a:scrgbClr r="0" g="0" b="0"/>
              </a:effectRef>
              <a:fontRef idx="minor"/>
            </p:style>
          </p:sp>
          <p:sp>
            <p:nvSpPr>
              <p:cNvPr id="59" name="Line 60"/>
              <p:cNvSpPr/>
              <p:nvPr/>
            </p:nvSpPr>
            <p:spPr>
              <a:xfrm>
                <a:off x="608040" y="1419120"/>
                <a:ext cx="0" cy="2320920"/>
              </a:xfrm>
              <a:prstGeom prst="line">
                <a:avLst/>
              </a:prstGeom>
              <a:ln w="9360">
                <a:solidFill>
                  <a:schemeClr val="hlink"/>
                </a:solidFill>
                <a:round/>
              </a:ln>
            </p:spPr>
            <p:style>
              <a:lnRef idx="0">
                <a:scrgbClr r="0" g="0" b="0"/>
              </a:lnRef>
              <a:fillRef idx="0">
                <a:scrgbClr r="0" g="0" b="0"/>
              </a:fillRef>
              <a:effectRef idx="0">
                <a:scrgbClr r="0" g="0" b="0"/>
              </a:effectRef>
              <a:fontRef idx="minor"/>
            </p:style>
          </p:sp>
          <p:sp>
            <p:nvSpPr>
              <p:cNvPr id="60" name="CustomShape 61"/>
              <p:cNvSpPr/>
              <p:nvPr/>
            </p:nvSpPr>
            <p:spPr>
              <a:xfrm flipH="1">
                <a:off x="512280" y="1415880"/>
                <a:ext cx="191880" cy="193680"/>
              </a:xfrm>
              <a:custGeom>
                <a:avLst/>
                <a:gdLst/>
                <a:ahLst/>
                <a:cxnLst/>
                <a:rect l="l" t="t" r="r" b="b"/>
                <a:pathLst>
                  <a:path w="43195" h="4320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360">
                <a:solidFill>
                  <a:schemeClr val="hlink"/>
                </a:solidFill>
                <a:round/>
              </a:ln>
            </p:spPr>
            <p:style>
              <a:lnRef idx="0">
                <a:scrgbClr r="0" g="0" b="0"/>
              </a:lnRef>
              <a:fillRef idx="0">
                <a:scrgbClr r="0" g="0" b="0"/>
              </a:fillRef>
              <a:effectRef idx="0">
                <a:scrgbClr r="0" g="0" b="0"/>
              </a:effectRef>
              <a:fontRef idx="minor"/>
            </p:style>
          </p:sp>
        </p:grpSp>
      </p:grpSp>
      <p:grpSp>
        <p:nvGrpSpPr>
          <p:cNvPr id="61" name="Group 62"/>
          <p:cNvGrpSpPr/>
          <p:nvPr/>
        </p:nvGrpSpPr>
        <p:grpSpPr>
          <a:xfrm>
            <a:off x="0" y="0"/>
            <a:ext cx="9144000" cy="6858000"/>
            <a:chOff x="0" y="0"/>
            <a:chExt cx="9144000" cy="6858000"/>
          </a:xfrm>
        </p:grpSpPr>
        <p:grpSp>
          <p:nvGrpSpPr>
            <p:cNvPr id="62" name="Group 63"/>
            <p:cNvGrpSpPr/>
            <p:nvPr/>
          </p:nvGrpSpPr>
          <p:grpSpPr>
            <a:xfrm>
              <a:off x="0" y="0"/>
              <a:ext cx="9144000" cy="6858000"/>
              <a:chOff x="0" y="0"/>
              <a:chExt cx="9144000" cy="6858000"/>
            </a:xfrm>
          </p:grpSpPr>
          <p:sp>
            <p:nvSpPr>
              <p:cNvPr id="63" name="CustomShape 64"/>
              <p:cNvSpPr/>
              <p:nvPr/>
            </p:nvSpPr>
            <p:spPr>
              <a:xfrm>
                <a:off x="3352680" y="0"/>
                <a:ext cx="5790960" cy="15192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grpSp>
            <p:nvGrpSpPr>
              <p:cNvPr id="64" name="Group 65"/>
              <p:cNvGrpSpPr/>
              <p:nvPr/>
            </p:nvGrpSpPr>
            <p:grpSpPr>
              <a:xfrm>
                <a:off x="0" y="0"/>
                <a:ext cx="9144000" cy="6858000"/>
                <a:chOff x="0" y="0"/>
                <a:chExt cx="9144000" cy="6858000"/>
              </a:xfrm>
            </p:grpSpPr>
            <p:sp>
              <p:nvSpPr>
                <p:cNvPr id="65" name="Line 66"/>
                <p:cNvSpPr/>
                <p:nvPr/>
              </p:nvSpPr>
              <p:spPr>
                <a:xfrm>
                  <a:off x="0" y="30456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66" name="Line 67"/>
                <p:cNvSpPr/>
                <p:nvPr/>
              </p:nvSpPr>
              <p:spPr>
                <a:xfrm>
                  <a:off x="0" y="60948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67" name="Line 68"/>
                <p:cNvSpPr/>
                <p:nvPr/>
              </p:nvSpPr>
              <p:spPr>
                <a:xfrm>
                  <a:off x="0" y="91440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68" name="Line 69"/>
                <p:cNvSpPr/>
                <p:nvPr/>
              </p:nvSpPr>
              <p:spPr>
                <a:xfrm>
                  <a:off x="0" y="121896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69" name="Line 70"/>
                <p:cNvSpPr/>
                <p:nvPr/>
              </p:nvSpPr>
              <p:spPr>
                <a:xfrm>
                  <a:off x="0" y="152388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70" name="Line 71"/>
                <p:cNvSpPr/>
                <p:nvPr/>
              </p:nvSpPr>
              <p:spPr>
                <a:xfrm>
                  <a:off x="0" y="182880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71" name="Line 72"/>
                <p:cNvSpPr/>
                <p:nvPr/>
              </p:nvSpPr>
              <p:spPr>
                <a:xfrm>
                  <a:off x="0" y="213336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72" name="Line 73"/>
                <p:cNvSpPr/>
                <p:nvPr/>
              </p:nvSpPr>
              <p:spPr>
                <a:xfrm>
                  <a:off x="0" y="243828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73" name="Line 74"/>
                <p:cNvSpPr/>
                <p:nvPr/>
              </p:nvSpPr>
              <p:spPr>
                <a:xfrm>
                  <a:off x="0" y="274320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74" name="Line 75"/>
                <p:cNvSpPr/>
                <p:nvPr/>
              </p:nvSpPr>
              <p:spPr>
                <a:xfrm>
                  <a:off x="0" y="304776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75" name="Line 76"/>
                <p:cNvSpPr/>
                <p:nvPr/>
              </p:nvSpPr>
              <p:spPr>
                <a:xfrm>
                  <a:off x="0" y="335268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76" name="Line 77"/>
                <p:cNvSpPr/>
                <p:nvPr/>
              </p:nvSpPr>
              <p:spPr>
                <a:xfrm>
                  <a:off x="0" y="365760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77" name="Line 78"/>
                <p:cNvSpPr/>
                <p:nvPr/>
              </p:nvSpPr>
              <p:spPr>
                <a:xfrm>
                  <a:off x="0" y="396216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78" name="Line 79"/>
                <p:cNvSpPr/>
                <p:nvPr/>
              </p:nvSpPr>
              <p:spPr>
                <a:xfrm>
                  <a:off x="0" y="426708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79" name="Line 80"/>
                <p:cNvSpPr/>
                <p:nvPr/>
              </p:nvSpPr>
              <p:spPr>
                <a:xfrm>
                  <a:off x="0" y="457200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80" name="Line 81"/>
                <p:cNvSpPr/>
                <p:nvPr/>
              </p:nvSpPr>
              <p:spPr>
                <a:xfrm>
                  <a:off x="0" y="487656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81" name="Line 82"/>
                <p:cNvSpPr/>
                <p:nvPr/>
              </p:nvSpPr>
              <p:spPr>
                <a:xfrm>
                  <a:off x="0" y="518148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82" name="Line 83"/>
                <p:cNvSpPr/>
                <p:nvPr/>
              </p:nvSpPr>
              <p:spPr>
                <a:xfrm>
                  <a:off x="0" y="548640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83" name="Line 84"/>
                <p:cNvSpPr/>
                <p:nvPr/>
              </p:nvSpPr>
              <p:spPr>
                <a:xfrm>
                  <a:off x="0" y="579096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84" name="Line 85"/>
                <p:cNvSpPr/>
                <p:nvPr/>
              </p:nvSpPr>
              <p:spPr>
                <a:xfrm>
                  <a:off x="0" y="609588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85" name="Line 86"/>
                <p:cNvSpPr/>
                <p:nvPr/>
              </p:nvSpPr>
              <p:spPr>
                <a:xfrm>
                  <a:off x="0" y="640080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86" name="Line 87"/>
                <p:cNvSpPr/>
                <p:nvPr/>
              </p:nvSpPr>
              <p:spPr>
                <a:xfrm>
                  <a:off x="0" y="670536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87" name="Line 88"/>
                <p:cNvSpPr/>
                <p:nvPr/>
              </p:nvSpPr>
              <p:spPr>
                <a:xfrm>
                  <a:off x="3045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88" name="Line 89"/>
                <p:cNvSpPr/>
                <p:nvPr/>
              </p:nvSpPr>
              <p:spPr>
                <a:xfrm>
                  <a:off x="6094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89" name="Line 90"/>
                <p:cNvSpPr/>
                <p:nvPr/>
              </p:nvSpPr>
              <p:spPr>
                <a:xfrm>
                  <a:off x="9144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90" name="Line 91"/>
                <p:cNvSpPr/>
                <p:nvPr/>
              </p:nvSpPr>
              <p:spPr>
                <a:xfrm>
                  <a:off x="12189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91" name="Line 92"/>
                <p:cNvSpPr/>
                <p:nvPr/>
              </p:nvSpPr>
              <p:spPr>
                <a:xfrm>
                  <a:off x="15238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92" name="Line 93"/>
                <p:cNvSpPr/>
                <p:nvPr/>
              </p:nvSpPr>
              <p:spPr>
                <a:xfrm>
                  <a:off x="18288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93" name="Line 94"/>
                <p:cNvSpPr/>
                <p:nvPr/>
              </p:nvSpPr>
              <p:spPr>
                <a:xfrm>
                  <a:off x="21333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94" name="Line 95"/>
                <p:cNvSpPr/>
                <p:nvPr/>
              </p:nvSpPr>
              <p:spPr>
                <a:xfrm>
                  <a:off x="24382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95" name="Line 96"/>
                <p:cNvSpPr/>
                <p:nvPr/>
              </p:nvSpPr>
              <p:spPr>
                <a:xfrm>
                  <a:off x="27432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96" name="Line 97"/>
                <p:cNvSpPr/>
                <p:nvPr/>
              </p:nvSpPr>
              <p:spPr>
                <a:xfrm>
                  <a:off x="30477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97" name="Line 98"/>
                <p:cNvSpPr/>
                <p:nvPr/>
              </p:nvSpPr>
              <p:spPr>
                <a:xfrm>
                  <a:off x="33526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98" name="Line 99"/>
                <p:cNvSpPr/>
                <p:nvPr/>
              </p:nvSpPr>
              <p:spPr>
                <a:xfrm>
                  <a:off x="36576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99" name="Line 100"/>
                <p:cNvSpPr/>
                <p:nvPr/>
              </p:nvSpPr>
              <p:spPr>
                <a:xfrm>
                  <a:off x="39621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00" name="Line 101"/>
                <p:cNvSpPr/>
                <p:nvPr/>
              </p:nvSpPr>
              <p:spPr>
                <a:xfrm>
                  <a:off x="42670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01" name="Line 102"/>
                <p:cNvSpPr/>
                <p:nvPr/>
              </p:nvSpPr>
              <p:spPr>
                <a:xfrm>
                  <a:off x="45720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02" name="Line 103"/>
                <p:cNvSpPr/>
                <p:nvPr/>
              </p:nvSpPr>
              <p:spPr>
                <a:xfrm>
                  <a:off x="48765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03" name="Line 104"/>
                <p:cNvSpPr/>
                <p:nvPr/>
              </p:nvSpPr>
              <p:spPr>
                <a:xfrm>
                  <a:off x="51814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04" name="Line 105"/>
                <p:cNvSpPr/>
                <p:nvPr/>
              </p:nvSpPr>
              <p:spPr>
                <a:xfrm>
                  <a:off x="54864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05" name="Line 106"/>
                <p:cNvSpPr/>
                <p:nvPr/>
              </p:nvSpPr>
              <p:spPr>
                <a:xfrm>
                  <a:off x="57909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06" name="Line 107"/>
                <p:cNvSpPr/>
                <p:nvPr/>
              </p:nvSpPr>
              <p:spPr>
                <a:xfrm>
                  <a:off x="60958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07" name="Line 108"/>
                <p:cNvSpPr/>
                <p:nvPr/>
              </p:nvSpPr>
              <p:spPr>
                <a:xfrm>
                  <a:off x="64008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08" name="Line 109"/>
                <p:cNvSpPr/>
                <p:nvPr/>
              </p:nvSpPr>
              <p:spPr>
                <a:xfrm>
                  <a:off x="67053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09" name="Line 110"/>
                <p:cNvSpPr/>
                <p:nvPr/>
              </p:nvSpPr>
              <p:spPr>
                <a:xfrm>
                  <a:off x="70102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10" name="Line 111"/>
                <p:cNvSpPr/>
                <p:nvPr/>
              </p:nvSpPr>
              <p:spPr>
                <a:xfrm>
                  <a:off x="73152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11" name="Line 112"/>
                <p:cNvSpPr/>
                <p:nvPr/>
              </p:nvSpPr>
              <p:spPr>
                <a:xfrm>
                  <a:off x="76197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12" name="Line 113"/>
                <p:cNvSpPr/>
                <p:nvPr/>
              </p:nvSpPr>
              <p:spPr>
                <a:xfrm>
                  <a:off x="79246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13" name="Line 114"/>
                <p:cNvSpPr/>
                <p:nvPr/>
              </p:nvSpPr>
              <p:spPr>
                <a:xfrm>
                  <a:off x="82296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14" name="Line 115"/>
                <p:cNvSpPr/>
                <p:nvPr/>
              </p:nvSpPr>
              <p:spPr>
                <a:xfrm>
                  <a:off x="85341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15" name="Line 116"/>
                <p:cNvSpPr/>
                <p:nvPr/>
              </p:nvSpPr>
              <p:spPr>
                <a:xfrm>
                  <a:off x="88390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grpSp>
          <p:sp>
            <p:nvSpPr>
              <p:cNvPr id="116" name="Line 117"/>
              <p:cNvSpPr/>
              <p:nvPr/>
            </p:nvSpPr>
            <p:spPr>
              <a:xfrm>
                <a:off x="8839080" y="0"/>
                <a:ext cx="0" cy="2361960"/>
              </a:xfrm>
              <a:prstGeom prst="line">
                <a:avLst/>
              </a:prstGeom>
              <a:ln w="9360">
                <a:solidFill>
                  <a:schemeClr val="hlink"/>
                </a:solidFill>
                <a:round/>
              </a:ln>
            </p:spPr>
            <p:style>
              <a:lnRef idx="0">
                <a:scrgbClr r="0" g="0" b="0"/>
              </a:lnRef>
              <a:fillRef idx="0">
                <a:scrgbClr r="0" g="0" b="0"/>
              </a:fillRef>
              <a:effectRef idx="0">
                <a:scrgbClr r="0" g="0" b="0"/>
              </a:effectRef>
              <a:fontRef idx="minor"/>
            </p:style>
          </p:sp>
        </p:grpSp>
        <p:grpSp>
          <p:nvGrpSpPr>
            <p:cNvPr id="117" name="Group 118"/>
            <p:cNvGrpSpPr/>
            <p:nvPr/>
          </p:nvGrpSpPr>
          <p:grpSpPr>
            <a:xfrm>
              <a:off x="4680" y="887400"/>
              <a:ext cx="6654600" cy="2850840"/>
              <a:chOff x="4680" y="887400"/>
              <a:chExt cx="6654600" cy="2850840"/>
            </a:xfrm>
          </p:grpSpPr>
          <p:sp>
            <p:nvSpPr>
              <p:cNvPr id="118" name="Line 119"/>
              <p:cNvSpPr/>
              <p:nvPr/>
            </p:nvSpPr>
            <p:spPr>
              <a:xfrm>
                <a:off x="803160" y="887400"/>
                <a:ext cx="0" cy="2850840"/>
              </a:xfrm>
              <a:prstGeom prst="line">
                <a:avLst/>
              </a:prstGeom>
              <a:ln w="9360">
                <a:solidFill>
                  <a:schemeClr val="hlink"/>
                </a:solidFill>
                <a:round/>
              </a:ln>
            </p:spPr>
            <p:style>
              <a:lnRef idx="0">
                <a:scrgbClr r="0" g="0" b="0"/>
              </a:lnRef>
              <a:fillRef idx="0">
                <a:scrgbClr r="0" g="0" b="0"/>
              </a:fillRef>
              <a:effectRef idx="0">
                <a:scrgbClr r="0" g="0" b="0"/>
              </a:effectRef>
              <a:fontRef idx="minor"/>
            </p:style>
          </p:sp>
          <p:sp>
            <p:nvSpPr>
              <p:cNvPr id="119" name="Line 120"/>
              <p:cNvSpPr/>
              <p:nvPr/>
            </p:nvSpPr>
            <p:spPr>
              <a:xfrm flipH="1" flipV="1">
                <a:off x="4680" y="3054240"/>
                <a:ext cx="5097240" cy="1440"/>
              </a:xfrm>
              <a:prstGeom prst="line">
                <a:avLst/>
              </a:prstGeom>
              <a:ln w="9360">
                <a:solidFill>
                  <a:schemeClr val="hlink"/>
                </a:solidFill>
                <a:round/>
              </a:ln>
            </p:spPr>
            <p:style>
              <a:lnRef idx="0">
                <a:scrgbClr r="0" g="0" b="0"/>
              </a:lnRef>
              <a:fillRef idx="0">
                <a:scrgbClr r="0" g="0" b="0"/>
              </a:fillRef>
              <a:effectRef idx="0">
                <a:scrgbClr r="0" g="0" b="0"/>
              </a:effectRef>
              <a:fontRef idx="minor"/>
            </p:style>
          </p:sp>
          <p:sp>
            <p:nvSpPr>
              <p:cNvPr id="120" name="Line 121"/>
              <p:cNvSpPr/>
              <p:nvPr/>
            </p:nvSpPr>
            <p:spPr>
              <a:xfrm flipH="1" flipV="1">
                <a:off x="609480" y="1488960"/>
                <a:ext cx="6049800" cy="1440"/>
              </a:xfrm>
              <a:prstGeom prst="line">
                <a:avLst/>
              </a:prstGeom>
              <a:ln w="9360">
                <a:solidFill>
                  <a:schemeClr val="hlink"/>
                </a:solidFill>
                <a:round/>
              </a:ln>
            </p:spPr>
            <p:style>
              <a:lnRef idx="0">
                <a:scrgbClr r="0" g="0" b="0"/>
              </a:lnRef>
              <a:fillRef idx="0">
                <a:scrgbClr r="0" g="0" b="0"/>
              </a:fillRef>
              <a:effectRef idx="0">
                <a:scrgbClr r="0" g="0" b="0"/>
              </a:effectRef>
              <a:fontRef idx="minor"/>
            </p:style>
          </p:sp>
          <p:sp>
            <p:nvSpPr>
              <p:cNvPr id="121" name="CustomShape 122"/>
              <p:cNvSpPr/>
              <p:nvPr/>
            </p:nvSpPr>
            <p:spPr>
              <a:xfrm rot="16200000" flipH="1">
                <a:off x="676080" y="1365480"/>
                <a:ext cx="247320" cy="248760"/>
              </a:xfrm>
              <a:custGeom>
                <a:avLst/>
                <a:gdLst/>
                <a:ahLst/>
                <a:cxnLst/>
                <a:rect l="l" t="t" r="r" b="b"/>
                <a:pathLst>
                  <a:path w="43195" h="4320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360">
                <a:solidFill>
                  <a:schemeClr val="hlink"/>
                </a:solidFill>
                <a:round/>
              </a:ln>
            </p:spPr>
            <p:style>
              <a:lnRef idx="0">
                <a:scrgbClr r="0" g="0" b="0"/>
              </a:lnRef>
              <a:fillRef idx="0">
                <a:scrgbClr r="0" g="0" b="0"/>
              </a:fillRef>
              <a:effectRef idx="0">
                <a:scrgbClr r="0" g="0" b="0"/>
              </a:effectRef>
              <a:fontRef idx="minor"/>
            </p:style>
          </p:sp>
        </p:grpSp>
        <p:grpSp>
          <p:nvGrpSpPr>
            <p:cNvPr id="122" name="Group 123"/>
            <p:cNvGrpSpPr/>
            <p:nvPr/>
          </p:nvGrpSpPr>
          <p:grpSpPr>
            <a:xfrm>
              <a:off x="2349360" y="3098520"/>
              <a:ext cx="6045120" cy="2876760"/>
              <a:chOff x="2349360" y="3098520"/>
              <a:chExt cx="6045120" cy="2876760"/>
            </a:xfrm>
          </p:grpSpPr>
          <p:sp>
            <p:nvSpPr>
              <p:cNvPr id="123" name="Line 124"/>
              <p:cNvSpPr/>
              <p:nvPr/>
            </p:nvSpPr>
            <p:spPr>
              <a:xfrm>
                <a:off x="2349360" y="5465520"/>
                <a:ext cx="6045120" cy="0"/>
              </a:xfrm>
              <a:prstGeom prst="line">
                <a:avLst/>
              </a:prstGeom>
              <a:ln w="9360">
                <a:solidFill>
                  <a:schemeClr val="hlink"/>
                </a:solidFill>
                <a:round/>
              </a:ln>
            </p:spPr>
            <p:style>
              <a:lnRef idx="0">
                <a:scrgbClr r="0" g="0" b="0"/>
              </a:lnRef>
              <a:fillRef idx="0">
                <a:scrgbClr r="0" g="0" b="0"/>
              </a:fillRef>
              <a:effectRef idx="0">
                <a:scrgbClr r="0" g="0" b="0"/>
              </a:effectRef>
              <a:fontRef idx="minor"/>
            </p:style>
          </p:sp>
          <p:sp>
            <p:nvSpPr>
              <p:cNvPr id="124" name="Line 125"/>
              <p:cNvSpPr/>
              <p:nvPr/>
            </p:nvSpPr>
            <p:spPr>
              <a:xfrm>
                <a:off x="8211960" y="3098520"/>
                <a:ext cx="0" cy="2876760"/>
              </a:xfrm>
              <a:prstGeom prst="line">
                <a:avLst/>
              </a:prstGeom>
              <a:ln w="9360">
                <a:solidFill>
                  <a:schemeClr val="hlink"/>
                </a:solidFill>
                <a:round/>
              </a:ln>
            </p:spPr>
            <p:style>
              <a:lnRef idx="0">
                <a:scrgbClr r="0" g="0" b="0"/>
              </a:lnRef>
              <a:fillRef idx="0">
                <a:scrgbClr r="0" g="0" b="0"/>
              </a:fillRef>
              <a:effectRef idx="0">
                <a:scrgbClr r="0" g="0" b="0"/>
              </a:effectRef>
              <a:fontRef idx="minor"/>
            </p:style>
          </p:sp>
          <p:sp>
            <p:nvSpPr>
              <p:cNvPr id="125" name="CustomShape 126"/>
              <p:cNvSpPr/>
              <p:nvPr/>
            </p:nvSpPr>
            <p:spPr>
              <a:xfrm rot="5400000">
                <a:off x="8091720" y="5313600"/>
                <a:ext cx="247320" cy="248760"/>
              </a:xfrm>
              <a:custGeom>
                <a:avLst/>
                <a:gdLst/>
                <a:ahLst/>
                <a:cxnLst/>
                <a:rect l="l" t="t" r="r" b="b"/>
                <a:pathLst>
                  <a:path w="43195" h="4320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360">
                <a:solidFill>
                  <a:schemeClr val="hlink"/>
                </a:solidFill>
                <a:round/>
              </a:ln>
            </p:spPr>
            <p:style>
              <a:lnRef idx="0">
                <a:scrgbClr r="0" g="0" b="0"/>
              </a:lnRef>
              <a:fillRef idx="0">
                <a:scrgbClr r="0" g="0" b="0"/>
              </a:fillRef>
              <a:effectRef idx="0">
                <a:scrgbClr r="0" g="0" b="0"/>
              </a:effectRef>
              <a:fontRef idx="minor"/>
            </p:style>
          </p:sp>
        </p:grpSp>
      </p:grpSp>
      <p:sp>
        <p:nvSpPr>
          <p:cNvPr id="126" name="PlaceHolder 127"/>
          <p:cNvSpPr>
            <a:spLocks noGrp="1"/>
          </p:cNvSpPr>
          <p:nvPr>
            <p:ph type="title"/>
          </p:nvPr>
        </p:nvSpPr>
        <p:spPr>
          <a:xfrm>
            <a:off x="990720" y="1752480"/>
            <a:ext cx="7772040" cy="1142640"/>
          </a:xfrm>
          <a:prstGeom prst="rect">
            <a:avLst/>
          </a:prstGeom>
        </p:spPr>
        <p:txBody>
          <a:bodyPr anchor="b">
            <a:noAutofit/>
          </a:bodyPr>
          <a:lstStyle/>
          <a:p>
            <a:pPr>
              <a:lnSpc>
                <a:spcPct val="100000"/>
              </a:lnSpc>
            </a:pPr>
            <a:r>
              <a:rPr lang="en-US" sz="4400" b="0" strike="noStrike" spc="-1">
                <a:solidFill>
                  <a:srgbClr val="BE2D00"/>
                </a:solidFill>
                <a:latin typeface="Tahoma"/>
                <a:ea typeface="ＭＳ Ｐゴシック"/>
              </a:rPr>
              <a:t>Click to edit Master title style</a:t>
            </a:r>
            <a:endParaRPr lang="en-US" sz="4400" b="0" strike="noStrike" spc="-1">
              <a:solidFill>
                <a:srgbClr val="40458C"/>
              </a:solidFill>
              <a:latin typeface="Tahoma"/>
            </a:endParaRPr>
          </a:p>
        </p:txBody>
      </p:sp>
      <p:sp>
        <p:nvSpPr>
          <p:cNvPr id="127" name="PlaceHolder 128"/>
          <p:cNvSpPr>
            <a:spLocks noGrp="1"/>
          </p:cNvSpPr>
          <p:nvPr>
            <p:ph type="dt"/>
          </p:nvPr>
        </p:nvSpPr>
        <p:spPr>
          <a:xfrm>
            <a:off x="380880" y="6248520"/>
            <a:ext cx="3580920" cy="456840"/>
          </a:xfrm>
          <a:prstGeom prst="rect">
            <a:avLst/>
          </a:prstGeom>
        </p:spPr>
        <p:txBody>
          <a:bodyPr anchor="b">
            <a:noAutofit/>
          </a:bodyPr>
          <a:lstStyle/>
          <a:p>
            <a:pPr>
              <a:lnSpc>
                <a:spcPct val="100000"/>
              </a:lnSpc>
            </a:pPr>
            <a:r>
              <a:rPr lang="tr-TR" sz="1400" b="0" strike="noStrike" spc="-1">
                <a:solidFill>
                  <a:srgbClr val="40458C"/>
                </a:solidFill>
                <a:latin typeface="Tahoma"/>
                <a:ea typeface="ＭＳ Ｐゴシック"/>
              </a:rPr>
              <a:t>© 2014 Goodrich, Tamassia, Goldwasser</a:t>
            </a:r>
            <a:endParaRPr lang="tr-TR" sz="1400" b="0" strike="noStrike" spc="-1">
              <a:latin typeface="Times New Roman"/>
            </a:endParaRPr>
          </a:p>
        </p:txBody>
      </p:sp>
      <p:sp>
        <p:nvSpPr>
          <p:cNvPr id="128" name="PlaceHolder 129"/>
          <p:cNvSpPr>
            <a:spLocks noGrp="1"/>
          </p:cNvSpPr>
          <p:nvPr>
            <p:ph type="ftr"/>
          </p:nvPr>
        </p:nvSpPr>
        <p:spPr>
          <a:xfrm>
            <a:off x="3124080" y="6248520"/>
            <a:ext cx="2895120" cy="456840"/>
          </a:xfrm>
          <a:prstGeom prst="rect">
            <a:avLst/>
          </a:prstGeom>
        </p:spPr>
        <p:txBody>
          <a:bodyPr anchor="b">
            <a:noAutofit/>
          </a:bodyPr>
          <a:lstStyle/>
          <a:p>
            <a:pPr algn="ctr">
              <a:lnSpc>
                <a:spcPct val="100000"/>
              </a:lnSpc>
            </a:pPr>
            <a:r>
              <a:rPr lang="tr-TR" sz="1400" b="0" strike="noStrike" spc="-1">
                <a:solidFill>
                  <a:srgbClr val="40458C"/>
                </a:solidFill>
                <a:latin typeface="Tahoma"/>
              </a:rPr>
              <a:t>Queues</a:t>
            </a:r>
            <a:endParaRPr lang="tr-TR" sz="1400" b="0" strike="noStrike" spc="-1">
              <a:latin typeface="Times New Roman"/>
            </a:endParaRPr>
          </a:p>
        </p:txBody>
      </p:sp>
      <p:sp>
        <p:nvSpPr>
          <p:cNvPr id="129" name="PlaceHolder 130"/>
          <p:cNvSpPr>
            <a:spLocks noGrp="1"/>
          </p:cNvSpPr>
          <p:nvPr>
            <p:ph type="sldNum"/>
          </p:nvPr>
        </p:nvSpPr>
        <p:spPr>
          <a:xfrm>
            <a:off x="6553080" y="6248520"/>
            <a:ext cx="1904760" cy="456840"/>
          </a:xfrm>
          <a:prstGeom prst="rect">
            <a:avLst/>
          </a:prstGeom>
        </p:spPr>
        <p:txBody>
          <a:bodyPr anchor="b">
            <a:noAutofit/>
          </a:bodyPr>
          <a:lstStyle/>
          <a:p>
            <a:pPr algn="r">
              <a:lnSpc>
                <a:spcPct val="100000"/>
              </a:lnSpc>
            </a:pPr>
            <a:fld id="{91665469-48EB-498C-8185-B69A45AC5FC2}" type="slidenum">
              <a:rPr lang="tr-TR" sz="1400" b="0" strike="noStrike" spc="-1">
                <a:solidFill>
                  <a:srgbClr val="40458C"/>
                </a:solidFill>
                <a:latin typeface="Tahoma"/>
                <a:ea typeface="ＭＳ Ｐゴシック"/>
              </a:rPr>
              <a:t>‹#›</a:t>
            </a:fld>
            <a:endParaRPr lang="tr-TR" sz="1400" b="0" strike="noStrike" spc="-1">
              <a:latin typeface="Times New Roman"/>
            </a:endParaRPr>
          </a:p>
        </p:txBody>
      </p:sp>
      <p:sp>
        <p:nvSpPr>
          <p:cNvPr id="130" name="PlaceHolder 131"/>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40458C"/>
                </a:solidFill>
                <a:latin typeface="Tahoma"/>
              </a:rPr>
              <a:t>Anahat metninin biçimini düzenlemek için tıklayın</a:t>
            </a:r>
          </a:p>
          <a:p>
            <a:pPr marL="864000" lvl="1" indent="-324000">
              <a:spcBef>
                <a:spcPts val="1134"/>
              </a:spcBef>
              <a:buClr>
                <a:srgbClr val="000000"/>
              </a:buClr>
              <a:buSzPct val="75000"/>
              <a:buFont typeface="Symbol" charset="2"/>
              <a:buChar char=""/>
            </a:pPr>
            <a:r>
              <a:rPr lang="en-US" sz="2400" b="0" strike="noStrike" spc="-1">
                <a:solidFill>
                  <a:srgbClr val="40458C"/>
                </a:solidFill>
                <a:latin typeface="Tahoma"/>
              </a:rPr>
              <a:t>İkinci Anahat Düzeyi</a:t>
            </a:r>
          </a:p>
          <a:p>
            <a:pPr marL="1296000" lvl="2" indent="-288000">
              <a:spcBef>
                <a:spcPts val="850"/>
              </a:spcBef>
              <a:buClr>
                <a:srgbClr val="000000"/>
              </a:buClr>
              <a:buSzPct val="45000"/>
              <a:buFont typeface="Wingdings" charset="2"/>
              <a:buChar char=""/>
            </a:pPr>
            <a:r>
              <a:rPr lang="en-US" sz="2000" b="0" strike="noStrike" spc="-1">
                <a:solidFill>
                  <a:srgbClr val="40458C"/>
                </a:solidFill>
                <a:latin typeface="Tahoma"/>
              </a:rPr>
              <a:t>Üçüncü Anahat Düzeyi</a:t>
            </a:r>
          </a:p>
          <a:p>
            <a:pPr marL="1728000" lvl="3" indent="-216000">
              <a:spcBef>
                <a:spcPts val="567"/>
              </a:spcBef>
              <a:buClr>
                <a:srgbClr val="000000"/>
              </a:buClr>
              <a:buSzPct val="75000"/>
              <a:buFont typeface="Symbol" charset="2"/>
              <a:buChar char=""/>
            </a:pPr>
            <a:r>
              <a:rPr lang="en-US" sz="2000" b="0" strike="noStrike" spc="-1">
                <a:solidFill>
                  <a:srgbClr val="40458C"/>
                </a:solidFill>
                <a:latin typeface="Tahoma"/>
              </a:rPr>
              <a:t>Dördüncü Anahat Düzeyi</a:t>
            </a:r>
          </a:p>
          <a:p>
            <a:pPr marL="2160000" lvl="4" indent="-216000">
              <a:spcBef>
                <a:spcPts val="283"/>
              </a:spcBef>
              <a:buClr>
                <a:srgbClr val="000000"/>
              </a:buClr>
              <a:buSzPct val="45000"/>
              <a:buFont typeface="Wingdings" charset="2"/>
              <a:buChar char=""/>
            </a:pPr>
            <a:r>
              <a:rPr lang="en-US" sz="2000" b="0" strike="noStrike" spc="-1">
                <a:solidFill>
                  <a:srgbClr val="40458C"/>
                </a:solidFill>
                <a:latin typeface="Tahoma"/>
              </a:rPr>
              <a:t>Beşinci Anahat Düzeyi</a:t>
            </a:r>
          </a:p>
          <a:p>
            <a:pPr marL="2592000" lvl="5" indent="-216000">
              <a:spcBef>
                <a:spcPts val="283"/>
              </a:spcBef>
              <a:buClr>
                <a:srgbClr val="000000"/>
              </a:buClr>
              <a:buSzPct val="45000"/>
              <a:buFont typeface="Wingdings" charset="2"/>
              <a:buChar char=""/>
            </a:pPr>
            <a:r>
              <a:rPr lang="en-US" sz="2000" b="0" strike="noStrike" spc="-1">
                <a:solidFill>
                  <a:srgbClr val="40458C"/>
                </a:solidFill>
                <a:latin typeface="Tahoma"/>
              </a:rPr>
              <a:t>Altıncı Anahat Düzeyi</a:t>
            </a:r>
          </a:p>
          <a:p>
            <a:pPr marL="3024000" lvl="6" indent="-216000">
              <a:spcBef>
                <a:spcPts val="283"/>
              </a:spcBef>
              <a:buClr>
                <a:srgbClr val="000000"/>
              </a:buClr>
              <a:buSzPct val="45000"/>
              <a:buFont typeface="Wingdings" charset="2"/>
              <a:buChar char=""/>
            </a:pPr>
            <a:r>
              <a:rPr lang="en-US" sz="2000" b="0" strike="noStrike" spc="-1">
                <a:solidFill>
                  <a:srgbClr val="40458C"/>
                </a:solidFill>
                <a:latin typeface="Tahoma"/>
              </a:rPr>
              <a:t>Yedinci Anahat Düzeyi</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67" name="Group 1"/>
          <p:cNvGrpSpPr/>
          <p:nvPr/>
        </p:nvGrpSpPr>
        <p:grpSpPr>
          <a:xfrm>
            <a:off x="0" y="0"/>
            <a:ext cx="9144000" cy="6858000"/>
            <a:chOff x="0" y="0"/>
            <a:chExt cx="9144000" cy="6858000"/>
          </a:xfrm>
        </p:grpSpPr>
        <p:grpSp>
          <p:nvGrpSpPr>
            <p:cNvPr id="168" name="Group 2"/>
            <p:cNvGrpSpPr/>
            <p:nvPr/>
          </p:nvGrpSpPr>
          <p:grpSpPr>
            <a:xfrm>
              <a:off x="0" y="0"/>
              <a:ext cx="9144000" cy="6858000"/>
              <a:chOff x="0" y="0"/>
              <a:chExt cx="9144000" cy="6858000"/>
            </a:xfrm>
          </p:grpSpPr>
          <p:grpSp>
            <p:nvGrpSpPr>
              <p:cNvPr id="169" name="Group 3"/>
              <p:cNvGrpSpPr/>
              <p:nvPr/>
            </p:nvGrpSpPr>
            <p:grpSpPr>
              <a:xfrm>
                <a:off x="0" y="304560"/>
                <a:ext cx="9144000" cy="6400800"/>
                <a:chOff x="0" y="304560"/>
                <a:chExt cx="9144000" cy="6400800"/>
              </a:xfrm>
            </p:grpSpPr>
            <p:sp>
              <p:nvSpPr>
                <p:cNvPr id="170" name="Line 4"/>
                <p:cNvSpPr/>
                <p:nvPr/>
              </p:nvSpPr>
              <p:spPr>
                <a:xfrm>
                  <a:off x="0" y="30456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71" name="Line 5"/>
                <p:cNvSpPr/>
                <p:nvPr/>
              </p:nvSpPr>
              <p:spPr>
                <a:xfrm>
                  <a:off x="0" y="60948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72" name="Line 6"/>
                <p:cNvSpPr/>
                <p:nvPr/>
              </p:nvSpPr>
              <p:spPr>
                <a:xfrm>
                  <a:off x="0" y="91440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73" name="Line 7"/>
                <p:cNvSpPr/>
                <p:nvPr/>
              </p:nvSpPr>
              <p:spPr>
                <a:xfrm>
                  <a:off x="0" y="121896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74" name="Line 8"/>
                <p:cNvSpPr/>
                <p:nvPr/>
              </p:nvSpPr>
              <p:spPr>
                <a:xfrm>
                  <a:off x="0" y="152388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75" name="Line 9"/>
                <p:cNvSpPr/>
                <p:nvPr/>
              </p:nvSpPr>
              <p:spPr>
                <a:xfrm>
                  <a:off x="0" y="182880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76" name="Line 10"/>
                <p:cNvSpPr/>
                <p:nvPr/>
              </p:nvSpPr>
              <p:spPr>
                <a:xfrm>
                  <a:off x="0" y="213336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77" name="Line 11"/>
                <p:cNvSpPr/>
                <p:nvPr/>
              </p:nvSpPr>
              <p:spPr>
                <a:xfrm>
                  <a:off x="0" y="243828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78" name="Line 12"/>
                <p:cNvSpPr/>
                <p:nvPr/>
              </p:nvSpPr>
              <p:spPr>
                <a:xfrm>
                  <a:off x="0" y="274320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79" name="Line 13"/>
                <p:cNvSpPr/>
                <p:nvPr/>
              </p:nvSpPr>
              <p:spPr>
                <a:xfrm>
                  <a:off x="0" y="304776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80" name="Line 14"/>
                <p:cNvSpPr/>
                <p:nvPr/>
              </p:nvSpPr>
              <p:spPr>
                <a:xfrm>
                  <a:off x="0" y="335268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81" name="Line 15"/>
                <p:cNvSpPr/>
                <p:nvPr/>
              </p:nvSpPr>
              <p:spPr>
                <a:xfrm>
                  <a:off x="0" y="365760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82" name="Line 16"/>
                <p:cNvSpPr/>
                <p:nvPr/>
              </p:nvSpPr>
              <p:spPr>
                <a:xfrm>
                  <a:off x="0" y="396216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83" name="Line 17"/>
                <p:cNvSpPr/>
                <p:nvPr/>
              </p:nvSpPr>
              <p:spPr>
                <a:xfrm>
                  <a:off x="0" y="426708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84" name="Line 18"/>
                <p:cNvSpPr/>
                <p:nvPr/>
              </p:nvSpPr>
              <p:spPr>
                <a:xfrm>
                  <a:off x="0" y="457200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85" name="Line 19"/>
                <p:cNvSpPr/>
                <p:nvPr/>
              </p:nvSpPr>
              <p:spPr>
                <a:xfrm>
                  <a:off x="0" y="487656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86" name="Line 20"/>
                <p:cNvSpPr/>
                <p:nvPr/>
              </p:nvSpPr>
              <p:spPr>
                <a:xfrm>
                  <a:off x="0" y="518148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87" name="Line 21"/>
                <p:cNvSpPr/>
                <p:nvPr/>
              </p:nvSpPr>
              <p:spPr>
                <a:xfrm>
                  <a:off x="0" y="548640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88" name="Line 22"/>
                <p:cNvSpPr/>
                <p:nvPr/>
              </p:nvSpPr>
              <p:spPr>
                <a:xfrm>
                  <a:off x="0" y="579096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89" name="Line 23"/>
                <p:cNvSpPr/>
                <p:nvPr/>
              </p:nvSpPr>
              <p:spPr>
                <a:xfrm>
                  <a:off x="0" y="609588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90" name="Line 24"/>
                <p:cNvSpPr/>
                <p:nvPr/>
              </p:nvSpPr>
              <p:spPr>
                <a:xfrm>
                  <a:off x="0" y="640080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91" name="Line 25"/>
                <p:cNvSpPr/>
                <p:nvPr/>
              </p:nvSpPr>
              <p:spPr>
                <a:xfrm>
                  <a:off x="0" y="670536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grpSp>
          <p:grpSp>
            <p:nvGrpSpPr>
              <p:cNvPr id="192" name="Group 26"/>
              <p:cNvGrpSpPr/>
              <p:nvPr/>
            </p:nvGrpSpPr>
            <p:grpSpPr>
              <a:xfrm>
                <a:off x="304560" y="0"/>
                <a:ext cx="8534520" cy="6858000"/>
                <a:chOff x="304560" y="0"/>
                <a:chExt cx="8534520" cy="6858000"/>
              </a:xfrm>
            </p:grpSpPr>
            <p:sp>
              <p:nvSpPr>
                <p:cNvPr id="193" name="Line 27"/>
                <p:cNvSpPr/>
                <p:nvPr/>
              </p:nvSpPr>
              <p:spPr>
                <a:xfrm>
                  <a:off x="3045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94" name="Line 28"/>
                <p:cNvSpPr/>
                <p:nvPr/>
              </p:nvSpPr>
              <p:spPr>
                <a:xfrm>
                  <a:off x="6094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95" name="Line 29"/>
                <p:cNvSpPr/>
                <p:nvPr/>
              </p:nvSpPr>
              <p:spPr>
                <a:xfrm>
                  <a:off x="9144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96" name="Line 30"/>
                <p:cNvSpPr/>
                <p:nvPr/>
              </p:nvSpPr>
              <p:spPr>
                <a:xfrm>
                  <a:off x="12189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97" name="Line 31"/>
                <p:cNvSpPr/>
                <p:nvPr/>
              </p:nvSpPr>
              <p:spPr>
                <a:xfrm>
                  <a:off x="15238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98" name="Line 32"/>
                <p:cNvSpPr/>
                <p:nvPr/>
              </p:nvSpPr>
              <p:spPr>
                <a:xfrm>
                  <a:off x="18288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199" name="Line 33"/>
                <p:cNvSpPr/>
                <p:nvPr/>
              </p:nvSpPr>
              <p:spPr>
                <a:xfrm>
                  <a:off x="21333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00" name="Line 34"/>
                <p:cNvSpPr/>
                <p:nvPr/>
              </p:nvSpPr>
              <p:spPr>
                <a:xfrm>
                  <a:off x="24382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01" name="Line 35"/>
                <p:cNvSpPr/>
                <p:nvPr/>
              </p:nvSpPr>
              <p:spPr>
                <a:xfrm>
                  <a:off x="27432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02" name="Line 36"/>
                <p:cNvSpPr/>
                <p:nvPr/>
              </p:nvSpPr>
              <p:spPr>
                <a:xfrm>
                  <a:off x="30477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03" name="Line 37"/>
                <p:cNvSpPr/>
                <p:nvPr/>
              </p:nvSpPr>
              <p:spPr>
                <a:xfrm>
                  <a:off x="33526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04" name="Line 38"/>
                <p:cNvSpPr/>
                <p:nvPr/>
              </p:nvSpPr>
              <p:spPr>
                <a:xfrm>
                  <a:off x="36576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05" name="Line 39"/>
                <p:cNvSpPr/>
                <p:nvPr/>
              </p:nvSpPr>
              <p:spPr>
                <a:xfrm>
                  <a:off x="39621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06" name="Line 40"/>
                <p:cNvSpPr/>
                <p:nvPr/>
              </p:nvSpPr>
              <p:spPr>
                <a:xfrm>
                  <a:off x="42670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07" name="Line 41"/>
                <p:cNvSpPr/>
                <p:nvPr/>
              </p:nvSpPr>
              <p:spPr>
                <a:xfrm>
                  <a:off x="45720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08" name="Line 42"/>
                <p:cNvSpPr/>
                <p:nvPr/>
              </p:nvSpPr>
              <p:spPr>
                <a:xfrm>
                  <a:off x="48765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09" name="Line 43"/>
                <p:cNvSpPr/>
                <p:nvPr/>
              </p:nvSpPr>
              <p:spPr>
                <a:xfrm>
                  <a:off x="51814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10" name="Line 44"/>
                <p:cNvSpPr/>
                <p:nvPr/>
              </p:nvSpPr>
              <p:spPr>
                <a:xfrm>
                  <a:off x="54864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11" name="Line 45"/>
                <p:cNvSpPr/>
                <p:nvPr/>
              </p:nvSpPr>
              <p:spPr>
                <a:xfrm>
                  <a:off x="57909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12" name="Line 46"/>
                <p:cNvSpPr/>
                <p:nvPr/>
              </p:nvSpPr>
              <p:spPr>
                <a:xfrm>
                  <a:off x="60958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13" name="Line 47"/>
                <p:cNvSpPr/>
                <p:nvPr/>
              </p:nvSpPr>
              <p:spPr>
                <a:xfrm>
                  <a:off x="64008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14" name="Line 48"/>
                <p:cNvSpPr/>
                <p:nvPr/>
              </p:nvSpPr>
              <p:spPr>
                <a:xfrm>
                  <a:off x="67053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15" name="Line 49"/>
                <p:cNvSpPr/>
                <p:nvPr/>
              </p:nvSpPr>
              <p:spPr>
                <a:xfrm>
                  <a:off x="70102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16" name="Line 50"/>
                <p:cNvSpPr/>
                <p:nvPr/>
              </p:nvSpPr>
              <p:spPr>
                <a:xfrm>
                  <a:off x="73152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17" name="Line 51"/>
                <p:cNvSpPr/>
                <p:nvPr/>
              </p:nvSpPr>
              <p:spPr>
                <a:xfrm>
                  <a:off x="76197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18" name="Line 52"/>
                <p:cNvSpPr/>
                <p:nvPr/>
              </p:nvSpPr>
              <p:spPr>
                <a:xfrm>
                  <a:off x="79246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19" name="Line 53"/>
                <p:cNvSpPr/>
                <p:nvPr/>
              </p:nvSpPr>
              <p:spPr>
                <a:xfrm>
                  <a:off x="82296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20" name="Line 54"/>
                <p:cNvSpPr/>
                <p:nvPr/>
              </p:nvSpPr>
              <p:spPr>
                <a:xfrm>
                  <a:off x="85341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21" name="Line 55"/>
                <p:cNvSpPr/>
                <p:nvPr/>
              </p:nvSpPr>
              <p:spPr>
                <a:xfrm>
                  <a:off x="88390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grpSp>
        </p:grpSp>
        <p:sp>
          <p:nvSpPr>
            <p:cNvPr id="222" name="CustomShape 56"/>
            <p:cNvSpPr/>
            <p:nvPr/>
          </p:nvSpPr>
          <p:spPr>
            <a:xfrm>
              <a:off x="3352680" y="0"/>
              <a:ext cx="5790960" cy="151920"/>
            </a:xfrm>
            <a:prstGeom prst="rect">
              <a:avLst/>
            </a:prstGeom>
            <a:pattFill prst="openDmnd">
              <a:fgClr>
                <a:srgbClr val="CFDBFD"/>
              </a:fgClr>
              <a:bgClr>
                <a:srgbClr val="FFFFFF"/>
              </a:bgClr>
            </a:pattFill>
            <a:ln w="9360">
              <a:noFill/>
            </a:ln>
          </p:spPr>
          <p:style>
            <a:lnRef idx="0">
              <a:scrgbClr r="0" g="0" b="0"/>
            </a:lnRef>
            <a:fillRef idx="0">
              <a:scrgbClr r="0" g="0" b="0"/>
            </a:fillRef>
            <a:effectRef idx="0">
              <a:scrgbClr r="0" g="0" b="0"/>
            </a:effectRef>
            <a:fontRef idx="minor"/>
          </p:style>
        </p:sp>
        <p:sp>
          <p:nvSpPr>
            <p:cNvPr id="223" name="Line 57"/>
            <p:cNvSpPr/>
            <p:nvPr/>
          </p:nvSpPr>
          <p:spPr>
            <a:xfrm>
              <a:off x="8839080" y="0"/>
              <a:ext cx="0" cy="2361960"/>
            </a:xfrm>
            <a:prstGeom prst="line">
              <a:avLst/>
            </a:prstGeom>
            <a:ln w="9360">
              <a:solidFill>
                <a:schemeClr val="hlink"/>
              </a:solidFill>
              <a:round/>
            </a:ln>
          </p:spPr>
          <p:style>
            <a:lnRef idx="0">
              <a:scrgbClr r="0" g="0" b="0"/>
            </a:lnRef>
            <a:fillRef idx="0">
              <a:scrgbClr r="0" g="0" b="0"/>
            </a:fillRef>
            <a:effectRef idx="0">
              <a:scrgbClr r="0" g="0" b="0"/>
            </a:effectRef>
            <a:fontRef idx="minor"/>
          </p:style>
        </p:sp>
        <p:grpSp>
          <p:nvGrpSpPr>
            <p:cNvPr id="224" name="Group 58"/>
            <p:cNvGrpSpPr/>
            <p:nvPr/>
          </p:nvGrpSpPr>
          <p:grpSpPr>
            <a:xfrm>
              <a:off x="414000" y="1415880"/>
              <a:ext cx="1784520" cy="2324160"/>
              <a:chOff x="414000" y="1415880"/>
              <a:chExt cx="1784520" cy="2324160"/>
            </a:xfrm>
          </p:grpSpPr>
          <p:sp>
            <p:nvSpPr>
              <p:cNvPr id="225" name="Line 59"/>
              <p:cNvSpPr/>
              <p:nvPr/>
            </p:nvSpPr>
            <p:spPr>
              <a:xfrm flipH="1">
                <a:off x="414000" y="1514520"/>
                <a:ext cx="1784520" cy="0"/>
              </a:xfrm>
              <a:prstGeom prst="line">
                <a:avLst/>
              </a:prstGeom>
              <a:ln w="9360">
                <a:solidFill>
                  <a:schemeClr val="hlink"/>
                </a:solidFill>
                <a:round/>
              </a:ln>
            </p:spPr>
            <p:style>
              <a:lnRef idx="0">
                <a:scrgbClr r="0" g="0" b="0"/>
              </a:lnRef>
              <a:fillRef idx="0">
                <a:scrgbClr r="0" g="0" b="0"/>
              </a:fillRef>
              <a:effectRef idx="0">
                <a:scrgbClr r="0" g="0" b="0"/>
              </a:effectRef>
              <a:fontRef idx="minor"/>
            </p:style>
          </p:sp>
          <p:sp>
            <p:nvSpPr>
              <p:cNvPr id="226" name="Line 60"/>
              <p:cNvSpPr/>
              <p:nvPr/>
            </p:nvSpPr>
            <p:spPr>
              <a:xfrm>
                <a:off x="608040" y="1419120"/>
                <a:ext cx="0" cy="2320920"/>
              </a:xfrm>
              <a:prstGeom prst="line">
                <a:avLst/>
              </a:prstGeom>
              <a:ln w="9360">
                <a:solidFill>
                  <a:schemeClr val="hlink"/>
                </a:solidFill>
                <a:round/>
              </a:ln>
            </p:spPr>
            <p:style>
              <a:lnRef idx="0">
                <a:scrgbClr r="0" g="0" b="0"/>
              </a:lnRef>
              <a:fillRef idx="0">
                <a:scrgbClr r="0" g="0" b="0"/>
              </a:fillRef>
              <a:effectRef idx="0">
                <a:scrgbClr r="0" g="0" b="0"/>
              </a:effectRef>
              <a:fontRef idx="minor"/>
            </p:style>
          </p:sp>
          <p:sp>
            <p:nvSpPr>
              <p:cNvPr id="227" name="CustomShape 61"/>
              <p:cNvSpPr/>
              <p:nvPr/>
            </p:nvSpPr>
            <p:spPr>
              <a:xfrm flipH="1">
                <a:off x="512280" y="1415880"/>
                <a:ext cx="191880" cy="193680"/>
              </a:xfrm>
              <a:custGeom>
                <a:avLst/>
                <a:gdLst/>
                <a:ahLst/>
                <a:cxnLst/>
                <a:rect l="l" t="t" r="r" b="b"/>
                <a:pathLst>
                  <a:path w="43195" h="4320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360">
                <a:solidFill>
                  <a:schemeClr val="hlink"/>
                </a:solidFill>
                <a:round/>
              </a:ln>
            </p:spPr>
            <p:style>
              <a:lnRef idx="0">
                <a:scrgbClr r="0" g="0" b="0"/>
              </a:lnRef>
              <a:fillRef idx="0">
                <a:scrgbClr r="0" g="0" b="0"/>
              </a:fillRef>
              <a:effectRef idx="0">
                <a:scrgbClr r="0" g="0" b="0"/>
              </a:effectRef>
              <a:fontRef idx="minor"/>
            </p:style>
          </p:sp>
        </p:grpSp>
      </p:grpSp>
      <p:sp>
        <p:nvSpPr>
          <p:cNvPr id="228" name="PlaceHolder 62"/>
          <p:cNvSpPr>
            <a:spLocks noGrp="1"/>
          </p:cNvSpPr>
          <p:nvPr>
            <p:ph type="title"/>
          </p:nvPr>
        </p:nvSpPr>
        <p:spPr>
          <a:xfrm>
            <a:off x="609480" y="304920"/>
            <a:ext cx="7772040" cy="1142640"/>
          </a:xfrm>
          <a:prstGeom prst="rect">
            <a:avLst/>
          </a:prstGeom>
        </p:spPr>
        <p:txBody>
          <a:bodyPr anchor="b">
            <a:noAutofit/>
          </a:bodyPr>
          <a:lstStyle/>
          <a:p>
            <a:pPr>
              <a:lnSpc>
                <a:spcPct val="100000"/>
              </a:lnSpc>
            </a:pPr>
            <a:r>
              <a:rPr lang="en-US" sz="4400" b="0" strike="noStrike" spc="-1">
                <a:solidFill>
                  <a:srgbClr val="BE2D00"/>
                </a:solidFill>
                <a:latin typeface="Tahoma"/>
                <a:ea typeface="ＭＳ Ｐゴシック"/>
              </a:rPr>
              <a:t>Click to edit Master title style</a:t>
            </a:r>
            <a:endParaRPr lang="en-US" sz="4400" b="0" strike="noStrike" spc="-1">
              <a:solidFill>
                <a:srgbClr val="40458C"/>
              </a:solidFill>
              <a:latin typeface="Tahoma"/>
            </a:endParaRPr>
          </a:p>
        </p:txBody>
      </p:sp>
      <p:sp>
        <p:nvSpPr>
          <p:cNvPr id="229" name="PlaceHolder 63"/>
          <p:cNvSpPr>
            <a:spLocks noGrp="1"/>
          </p:cNvSpPr>
          <p:nvPr>
            <p:ph type="body"/>
          </p:nvPr>
        </p:nvSpPr>
        <p:spPr>
          <a:xfrm>
            <a:off x="838080" y="1905120"/>
            <a:ext cx="3809520" cy="4114440"/>
          </a:xfrm>
          <a:prstGeom prst="rect">
            <a:avLst/>
          </a:prstGeom>
        </p:spPr>
        <p:txBody>
          <a:bodyPr>
            <a:noAutofit/>
          </a:bodyPr>
          <a:lstStyle/>
          <a:p>
            <a:pPr marL="343080" indent="-342720">
              <a:lnSpc>
                <a:spcPct val="100000"/>
              </a:lnSpc>
              <a:spcBef>
                <a:spcPts val="561"/>
              </a:spcBef>
              <a:buClr>
                <a:srgbClr val="40458C"/>
              </a:buClr>
              <a:buSzPct val="60000"/>
              <a:buFont typeface="Wingdings" charset="2"/>
              <a:buChar char=""/>
            </a:pPr>
            <a:r>
              <a:rPr lang="en-US" sz="2800" b="0" strike="noStrike" spc="-1">
                <a:solidFill>
                  <a:srgbClr val="40458C"/>
                </a:solidFill>
                <a:latin typeface="Tahoma"/>
                <a:ea typeface="ＭＳ Ｐゴシック"/>
              </a:rPr>
              <a:t>Click to edit Master text styles</a:t>
            </a:r>
            <a:endParaRPr lang="en-US" sz="2800" b="0" strike="noStrike" spc="-1">
              <a:solidFill>
                <a:srgbClr val="40458C"/>
              </a:solidFill>
              <a:latin typeface="Tahoma"/>
            </a:endParaRPr>
          </a:p>
          <a:p>
            <a:pPr marL="743040" lvl="1" indent="-285480">
              <a:lnSpc>
                <a:spcPct val="100000"/>
              </a:lnSpc>
              <a:spcBef>
                <a:spcPts val="479"/>
              </a:spcBef>
              <a:buClr>
                <a:srgbClr val="40458C"/>
              </a:buClr>
              <a:buSzPct val="60000"/>
              <a:buFont typeface="Wingdings" charset="2"/>
              <a:buChar char=""/>
            </a:pPr>
            <a:r>
              <a:rPr lang="en-US" sz="2400" b="0" strike="noStrike" spc="-1">
                <a:solidFill>
                  <a:srgbClr val="40458C"/>
                </a:solidFill>
                <a:latin typeface="Tahoma"/>
                <a:ea typeface="ＭＳ Ｐゴシック"/>
              </a:rPr>
              <a:t>Second level</a:t>
            </a:r>
            <a:endParaRPr lang="en-US" sz="2400" b="0" strike="noStrike" spc="-1">
              <a:solidFill>
                <a:srgbClr val="40458C"/>
              </a:solidFill>
              <a:latin typeface="Tahoma"/>
            </a:endParaRPr>
          </a:p>
          <a:p>
            <a:pPr marL="1143000" lvl="2" indent="-228240">
              <a:lnSpc>
                <a:spcPct val="100000"/>
              </a:lnSpc>
              <a:spcBef>
                <a:spcPts val="400"/>
              </a:spcBef>
              <a:buClr>
                <a:srgbClr val="6F89F7"/>
              </a:buClr>
              <a:buSzPct val="95000"/>
              <a:buFont typeface="Wingdings" charset="2"/>
              <a:buChar char=""/>
            </a:pPr>
            <a:r>
              <a:rPr lang="en-US" sz="2000" b="0" strike="noStrike" spc="-1">
                <a:solidFill>
                  <a:srgbClr val="40458C"/>
                </a:solidFill>
                <a:latin typeface="Tahoma"/>
                <a:ea typeface="ＭＳ Ｐゴシック"/>
              </a:rPr>
              <a:t>Third level</a:t>
            </a:r>
            <a:endParaRPr lang="en-US" sz="2000" b="0" strike="noStrike" spc="-1">
              <a:solidFill>
                <a:srgbClr val="40458C"/>
              </a:solidFill>
              <a:latin typeface="Tahoma"/>
            </a:endParaRPr>
          </a:p>
          <a:p>
            <a:pPr marL="1600200" lvl="3" indent="-228240">
              <a:lnSpc>
                <a:spcPct val="100000"/>
              </a:lnSpc>
              <a:spcBef>
                <a:spcPts val="360"/>
              </a:spcBef>
              <a:buClr>
                <a:srgbClr val="40458C"/>
              </a:buClr>
              <a:buSzPct val="65000"/>
              <a:buFont typeface="Wingdings" charset="2"/>
              <a:buChar char=""/>
            </a:pPr>
            <a:r>
              <a:rPr lang="en-US" sz="1800" b="0" strike="noStrike" spc="-1">
                <a:solidFill>
                  <a:srgbClr val="40458C"/>
                </a:solidFill>
                <a:latin typeface="Tahoma"/>
                <a:ea typeface="ＭＳ Ｐゴシック"/>
              </a:rPr>
              <a:t>Fourth level</a:t>
            </a:r>
            <a:endParaRPr lang="en-US" sz="1800" b="0" strike="noStrike" spc="-1">
              <a:solidFill>
                <a:srgbClr val="40458C"/>
              </a:solidFill>
              <a:latin typeface="Tahoma"/>
            </a:endParaRPr>
          </a:p>
          <a:p>
            <a:pPr marL="2057400" lvl="4" indent="-228240">
              <a:lnSpc>
                <a:spcPct val="100000"/>
              </a:lnSpc>
              <a:spcBef>
                <a:spcPts val="360"/>
              </a:spcBef>
              <a:buClr>
                <a:srgbClr val="6F89F7"/>
              </a:buClr>
              <a:buSzPct val="60000"/>
              <a:buFont typeface="Wingdings" charset="2"/>
              <a:buChar char=""/>
            </a:pPr>
            <a:r>
              <a:rPr lang="en-US" sz="1800" b="0" strike="noStrike" spc="-1">
                <a:solidFill>
                  <a:srgbClr val="40458C"/>
                </a:solidFill>
                <a:latin typeface="Tahoma"/>
                <a:ea typeface="ＭＳ Ｐゴシック"/>
              </a:rPr>
              <a:t>Fifth level</a:t>
            </a:r>
            <a:endParaRPr lang="en-US" sz="1800" b="0" strike="noStrike" spc="-1">
              <a:solidFill>
                <a:srgbClr val="40458C"/>
              </a:solidFill>
              <a:latin typeface="Tahoma"/>
            </a:endParaRPr>
          </a:p>
        </p:txBody>
      </p:sp>
      <p:sp>
        <p:nvSpPr>
          <p:cNvPr id="230" name="PlaceHolder 64"/>
          <p:cNvSpPr>
            <a:spLocks noGrp="1"/>
          </p:cNvSpPr>
          <p:nvPr>
            <p:ph type="body"/>
          </p:nvPr>
        </p:nvSpPr>
        <p:spPr>
          <a:xfrm>
            <a:off x="4800600" y="1905120"/>
            <a:ext cx="3809520" cy="4114440"/>
          </a:xfrm>
          <a:prstGeom prst="rect">
            <a:avLst/>
          </a:prstGeom>
        </p:spPr>
        <p:txBody>
          <a:bodyPr>
            <a:noAutofit/>
          </a:bodyPr>
          <a:lstStyle/>
          <a:p>
            <a:pPr marL="343080" indent="-342720">
              <a:lnSpc>
                <a:spcPct val="100000"/>
              </a:lnSpc>
              <a:spcBef>
                <a:spcPts val="561"/>
              </a:spcBef>
              <a:buClr>
                <a:srgbClr val="40458C"/>
              </a:buClr>
              <a:buSzPct val="60000"/>
              <a:buFont typeface="Wingdings" charset="2"/>
              <a:buChar char=""/>
            </a:pPr>
            <a:r>
              <a:rPr lang="en-US" sz="2800" b="0" strike="noStrike" spc="-1">
                <a:solidFill>
                  <a:srgbClr val="40458C"/>
                </a:solidFill>
                <a:latin typeface="Tahoma"/>
                <a:ea typeface="ＭＳ Ｐゴシック"/>
              </a:rPr>
              <a:t>Click to edit Master text styles</a:t>
            </a:r>
            <a:endParaRPr lang="en-US" sz="2800" b="0" strike="noStrike" spc="-1">
              <a:solidFill>
                <a:srgbClr val="40458C"/>
              </a:solidFill>
              <a:latin typeface="Tahoma"/>
            </a:endParaRPr>
          </a:p>
          <a:p>
            <a:pPr marL="743040" lvl="1" indent="-285480">
              <a:lnSpc>
                <a:spcPct val="100000"/>
              </a:lnSpc>
              <a:spcBef>
                <a:spcPts val="479"/>
              </a:spcBef>
              <a:buClr>
                <a:srgbClr val="40458C"/>
              </a:buClr>
              <a:buSzPct val="60000"/>
              <a:buFont typeface="Wingdings" charset="2"/>
              <a:buChar char=""/>
            </a:pPr>
            <a:r>
              <a:rPr lang="en-US" sz="2400" b="0" strike="noStrike" spc="-1">
                <a:solidFill>
                  <a:srgbClr val="40458C"/>
                </a:solidFill>
                <a:latin typeface="Tahoma"/>
                <a:ea typeface="ＭＳ Ｐゴシック"/>
              </a:rPr>
              <a:t>Second level</a:t>
            </a:r>
            <a:endParaRPr lang="en-US" sz="2400" b="0" strike="noStrike" spc="-1">
              <a:solidFill>
                <a:srgbClr val="40458C"/>
              </a:solidFill>
              <a:latin typeface="Tahoma"/>
            </a:endParaRPr>
          </a:p>
          <a:p>
            <a:pPr marL="1143000" lvl="2" indent="-228240">
              <a:lnSpc>
                <a:spcPct val="100000"/>
              </a:lnSpc>
              <a:spcBef>
                <a:spcPts val="400"/>
              </a:spcBef>
              <a:buClr>
                <a:srgbClr val="6F89F7"/>
              </a:buClr>
              <a:buSzPct val="95000"/>
              <a:buFont typeface="Wingdings" charset="2"/>
              <a:buChar char=""/>
            </a:pPr>
            <a:r>
              <a:rPr lang="en-US" sz="2000" b="0" strike="noStrike" spc="-1">
                <a:solidFill>
                  <a:srgbClr val="40458C"/>
                </a:solidFill>
                <a:latin typeface="Tahoma"/>
                <a:ea typeface="ＭＳ Ｐゴシック"/>
              </a:rPr>
              <a:t>Third level</a:t>
            </a:r>
            <a:endParaRPr lang="en-US" sz="2000" b="0" strike="noStrike" spc="-1">
              <a:solidFill>
                <a:srgbClr val="40458C"/>
              </a:solidFill>
              <a:latin typeface="Tahoma"/>
            </a:endParaRPr>
          </a:p>
          <a:p>
            <a:pPr marL="1600200" lvl="3" indent="-228240">
              <a:lnSpc>
                <a:spcPct val="100000"/>
              </a:lnSpc>
              <a:spcBef>
                <a:spcPts val="360"/>
              </a:spcBef>
              <a:buClr>
                <a:srgbClr val="40458C"/>
              </a:buClr>
              <a:buSzPct val="65000"/>
              <a:buFont typeface="Wingdings" charset="2"/>
              <a:buChar char=""/>
            </a:pPr>
            <a:r>
              <a:rPr lang="en-US" sz="1800" b="0" strike="noStrike" spc="-1">
                <a:solidFill>
                  <a:srgbClr val="40458C"/>
                </a:solidFill>
                <a:latin typeface="Tahoma"/>
                <a:ea typeface="ＭＳ Ｐゴシック"/>
              </a:rPr>
              <a:t>Fourth level</a:t>
            </a:r>
            <a:endParaRPr lang="en-US" sz="1800" b="0" strike="noStrike" spc="-1">
              <a:solidFill>
                <a:srgbClr val="40458C"/>
              </a:solidFill>
              <a:latin typeface="Tahoma"/>
            </a:endParaRPr>
          </a:p>
          <a:p>
            <a:pPr marL="2057400" lvl="4" indent="-228240">
              <a:lnSpc>
                <a:spcPct val="100000"/>
              </a:lnSpc>
              <a:spcBef>
                <a:spcPts val="360"/>
              </a:spcBef>
              <a:buClr>
                <a:srgbClr val="6F89F7"/>
              </a:buClr>
              <a:buSzPct val="60000"/>
              <a:buFont typeface="Wingdings" charset="2"/>
              <a:buChar char=""/>
            </a:pPr>
            <a:r>
              <a:rPr lang="en-US" sz="1800" b="0" strike="noStrike" spc="-1">
                <a:solidFill>
                  <a:srgbClr val="40458C"/>
                </a:solidFill>
                <a:latin typeface="Tahoma"/>
                <a:ea typeface="ＭＳ Ｐゴシック"/>
              </a:rPr>
              <a:t>Fifth level</a:t>
            </a:r>
            <a:endParaRPr lang="en-US" sz="1800" b="0" strike="noStrike" spc="-1">
              <a:solidFill>
                <a:srgbClr val="40458C"/>
              </a:solidFill>
              <a:latin typeface="Tahoma"/>
            </a:endParaRPr>
          </a:p>
        </p:txBody>
      </p:sp>
      <p:sp>
        <p:nvSpPr>
          <p:cNvPr id="231" name="PlaceHolder 65"/>
          <p:cNvSpPr>
            <a:spLocks noGrp="1"/>
          </p:cNvSpPr>
          <p:nvPr>
            <p:ph type="dt"/>
          </p:nvPr>
        </p:nvSpPr>
        <p:spPr>
          <a:xfrm>
            <a:off x="380880" y="6248520"/>
            <a:ext cx="3580920" cy="456840"/>
          </a:xfrm>
          <a:prstGeom prst="rect">
            <a:avLst/>
          </a:prstGeom>
        </p:spPr>
        <p:txBody>
          <a:bodyPr anchor="b">
            <a:noAutofit/>
          </a:bodyPr>
          <a:lstStyle/>
          <a:p>
            <a:pPr>
              <a:lnSpc>
                <a:spcPct val="100000"/>
              </a:lnSpc>
            </a:pPr>
            <a:r>
              <a:rPr lang="tr-TR" sz="1400" b="0" strike="noStrike" spc="-1">
                <a:solidFill>
                  <a:srgbClr val="40458C"/>
                </a:solidFill>
                <a:latin typeface="Tahoma"/>
                <a:ea typeface="ＭＳ Ｐゴシック"/>
              </a:rPr>
              <a:t>© 2014 Goodrich, Tamassia, Goldwasser</a:t>
            </a:r>
            <a:endParaRPr lang="tr-TR" sz="1400" b="0" strike="noStrike" spc="-1">
              <a:latin typeface="Times New Roman"/>
            </a:endParaRPr>
          </a:p>
        </p:txBody>
      </p:sp>
      <p:sp>
        <p:nvSpPr>
          <p:cNvPr id="232" name="PlaceHolder 66"/>
          <p:cNvSpPr>
            <a:spLocks noGrp="1"/>
          </p:cNvSpPr>
          <p:nvPr>
            <p:ph type="sldNum"/>
          </p:nvPr>
        </p:nvSpPr>
        <p:spPr>
          <a:xfrm>
            <a:off x="6553080" y="6248520"/>
            <a:ext cx="1904760" cy="456840"/>
          </a:xfrm>
          <a:prstGeom prst="rect">
            <a:avLst/>
          </a:prstGeom>
        </p:spPr>
        <p:txBody>
          <a:bodyPr anchor="b">
            <a:noAutofit/>
          </a:bodyPr>
          <a:lstStyle/>
          <a:p>
            <a:pPr algn="r">
              <a:lnSpc>
                <a:spcPct val="100000"/>
              </a:lnSpc>
            </a:pPr>
            <a:fld id="{A345A475-BB8F-4C4B-9136-4C21C2727040}" type="slidenum">
              <a:rPr lang="tr-TR" sz="1400" b="0" strike="noStrike" spc="-1">
                <a:solidFill>
                  <a:srgbClr val="40458C"/>
                </a:solidFill>
                <a:latin typeface="Tahoma"/>
                <a:ea typeface="ＭＳ Ｐゴシック"/>
              </a:rPr>
              <a:t>‹#›</a:t>
            </a:fld>
            <a:endParaRPr lang="tr-TR" sz="1400" b="0" strike="noStrike" spc="-1">
              <a:latin typeface="Times New Roman"/>
            </a:endParaRPr>
          </a:p>
        </p:txBody>
      </p:sp>
      <p:sp>
        <p:nvSpPr>
          <p:cNvPr id="233" name="PlaceHolder 67"/>
          <p:cNvSpPr>
            <a:spLocks noGrp="1"/>
          </p:cNvSpPr>
          <p:nvPr>
            <p:ph type="ftr"/>
          </p:nvPr>
        </p:nvSpPr>
        <p:spPr>
          <a:xfrm>
            <a:off x="3124080" y="6248520"/>
            <a:ext cx="2895120" cy="456840"/>
          </a:xfrm>
          <a:prstGeom prst="rect">
            <a:avLst/>
          </a:prstGeom>
        </p:spPr>
        <p:txBody>
          <a:bodyPr anchor="b">
            <a:noAutofit/>
          </a:bodyPr>
          <a:lstStyle/>
          <a:p>
            <a:pPr algn="ctr">
              <a:lnSpc>
                <a:spcPct val="100000"/>
              </a:lnSpc>
            </a:pPr>
            <a:r>
              <a:rPr lang="tr-TR" sz="1400" b="0" strike="noStrike" spc="-1">
                <a:solidFill>
                  <a:srgbClr val="40458C"/>
                </a:solidFill>
                <a:latin typeface="Tahoma"/>
              </a:rPr>
              <a:t>Queues</a:t>
            </a:r>
            <a:endParaRPr lang="tr-TR"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70" name="Group 1"/>
          <p:cNvGrpSpPr/>
          <p:nvPr/>
        </p:nvGrpSpPr>
        <p:grpSpPr>
          <a:xfrm>
            <a:off x="0" y="0"/>
            <a:ext cx="9144000" cy="6858000"/>
            <a:chOff x="0" y="0"/>
            <a:chExt cx="9144000" cy="6858000"/>
          </a:xfrm>
        </p:grpSpPr>
        <p:grpSp>
          <p:nvGrpSpPr>
            <p:cNvPr id="271" name="Group 2"/>
            <p:cNvGrpSpPr/>
            <p:nvPr/>
          </p:nvGrpSpPr>
          <p:grpSpPr>
            <a:xfrm>
              <a:off x="0" y="0"/>
              <a:ext cx="9144000" cy="6858000"/>
              <a:chOff x="0" y="0"/>
              <a:chExt cx="9144000" cy="6858000"/>
            </a:xfrm>
          </p:grpSpPr>
          <p:grpSp>
            <p:nvGrpSpPr>
              <p:cNvPr id="272" name="Group 3"/>
              <p:cNvGrpSpPr/>
              <p:nvPr/>
            </p:nvGrpSpPr>
            <p:grpSpPr>
              <a:xfrm>
                <a:off x="0" y="304560"/>
                <a:ext cx="9144000" cy="6400800"/>
                <a:chOff x="0" y="304560"/>
                <a:chExt cx="9144000" cy="6400800"/>
              </a:xfrm>
            </p:grpSpPr>
            <p:sp>
              <p:nvSpPr>
                <p:cNvPr id="273" name="Line 4"/>
                <p:cNvSpPr/>
                <p:nvPr/>
              </p:nvSpPr>
              <p:spPr>
                <a:xfrm>
                  <a:off x="0" y="30456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74" name="Line 5"/>
                <p:cNvSpPr/>
                <p:nvPr/>
              </p:nvSpPr>
              <p:spPr>
                <a:xfrm>
                  <a:off x="0" y="60948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75" name="Line 6"/>
                <p:cNvSpPr/>
                <p:nvPr/>
              </p:nvSpPr>
              <p:spPr>
                <a:xfrm>
                  <a:off x="0" y="91440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76" name="Line 7"/>
                <p:cNvSpPr/>
                <p:nvPr/>
              </p:nvSpPr>
              <p:spPr>
                <a:xfrm>
                  <a:off x="0" y="121896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77" name="Line 8"/>
                <p:cNvSpPr/>
                <p:nvPr/>
              </p:nvSpPr>
              <p:spPr>
                <a:xfrm>
                  <a:off x="0" y="152388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78" name="Line 9"/>
                <p:cNvSpPr/>
                <p:nvPr/>
              </p:nvSpPr>
              <p:spPr>
                <a:xfrm>
                  <a:off x="0" y="182880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79" name="Line 10"/>
                <p:cNvSpPr/>
                <p:nvPr/>
              </p:nvSpPr>
              <p:spPr>
                <a:xfrm>
                  <a:off x="0" y="213336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80" name="Line 11"/>
                <p:cNvSpPr/>
                <p:nvPr/>
              </p:nvSpPr>
              <p:spPr>
                <a:xfrm>
                  <a:off x="0" y="243828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81" name="Line 12"/>
                <p:cNvSpPr/>
                <p:nvPr/>
              </p:nvSpPr>
              <p:spPr>
                <a:xfrm>
                  <a:off x="0" y="274320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82" name="Line 13"/>
                <p:cNvSpPr/>
                <p:nvPr/>
              </p:nvSpPr>
              <p:spPr>
                <a:xfrm>
                  <a:off x="0" y="304776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83" name="Line 14"/>
                <p:cNvSpPr/>
                <p:nvPr/>
              </p:nvSpPr>
              <p:spPr>
                <a:xfrm>
                  <a:off x="0" y="335268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84" name="Line 15"/>
                <p:cNvSpPr/>
                <p:nvPr/>
              </p:nvSpPr>
              <p:spPr>
                <a:xfrm>
                  <a:off x="0" y="365760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85" name="Line 16"/>
                <p:cNvSpPr/>
                <p:nvPr/>
              </p:nvSpPr>
              <p:spPr>
                <a:xfrm>
                  <a:off x="0" y="396216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86" name="Line 17"/>
                <p:cNvSpPr/>
                <p:nvPr/>
              </p:nvSpPr>
              <p:spPr>
                <a:xfrm>
                  <a:off x="0" y="426708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87" name="Line 18"/>
                <p:cNvSpPr/>
                <p:nvPr/>
              </p:nvSpPr>
              <p:spPr>
                <a:xfrm>
                  <a:off x="0" y="457200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88" name="Line 19"/>
                <p:cNvSpPr/>
                <p:nvPr/>
              </p:nvSpPr>
              <p:spPr>
                <a:xfrm>
                  <a:off x="0" y="487656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89" name="Line 20"/>
                <p:cNvSpPr/>
                <p:nvPr/>
              </p:nvSpPr>
              <p:spPr>
                <a:xfrm>
                  <a:off x="0" y="518148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90" name="Line 21"/>
                <p:cNvSpPr/>
                <p:nvPr/>
              </p:nvSpPr>
              <p:spPr>
                <a:xfrm>
                  <a:off x="0" y="548640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91" name="Line 22"/>
                <p:cNvSpPr/>
                <p:nvPr/>
              </p:nvSpPr>
              <p:spPr>
                <a:xfrm>
                  <a:off x="0" y="579096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92" name="Line 23"/>
                <p:cNvSpPr/>
                <p:nvPr/>
              </p:nvSpPr>
              <p:spPr>
                <a:xfrm>
                  <a:off x="0" y="609588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93" name="Line 24"/>
                <p:cNvSpPr/>
                <p:nvPr/>
              </p:nvSpPr>
              <p:spPr>
                <a:xfrm>
                  <a:off x="0" y="640080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94" name="Line 25"/>
                <p:cNvSpPr/>
                <p:nvPr/>
              </p:nvSpPr>
              <p:spPr>
                <a:xfrm>
                  <a:off x="0" y="670536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grpSp>
          <p:grpSp>
            <p:nvGrpSpPr>
              <p:cNvPr id="295" name="Group 26"/>
              <p:cNvGrpSpPr/>
              <p:nvPr/>
            </p:nvGrpSpPr>
            <p:grpSpPr>
              <a:xfrm>
                <a:off x="304560" y="0"/>
                <a:ext cx="8534520" cy="6858000"/>
                <a:chOff x="304560" y="0"/>
                <a:chExt cx="8534520" cy="6858000"/>
              </a:xfrm>
            </p:grpSpPr>
            <p:sp>
              <p:nvSpPr>
                <p:cNvPr id="296" name="Line 27"/>
                <p:cNvSpPr/>
                <p:nvPr/>
              </p:nvSpPr>
              <p:spPr>
                <a:xfrm>
                  <a:off x="3045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97" name="Line 28"/>
                <p:cNvSpPr/>
                <p:nvPr/>
              </p:nvSpPr>
              <p:spPr>
                <a:xfrm>
                  <a:off x="6094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98" name="Line 29"/>
                <p:cNvSpPr/>
                <p:nvPr/>
              </p:nvSpPr>
              <p:spPr>
                <a:xfrm>
                  <a:off x="9144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299" name="Line 30"/>
                <p:cNvSpPr/>
                <p:nvPr/>
              </p:nvSpPr>
              <p:spPr>
                <a:xfrm>
                  <a:off x="12189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00" name="Line 31"/>
                <p:cNvSpPr/>
                <p:nvPr/>
              </p:nvSpPr>
              <p:spPr>
                <a:xfrm>
                  <a:off x="15238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01" name="Line 32"/>
                <p:cNvSpPr/>
                <p:nvPr/>
              </p:nvSpPr>
              <p:spPr>
                <a:xfrm>
                  <a:off x="18288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02" name="Line 33"/>
                <p:cNvSpPr/>
                <p:nvPr/>
              </p:nvSpPr>
              <p:spPr>
                <a:xfrm>
                  <a:off x="21333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03" name="Line 34"/>
                <p:cNvSpPr/>
                <p:nvPr/>
              </p:nvSpPr>
              <p:spPr>
                <a:xfrm>
                  <a:off x="24382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04" name="Line 35"/>
                <p:cNvSpPr/>
                <p:nvPr/>
              </p:nvSpPr>
              <p:spPr>
                <a:xfrm>
                  <a:off x="27432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05" name="Line 36"/>
                <p:cNvSpPr/>
                <p:nvPr/>
              </p:nvSpPr>
              <p:spPr>
                <a:xfrm>
                  <a:off x="30477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06" name="Line 37"/>
                <p:cNvSpPr/>
                <p:nvPr/>
              </p:nvSpPr>
              <p:spPr>
                <a:xfrm>
                  <a:off x="33526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07" name="Line 38"/>
                <p:cNvSpPr/>
                <p:nvPr/>
              </p:nvSpPr>
              <p:spPr>
                <a:xfrm>
                  <a:off x="36576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08" name="Line 39"/>
                <p:cNvSpPr/>
                <p:nvPr/>
              </p:nvSpPr>
              <p:spPr>
                <a:xfrm>
                  <a:off x="39621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09" name="Line 40"/>
                <p:cNvSpPr/>
                <p:nvPr/>
              </p:nvSpPr>
              <p:spPr>
                <a:xfrm>
                  <a:off x="42670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10" name="Line 41"/>
                <p:cNvSpPr/>
                <p:nvPr/>
              </p:nvSpPr>
              <p:spPr>
                <a:xfrm>
                  <a:off x="45720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11" name="Line 42"/>
                <p:cNvSpPr/>
                <p:nvPr/>
              </p:nvSpPr>
              <p:spPr>
                <a:xfrm>
                  <a:off x="48765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12" name="Line 43"/>
                <p:cNvSpPr/>
                <p:nvPr/>
              </p:nvSpPr>
              <p:spPr>
                <a:xfrm>
                  <a:off x="51814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13" name="Line 44"/>
                <p:cNvSpPr/>
                <p:nvPr/>
              </p:nvSpPr>
              <p:spPr>
                <a:xfrm>
                  <a:off x="54864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14" name="Line 45"/>
                <p:cNvSpPr/>
                <p:nvPr/>
              </p:nvSpPr>
              <p:spPr>
                <a:xfrm>
                  <a:off x="57909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15" name="Line 46"/>
                <p:cNvSpPr/>
                <p:nvPr/>
              </p:nvSpPr>
              <p:spPr>
                <a:xfrm>
                  <a:off x="60958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16" name="Line 47"/>
                <p:cNvSpPr/>
                <p:nvPr/>
              </p:nvSpPr>
              <p:spPr>
                <a:xfrm>
                  <a:off x="64008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17" name="Line 48"/>
                <p:cNvSpPr/>
                <p:nvPr/>
              </p:nvSpPr>
              <p:spPr>
                <a:xfrm>
                  <a:off x="67053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18" name="Line 49"/>
                <p:cNvSpPr/>
                <p:nvPr/>
              </p:nvSpPr>
              <p:spPr>
                <a:xfrm>
                  <a:off x="70102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19" name="Line 50"/>
                <p:cNvSpPr/>
                <p:nvPr/>
              </p:nvSpPr>
              <p:spPr>
                <a:xfrm>
                  <a:off x="73152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20" name="Line 51"/>
                <p:cNvSpPr/>
                <p:nvPr/>
              </p:nvSpPr>
              <p:spPr>
                <a:xfrm>
                  <a:off x="76197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21" name="Line 52"/>
                <p:cNvSpPr/>
                <p:nvPr/>
              </p:nvSpPr>
              <p:spPr>
                <a:xfrm>
                  <a:off x="79246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22" name="Line 53"/>
                <p:cNvSpPr/>
                <p:nvPr/>
              </p:nvSpPr>
              <p:spPr>
                <a:xfrm>
                  <a:off x="82296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23" name="Line 54"/>
                <p:cNvSpPr/>
                <p:nvPr/>
              </p:nvSpPr>
              <p:spPr>
                <a:xfrm>
                  <a:off x="85341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24" name="Line 55"/>
                <p:cNvSpPr/>
                <p:nvPr/>
              </p:nvSpPr>
              <p:spPr>
                <a:xfrm>
                  <a:off x="88390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grpSp>
        </p:grpSp>
        <p:sp>
          <p:nvSpPr>
            <p:cNvPr id="325" name="CustomShape 56"/>
            <p:cNvSpPr/>
            <p:nvPr/>
          </p:nvSpPr>
          <p:spPr>
            <a:xfrm>
              <a:off x="3352680" y="0"/>
              <a:ext cx="5790960" cy="151920"/>
            </a:xfrm>
            <a:prstGeom prst="rect">
              <a:avLst/>
            </a:prstGeom>
            <a:pattFill prst="openDmnd">
              <a:fgClr>
                <a:srgbClr val="CFDBFD"/>
              </a:fgClr>
              <a:bgClr>
                <a:srgbClr val="FFFFFF"/>
              </a:bgClr>
            </a:pattFill>
            <a:ln w="9360">
              <a:noFill/>
            </a:ln>
          </p:spPr>
          <p:style>
            <a:lnRef idx="0">
              <a:scrgbClr r="0" g="0" b="0"/>
            </a:lnRef>
            <a:fillRef idx="0">
              <a:scrgbClr r="0" g="0" b="0"/>
            </a:fillRef>
            <a:effectRef idx="0">
              <a:scrgbClr r="0" g="0" b="0"/>
            </a:effectRef>
            <a:fontRef idx="minor"/>
          </p:style>
        </p:sp>
        <p:sp>
          <p:nvSpPr>
            <p:cNvPr id="326" name="Line 57"/>
            <p:cNvSpPr/>
            <p:nvPr/>
          </p:nvSpPr>
          <p:spPr>
            <a:xfrm>
              <a:off x="8839080" y="0"/>
              <a:ext cx="0" cy="2361960"/>
            </a:xfrm>
            <a:prstGeom prst="line">
              <a:avLst/>
            </a:prstGeom>
            <a:ln w="9360">
              <a:solidFill>
                <a:schemeClr val="hlink"/>
              </a:solidFill>
              <a:round/>
            </a:ln>
          </p:spPr>
          <p:style>
            <a:lnRef idx="0">
              <a:scrgbClr r="0" g="0" b="0"/>
            </a:lnRef>
            <a:fillRef idx="0">
              <a:scrgbClr r="0" g="0" b="0"/>
            </a:fillRef>
            <a:effectRef idx="0">
              <a:scrgbClr r="0" g="0" b="0"/>
            </a:effectRef>
            <a:fontRef idx="minor"/>
          </p:style>
        </p:sp>
        <p:grpSp>
          <p:nvGrpSpPr>
            <p:cNvPr id="327" name="Group 58"/>
            <p:cNvGrpSpPr/>
            <p:nvPr/>
          </p:nvGrpSpPr>
          <p:grpSpPr>
            <a:xfrm>
              <a:off x="414000" y="1415880"/>
              <a:ext cx="1784520" cy="2324160"/>
              <a:chOff x="414000" y="1415880"/>
              <a:chExt cx="1784520" cy="2324160"/>
            </a:xfrm>
          </p:grpSpPr>
          <p:sp>
            <p:nvSpPr>
              <p:cNvPr id="328" name="Line 59"/>
              <p:cNvSpPr/>
              <p:nvPr/>
            </p:nvSpPr>
            <p:spPr>
              <a:xfrm flipH="1">
                <a:off x="414000" y="1514520"/>
                <a:ext cx="1784520" cy="0"/>
              </a:xfrm>
              <a:prstGeom prst="line">
                <a:avLst/>
              </a:prstGeom>
              <a:ln w="9360">
                <a:solidFill>
                  <a:schemeClr val="hlink"/>
                </a:solidFill>
                <a:round/>
              </a:ln>
            </p:spPr>
            <p:style>
              <a:lnRef idx="0">
                <a:scrgbClr r="0" g="0" b="0"/>
              </a:lnRef>
              <a:fillRef idx="0">
                <a:scrgbClr r="0" g="0" b="0"/>
              </a:fillRef>
              <a:effectRef idx="0">
                <a:scrgbClr r="0" g="0" b="0"/>
              </a:effectRef>
              <a:fontRef idx="minor"/>
            </p:style>
          </p:sp>
          <p:sp>
            <p:nvSpPr>
              <p:cNvPr id="329" name="Line 60"/>
              <p:cNvSpPr/>
              <p:nvPr/>
            </p:nvSpPr>
            <p:spPr>
              <a:xfrm>
                <a:off x="608040" y="1419120"/>
                <a:ext cx="0" cy="2320920"/>
              </a:xfrm>
              <a:prstGeom prst="line">
                <a:avLst/>
              </a:prstGeom>
              <a:ln w="9360">
                <a:solidFill>
                  <a:schemeClr val="hlink"/>
                </a:solidFill>
                <a:round/>
              </a:ln>
            </p:spPr>
            <p:style>
              <a:lnRef idx="0">
                <a:scrgbClr r="0" g="0" b="0"/>
              </a:lnRef>
              <a:fillRef idx="0">
                <a:scrgbClr r="0" g="0" b="0"/>
              </a:fillRef>
              <a:effectRef idx="0">
                <a:scrgbClr r="0" g="0" b="0"/>
              </a:effectRef>
              <a:fontRef idx="minor"/>
            </p:style>
          </p:sp>
          <p:sp>
            <p:nvSpPr>
              <p:cNvPr id="330" name="CustomShape 61"/>
              <p:cNvSpPr/>
              <p:nvPr/>
            </p:nvSpPr>
            <p:spPr>
              <a:xfrm flipH="1">
                <a:off x="512280" y="1415880"/>
                <a:ext cx="191880" cy="193680"/>
              </a:xfrm>
              <a:custGeom>
                <a:avLst/>
                <a:gdLst/>
                <a:ahLst/>
                <a:cxnLst/>
                <a:rect l="l" t="t" r="r" b="b"/>
                <a:pathLst>
                  <a:path w="43195" h="4320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360">
                <a:solidFill>
                  <a:schemeClr val="hlink"/>
                </a:solidFill>
                <a:round/>
              </a:ln>
            </p:spPr>
            <p:style>
              <a:lnRef idx="0">
                <a:scrgbClr r="0" g="0" b="0"/>
              </a:lnRef>
              <a:fillRef idx="0">
                <a:scrgbClr r="0" g="0" b="0"/>
              </a:fillRef>
              <a:effectRef idx="0">
                <a:scrgbClr r="0" g="0" b="0"/>
              </a:effectRef>
              <a:fontRef idx="minor"/>
            </p:style>
          </p:sp>
        </p:grpSp>
      </p:grpSp>
      <p:sp>
        <p:nvSpPr>
          <p:cNvPr id="331" name="PlaceHolder 62"/>
          <p:cNvSpPr>
            <a:spLocks noGrp="1"/>
          </p:cNvSpPr>
          <p:nvPr>
            <p:ph type="title"/>
          </p:nvPr>
        </p:nvSpPr>
        <p:spPr>
          <a:xfrm>
            <a:off x="609480" y="304920"/>
            <a:ext cx="7772040" cy="1142640"/>
          </a:xfrm>
          <a:prstGeom prst="rect">
            <a:avLst/>
          </a:prstGeom>
        </p:spPr>
        <p:txBody>
          <a:bodyPr anchor="b">
            <a:noAutofit/>
          </a:bodyPr>
          <a:lstStyle/>
          <a:p>
            <a:pPr>
              <a:lnSpc>
                <a:spcPct val="100000"/>
              </a:lnSpc>
            </a:pPr>
            <a:r>
              <a:rPr lang="en-US" sz="4400" b="0" strike="noStrike" spc="-1">
                <a:solidFill>
                  <a:srgbClr val="BE2D00"/>
                </a:solidFill>
                <a:latin typeface="Tahoma"/>
                <a:ea typeface="ＭＳ Ｐゴシック"/>
              </a:rPr>
              <a:t>Click to edit Master title style</a:t>
            </a:r>
            <a:endParaRPr lang="en-US" sz="4400" b="0" strike="noStrike" spc="-1">
              <a:solidFill>
                <a:srgbClr val="40458C"/>
              </a:solidFill>
              <a:latin typeface="Tahoma"/>
            </a:endParaRPr>
          </a:p>
        </p:txBody>
      </p:sp>
      <p:sp>
        <p:nvSpPr>
          <p:cNvPr id="332" name="PlaceHolder 63"/>
          <p:cNvSpPr>
            <a:spLocks noGrp="1"/>
          </p:cNvSpPr>
          <p:nvPr>
            <p:ph type="body"/>
          </p:nvPr>
        </p:nvSpPr>
        <p:spPr>
          <a:xfrm>
            <a:off x="838080" y="1905120"/>
            <a:ext cx="7772040" cy="4114440"/>
          </a:xfrm>
          <a:prstGeom prst="rect">
            <a:avLst/>
          </a:prstGeom>
        </p:spPr>
        <p:txBody>
          <a:bodyPr>
            <a:noAutofit/>
          </a:bodyPr>
          <a:lstStyle/>
          <a:p>
            <a:pPr marL="343080" indent="-342720">
              <a:lnSpc>
                <a:spcPct val="100000"/>
              </a:lnSpc>
              <a:spcBef>
                <a:spcPts val="641"/>
              </a:spcBef>
              <a:buClr>
                <a:srgbClr val="40458C"/>
              </a:buClr>
              <a:buSzPct val="60000"/>
              <a:buFont typeface="Wingdings" charset="2"/>
              <a:buChar char=""/>
            </a:pPr>
            <a:r>
              <a:rPr lang="en-US" sz="3200" b="0" strike="noStrike" spc="-1">
                <a:solidFill>
                  <a:srgbClr val="40458C"/>
                </a:solidFill>
                <a:latin typeface="Tahoma"/>
                <a:ea typeface="ＭＳ Ｐゴシック"/>
              </a:rPr>
              <a:t>Click to edit Master text styles</a:t>
            </a:r>
            <a:endParaRPr lang="en-US" sz="3200" b="0" strike="noStrike" spc="-1">
              <a:solidFill>
                <a:srgbClr val="40458C"/>
              </a:solidFill>
              <a:latin typeface="Tahoma"/>
            </a:endParaRPr>
          </a:p>
          <a:p>
            <a:pPr marL="743040" lvl="1" indent="-285480">
              <a:lnSpc>
                <a:spcPct val="100000"/>
              </a:lnSpc>
              <a:spcBef>
                <a:spcPts val="561"/>
              </a:spcBef>
              <a:buClr>
                <a:srgbClr val="40458C"/>
              </a:buClr>
              <a:buSzPct val="60000"/>
              <a:buFont typeface="Wingdings" charset="2"/>
              <a:buChar char=""/>
            </a:pPr>
            <a:r>
              <a:rPr lang="en-US" sz="2800" b="0" strike="noStrike" spc="-1">
                <a:solidFill>
                  <a:srgbClr val="40458C"/>
                </a:solidFill>
                <a:latin typeface="Tahoma"/>
                <a:ea typeface="ＭＳ Ｐゴシック"/>
              </a:rPr>
              <a:t>Second level</a:t>
            </a:r>
            <a:endParaRPr lang="en-US" sz="2800" b="0" strike="noStrike" spc="-1">
              <a:solidFill>
                <a:srgbClr val="40458C"/>
              </a:solidFill>
              <a:latin typeface="Tahoma"/>
            </a:endParaRPr>
          </a:p>
          <a:p>
            <a:pPr marL="1143000" lvl="2" indent="-228240">
              <a:lnSpc>
                <a:spcPct val="100000"/>
              </a:lnSpc>
              <a:spcBef>
                <a:spcPts val="479"/>
              </a:spcBef>
              <a:buClr>
                <a:srgbClr val="6F89F7"/>
              </a:buClr>
              <a:buSzPct val="95000"/>
              <a:buFont typeface="Wingdings" charset="2"/>
              <a:buChar char=""/>
            </a:pPr>
            <a:r>
              <a:rPr lang="en-US" sz="2400" b="0" strike="noStrike" spc="-1">
                <a:solidFill>
                  <a:srgbClr val="40458C"/>
                </a:solidFill>
                <a:latin typeface="Tahoma"/>
                <a:ea typeface="ＭＳ Ｐゴシック"/>
              </a:rPr>
              <a:t>Third level</a:t>
            </a:r>
            <a:endParaRPr lang="en-US" sz="2400" b="0" strike="noStrike" spc="-1">
              <a:solidFill>
                <a:srgbClr val="40458C"/>
              </a:solidFill>
              <a:latin typeface="Tahoma"/>
            </a:endParaRPr>
          </a:p>
          <a:p>
            <a:pPr marL="1600200" lvl="3" indent="-228240">
              <a:lnSpc>
                <a:spcPct val="100000"/>
              </a:lnSpc>
              <a:spcBef>
                <a:spcPts val="400"/>
              </a:spcBef>
              <a:buClr>
                <a:srgbClr val="40458C"/>
              </a:buClr>
              <a:buSzPct val="65000"/>
              <a:buFont typeface="Wingdings" charset="2"/>
              <a:buChar char=""/>
            </a:pPr>
            <a:r>
              <a:rPr lang="en-US" sz="2000" b="0" strike="noStrike" spc="-1">
                <a:solidFill>
                  <a:srgbClr val="40458C"/>
                </a:solidFill>
                <a:latin typeface="Tahoma"/>
                <a:ea typeface="ＭＳ Ｐゴシック"/>
              </a:rPr>
              <a:t>Fourth level</a:t>
            </a:r>
            <a:endParaRPr lang="en-US" sz="2000" b="0" strike="noStrike" spc="-1">
              <a:solidFill>
                <a:srgbClr val="40458C"/>
              </a:solidFill>
              <a:latin typeface="Tahoma"/>
            </a:endParaRPr>
          </a:p>
          <a:p>
            <a:pPr marL="2057400" lvl="4" indent="-228240">
              <a:lnSpc>
                <a:spcPct val="100000"/>
              </a:lnSpc>
              <a:spcBef>
                <a:spcPts val="400"/>
              </a:spcBef>
              <a:buClr>
                <a:srgbClr val="6F89F7"/>
              </a:buClr>
              <a:buSzPct val="60000"/>
              <a:buFont typeface="Wingdings" charset="2"/>
              <a:buChar char=""/>
            </a:pPr>
            <a:r>
              <a:rPr lang="en-US" sz="2000" b="0" strike="noStrike" spc="-1">
                <a:solidFill>
                  <a:srgbClr val="40458C"/>
                </a:solidFill>
                <a:latin typeface="Tahoma"/>
                <a:ea typeface="ＭＳ Ｐゴシック"/>
              </a:rPr>
              <a:t>Fifth level</a:t>
            </a:r>
            <a:endParaRPr lang="en-US" sz="2000" b="0" strike="noStrike" spc="-1">
              <a:solidFill>
                <a:srgbClr val="40458C"/>
              </a:solidFill>
              <a:latin typeface="Tahoma"/>
            </a:endParaRPr>
          </a:p>
        </p:txBody>
      </p:sp>
      <p:sp>
        <p:nvSpPr>
          <p:cNvPr id="333" name="PlaceHolder 64"/>
          <p:cNvSpPr>
            <a:spLocks noGrp="1"/>
          </p:cNvSpPr>
          <p:nvPr>
            <p:ph type="dt"/>
          </p:nvPr>
        </p:nvSpPr>
        <p:spPr>
          <a:xfrm>
            <a:off x="380880" y="6248520"/>
            <a:ext cx="3580920" cy="456840"/>
          </a:xfrm>
          <a:prstGeom prst="rect">
            <a:avLst/>
          </a:prstGeom>
        </p:spPr>
        <p:txBody>
          <a:bodyPr anchor="b">
            <a:noAutofit/>
          </a:bodyPr>
          <a:lstStyle/>
          <a:p>
            <a:pPr>
              <a:lnSpc>
                <a:spcPct val="100000"/>
              </a:lnSpc>
            </a:pPr>
            <a:r>
              <a:rPr lang="tr-TR" sz="1400" b="0" strike="noStrike" spc="-1">
                <a:solidFill>
                  <a:srgbClr val="40458C"/>
                </a:solidFill>
                <a:latin typeface="Tahoma"/>
                <a:ea typeface="ＭＳ Ｐゴシック"/>
              </a:rPr>
              <a:t>© 2014 Goodrich, Tamassia, Goldwasser</a:t>
            </a:r>
            <a:endParaRPr lang="tr-TR" sz="1400" b="0" strike="noStrike" spc="-1">
              <a:latin typeface="Times New Roman"/>
            </a:endParaRPr>
          </a:p>
        </p:txBody>
      </p:sp>
      <p:sp>
        <p:nvSpPr>
          <p:cNvPr id="334" name="PlaceHolder 65"/>
          <p:cNvSpPr>
            <a:spLocks noGrp="1"/>
          </p:cNvSpPr>
          <p:nvPr>
            <p:ph type="sldNum"/>
          </p:nvPr>
        </p:nvSpPr>
        <p:spPr>
          <a:xfrm>
            <a:off x="6553080" y="6248520"/>
            <a:ext cx="1904760" cy="456840"/>
          </a:xfrm>
          <a:prstGeom prst="rect">
            <a:avLst/>
          </a:prstGeom>
        </p:spPr>
        <p:txBody>
          <a:bodyPr anchor="b">
            <a:noAutofit/>
          </a:bodyPr>
          <a:lstStyle/>
          <a:p>
            <a:pPr algn="r">
              <a:lnSpc>
                <a:spcPct val="100000"/>
              </a:lnSpc>
            </a:pPr>
            <a:fld id="{82032888-F10F-42BC-97A9-0DCFE2A88C40}" type="slidenum">
              <a:rPr lang="tr-TR" sz="1400" b="0" strike="noStrike" spc="-1">
                <a:solidFill>
                  <a:srgbClr val="40458C"/>
                </a:solidFill>
                <a:latin typeface="Tahoma"/>
                <a:ea typeface="ＭＳ Ｐゴシック"/>
              </a:rPr>
              <a:t>‹#›</a:t>
            </a:fld>
            <a:endParaRPr lang="tr-TR" sz="1400" b="0" strike="noStrike" spc="-1">
              <a:latin typeface="Times New Roman"/>
            </a:endParaRPr>
          </a:p>
        </p:txBody>
      </p:sp>
      <p:sp>
        <p:nvSpPr>
          <p:cNvPr id="335" name="PlaceHolder 66"/>
          <p:cNvSpPr>
            <a:spLocks noGrp="1"/>
          </p:cNvSpPr>
          <p:nvPr>
            <p:ph type="ftr"/>
          </p:nvPr>
        </p:nvSpPr>
        <p:spPr>
          <a:xfrm>
            <a:off x="3124080" y="6248520"/>
            <a:ext cx="2895120" cy="456840"/>
          </a:xfrm>
          <a:prstGeom prst="rect">
            <a:avLst/>
          </a:prstGeom>
        </p:spPr>
        <p:txBody>
          <a:bodyPr anchor="b">
            <a:noAutofit/>
          </a:bodyPr>
          <a:lstStyle/>
          <a:p>
            <a:pPr algn="ctr">
              <a:lnSpc>
                <a:spcPct val="100000"/>
              </a:lnSpc>
            </a:pPr>
            <a:r>
              <a:rPr lang="tr-TR" sz="1400" b="0" strike="noStrike" spc="-1">
                <a:solidFill>
                  <a:srgbClr val="40458C"/>
                </a:solidFill>
                <a:latin typeface="Tahoma"/>
              </a:rPr>
              <a:t>Queues</a:t>
            </a:r>
            <a:endParaRPr lang="tr-TR"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72" name="Group 1"/>
          <p:cNvGrpSpPr/>
          <p:nvPr/>
        </p:nvGrpSpPr>
        <p:grpSpPr>
          <a:xfrm>
            <a:off x="0" y="0"/>
            <a:ext cx="9144000" cy="6858000"/>
            <a:chOff x="0" y="0"/>
            <a:chExt cx="9144000" cy="6858000"/>
          </a:xfrm>
        </p:grpSpPr>
        <p:grpSp>
          <p:nvGrpSpPr>
            <p:cNvPr id="373" name="Group 2"/>
            <p:cNvGrpSpPr/>
            <p:nvPr/>
          </p:nvGrpSpPr>
          <p:grpSpPr>
            <a:xfrm>
              <a:off x="0" y="0"/>
              <a:ext cx="9144000" cy="6858000"/>
              <a:chOff x="0" y="0"/>
              <a:chExt cx="9144000" cy="6858000"/>
            </a:xfrm>
          </p:grpSpPr>
          <p:grpSp>
            <p:nvGrpSpPr>
              <p:cNvPr id="374" name="Group 3"/>
              <p:cNvGrpSpPr/>
              <p:nvPr/>
            </p:nvGrpSpPr>
            <p:grpSpPr>
              <a:xfrm>
                <a:off x="0" y="304560"/>
                <a:ext cx="9144000" cy="6400800"/>
                <a:chOff x="0" y="304560"/>
                <a:chExt cx="9144000" cy="6400800"/>
              </a:xfrm>
            </p:grpSpPr>
            <p:sp>
              <p:nvSpPr>
                <p:cNvPr id="375" name="Line 4"/>
                <p:cNvSpPr/>
                <p:nvPr/>
              </p:nvSpPr>
              <p:spPr>
                <a:xfrm>
                  <a:off x="0" y="30456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76" name="Line 5"/>
                <p:cNvSpPr/>
                <p:nvPr/>
              </p:nvSpPr>
              <p:spPr>
                <a:xfrm>
                  <a:off x="0" y="60948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77" name="Line 6"/>
                <p:cNvSpPr/>
                <p:nvPr/>
              </p:nvSpPr>
              <p:spPr>
                <a:xfrm>
                  <a:off x="0" y="91440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78" name="Line 7"/>
                <p:cNvSpPr/>
                <p:nvPr/>
              </p:nvSpPr>
              <p:spPr>
                <a:xfrm>
                  <a:off x="0" y="121896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79" name="Line 8"/>
                <p:cNvSpPr/>
                <p:nvPr/>
              </p:nvSpPr>
              <p:spPr>
                <a:xfrm>
                  <a:off x="0" y="152388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80" name="Line 9"/>
                <p:cNvSpPr/>
                <p:nvPr/>
              </p:nvSpPr>
              <p:spPr>
                <a:xfrm>
                  <a:off x="0" y="182880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81" name="Line 10"/>
                <p:cNvSpPr/>
                <p:nvPr/>
              </p:nvSpPr>
              <p:spPr>
                <a:xfrm>
                  <a:off x="0" y="213336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82" name="Line 11"/>
                <p:cNvSpPr/>
                <p:nvPr/>
              </p:nvSpPr>
              <p:spPr>
                <a:xfrm>
                  <a:off x="0" y="243828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83" name="Line 12"/>
                <p:cNvSpPr/>
                <p:nvPr/>
              </p:nvSpPr>
              <p:spPr>
                <a:xfrm>
                  <a:off x="0" y="274320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84" name="Line 13"/>
                <p:cNvSpPr/>
                <p:nvPr/>
              </p:nvSpPr>
              <p:spPr>
                <a:xfrm>
                  <a:off x="0" y="304776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85" name="Line 14"/>
                <p:cNvSpPr/>
                <p:nvPr/>
              </p:nvSpPr>
              <p:spPr>
                <a:xfrm>
                  <a:off x="0" y="335268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86" name="Line 15"/>
                <p:cNvSpPr/>
                <p:nvPr/>
              </p:nvSpPr>
              <p:spPr>
                <a:xfrm>
                  <a:off x="0" y="365760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87" name="Line 16"/>
                <p:cNvSpPr/>
                <p:nvPr/>
              </p:nvSpPr>
              <p:spPr>
                <a:xfrm>
                  <a:off x="0" y="396216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88" name="Line 17"/>
                <p:cNvSpPr/>
                <p:nvPr/>
              </p:nvSpPr>
              <p:spPr>
                <a:xfrm>
                  <a:off x="0" y="426708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89" name="Line 18"/>
                <p:cNvSpPr/>
                <p:nvPr/>
              </p:nvSpPr>
              <p:spPr>
                <a:xfrm>
                  <a:off x="0" y="457200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90" name="Line 19"/>
                <p:cNvSpPr/>
                <p:nvPr/>
              </p:nvSpPr>
              <p:spPr>
                <a:xfrm>
                  <a:off x="0" y="487656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91" name="Line 20"/>
                <p:cNvSpPr/>
                <p:nvPr/>
              </p:nvSpPr>
              <p:spPr>
                <a:xfrm>
                  <a:off x="0" y="518148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92" name="Line 21"/>
                <p:cNvSpPr/>
                <p:nvPr/>
              </p:nvSpPr>
              <p:spPr>
                <a:xfrm>
                  <a:off x="0" y="548640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93" name="Line 22"/>
                <p:cNvSpPr/>
                <p:nvPr/>
              </p:nvSpPr>
              <p:spPr>
                <a:xfrm>
                  <a:off x="0" y="579096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94" name="Line 23"/>
                <p:cNvSpPr/>
                <p:nvPr/>
              </p:nvSpPr>
              <p:spPr>
                <a:xfrm>
                  <a:off x="0" y="609588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95" name="Line 24"/>
                <p:cNvSpPr/>
                <p:nvPr/>
              </p:nvSpPr>
              <p:spPr>
                <a:xfrm>
                  <a:off x="0" y="640080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96" name="Line 25"/>
                <p:cNvSpPr/>
                <p:nvPr/>
              </p:nvSpPr>
              <p:spPr>
                <a:xfrm>
                  <a:off x="0" y="6705360"/>
                  <a:ext cx="9144000" cy="0"/>
                </a:xfrm>
                <a:prstGeom prst="line">
                  <a:avLst/>
                </a:prstGeom>
                <a:ln w="9360">
                  <a:solidFill>
                    <a:srgbClr val="FFFFFF"/>
                  </a:solidFill>
                  <a:round/>
                </a:ln>
              </p:spPr>
              <p:style>
                <a:lnRef idx="0">
                  <a:scrgbClr r="0" g="0" b="0"/>
                </a:lnRef>
                <a:fillRef idx="0">
                  <a:scrgbClr r="0" g="0" b="0"/>
                </a:fillRef>
                <a:effectRef idx="0">
                  <a:scrgbClr r="0" g="0" b="0"/>
                </a:effectRef>
                <a:fontRef idx="minor"/>
              </p:style>
            </p:sp>
          </p:grpSp>
          <p:grpSp>
            <p:nvGrpSpPr>
              <p:cNvPr id="397" name="Group 26"/>
              <p:cNvGrpSpPr/>
              <p:nvPr/>
            </p:nvGrpSpPr>
            <p:grpSpPr>
              <a:xfrm>
                <a:off x="304560" y="0"/>
                <a:ext cx="8534520" cy="6858000"/>
                <a:chOff x="304560" y="0"/>
                <a:chExt cx="8534520" cy="6858000"/>
              </a:xfrm>
            </p:grpSpPr>
            <p:sp>
              <p:nvSpPr>
                <p:cNvPr id="398" name="Line 27"/>
                <p:cNvSpPr/>
                <p:nvPr/>
              </p:nvSpPr>
              <p:spPr>
                <a:xfrm>
                  <a:off x="3045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399" name="Line 28"/>
                <p:cNvSpPr/>
                <p:nvPr/>
              </p:nvSpPr>
              <p:spPr>
                <a:xfrm>
                  <a:off x="6094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400" name="Line 29"/>
                <p:cNvSpPr/>
                <p:nvPr/>
              </p:nvSpPr>
              <p:spPr>
                <a:xfrm>
                  <a:off x="9144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401" name="Line 30"/>
                <p:cNvSpPr/>
                <p:nvPr/>
              </p:nvSpPr>
              <p:spPr>
                <a:xfrm>
                  <a:off x="12189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402" name="Line 31"/>
                <p:cNvSpPr/>
                <p:nvPr/>
              </p:nvSpPr>
              <p:spPr>
                <a:xfrm>
                  <a:off x="15238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403" name="Line 32"/>
                <p:cNvSpPr/>
                <p:nvPr/>
              </p:nvSpPr>
              <p:spPr>
                <a:xfrm>
                  <a:off x="18288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404" name="Line 33"/>
                <p:cNvSpPr/>
                <p:nvPr/>
              </p:nvSpPr>
              <p:spPr>
                <a:xfrm>
                  <a:off x="21333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405" name="Line 34"/>
                <p:cNvSpPr/>
                <p:nvPr/>
              </p:nvSpPr>
              <p:spPr>
                <a:xfrm>
                  <a:off x="24382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406" name="Line 35"/>
                <p:cNvSpPr/>
                <p:nvPr/>
              </p:nvSpPr>
              <p:spPr>
                <a:xfrm>
                  <a:off x="27432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407" name="Line 36"/>
                <p:cNvSpPr/>
                <p:nvPr/>
              </p:nvSpPr>
              <p:spPr>
                <a:xfrm>
                  <a:off x="30477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408" name="Line 37"/>
                <p:cNvSpPr/>
                <p:nvPr/>
              </p:nvSpPr>
              <p:spPr>
                <a:xfrm>
                  <a:off x="33526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409" name="Line 38"/>
                <p:cNvSpPr/>
                <p:nvPr/>
              </p:nvSpPr>
              <p:spPr>
                <a:xfrm>
                  <a:off x="36576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410" name="Line 39"/>
                <p:cNvSpPr/>
                <p:nvPr/>
              </p:nvSpPr>
              <p:spPr>
                <a:xfrm>
                  <a:off x="39621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411" name="Line 40"/>
                <p:cNvSpPr/>
                <p:nvPr/>
              </p:nvSpPr>
              <p:spPr>
                <a:xfrm>
                  <a:off x="42670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412" name="Line 41"/>
                <p:cNvSpPr/>
                <p:nvPr/>
              </p:nvSpPr>
              <p:spPr>
                <a:xfrm>
                  <a:off x="45720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413" name="Line 42"/>
                <p:cNvSpPr/>
                <p:nvPr/>
              </p:nvSpPr>
              <p:spPr>
                <a:xfrm>
                  <a:off x="48765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414" name="Line 43"/>
                <p:cNvSpPr/>
                <p:nvPr/>
              </p:nvSpPr>
              <p:spPr>
                <a:xfrm>
                  <a:off x="51814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415" name="Line 44"/>
                <p:cNvSpPr/>
                <p:nvPr/>
              </p:nvSpPr>
              <p:spPr>
                <a:xfrm>
                  <a:off x="54864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416" name="Line 45"/>
                <p:cNvSpPr/>
                <p:nvPr/>
              </p:nvSpPr>
              <p:spPr>
                <a:xfrm>
                  <a:off x="57909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417" name="Line 46"/>
                <p:cNvSpPr/>
                <p:nvPr/>
              </p:nvSpPr>
              <p:spPr>
                <a:xfrm>
                  <a:off x="60958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418" name="Line 47"/>
                <p:cNvSpPr/>
                <p:nvPr/>
              </p:nvSpPr>
              <p:spPr>
                <a:xfrm>
                  <a:off x="64008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419" name="Line 48"/>
                <p:cNvSpPr/>
                <p:nvPr/>
              </p:nvSpPr>
              <p:spPr>
                <a:xfrm>
                  <a:off x="67053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420" name="Line 49"/>
                <p:cNvSpPr/>
                <p:nvPr/>
              </p:nvSpPr>
              <p:spPr>
                <a:xfrm>
                  <a:off x="70102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421" name="Line 50"/>
                <p:cNvSpPr/>
                <p:nvPr/>
              </p:nvSpPr>
              <p:spPr>
                <a:xfrm>
                  <a:off x="73152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422" name="Line 51"/>
                <p:cNvSpPr/>
                <p:nvPr/>
              </p:nvSpPr>
              <p:spPr>
                <a:xfrm>
                  <a:off x="76197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423" name="Line 52"/>
                <p:cNvSpPr/>
                <p:nvPr/>
              </p:nvSpPr>
              <p:spPr>
                <a:xfrm>
                  <a:off x="79246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424" name="Line 53"/>
                <p:cNvSpPr/>
                <p:nvPr/>
              </p:nvSpPr>
              <p:spPr>
                <a:xfrm>
                  <a:off x="822960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425" name="Line 54"/>
                <p:cNvSpPr/>
                <p:nvPr/>
              </p:nvSpPr>
              <p:spPr>
                <a:xfrm>
                  <a:off x="853416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sp>
              <p:nvSpPr>
                <p:cNvPr id="426" name="Line 55"/>
                <p:cNvSpPr/>
                <p:nvPr/>
              </p:nvSpPr>
              <p:spPr>
                <a:xfrm>
                  <a:off x="8839080" y="0"/>
                  <a:ext cx="0" cy="6858000"/>
                </a:xfrm>
                <a:prstGeom prst="line">
                  <a:avLst/>
                </a:prstGeom>
                <a:ln w="9360">
                  <a:solidFill>
                    <a:srgbClr val="FFFFFF"/>
                  </a:solidFill>
                  <a:round/>
                </a:ln>
              </p:spPr>
              <p:style>
                <a:lnRef idx="0">
                  <a:scrgbClr r="0" g="0" b="0"/>
                </a:lnRef>
                <a:fillRef idx="0">
                  <a:scrgbClr r="0" g="0" b="0"/>
                </a:fillRef>
                <a:effectRef idx="0">
                  <a:scrgbClr r="0" g="0" b="0"/>
                </a:effectRef>
                <a:fontRef idx="minor"/>
              </p:style>
            </p:sp>
          </p:grpSp>
        </p:grpSp>
        <p:sp>
          <p:nvSpPr>
            <p:cNvPr id="427" name="CustomShape 56"/>
            <p:cNvSpPr/>
            <p:nvPr/>
          </p:nvSpPr>
          <p:spPr>
            <a:xfrm>
              <a:off x="3352680" y="0"/>
              <a:ext cx="5790960" cy="151920"/>
            </a:xfrm>
            <a:prstGeom prst="rect">
              <a:avLst/>
            </a:prstGeom>
            <a:pattFill prst="openDmnd">
              <a:fgClr>
                <a:srgbClr val="CFDBFD"/>
              </a:fgClr>
              <a:bgClr>
                <a:srgbClr val="FFFFFF"/>
              </a:bgClr>
            </a:pattFill>
            <a:ln w="9360">
              <a:noFill/>
            </a:ln>
          </p:spPr>
          <p:style>
            <a:lnRef idx="0">
              <a:scrgbClr r="0" g="0" b="0"/>
            </a:lnRef>
            <a:fillRef idx="0">
              <a:scrgbClr r="0" g="0" b="0"/>
            </a:fillRef>
            <a:effectRef idx="0">
              <a:scrgbClr r="0" g="0" b="0"/>
            </a:effectRef>
            <a:fontRef idx="minor"/>
          </p:style>
        </p:sp>
        <p:sp>
          <p:nvSpPr>
            <p:cNvPr id="428" name="Line 57"/>
            <p:cNvSpPr/>
            <p:nvPr/>
          </p:nvSpPr>
          <p:spPr>
            <a:xfrm>
              <a:off x="8839080" y="0"/>
              <a:ext cx="0" cy="2361960"/>
            </a:xfrm>
            <a:prstGeom prst="line">
              <a:avLst/>
            </a:prstGeom>
            <a:ln w="9360">
              <a:solidFill>
                <a:schemeClr val="hlink"/>
              </a:solidFill>
              <a:round/>
            </a:ln>
          </p:spPr>
          <p:style>
            <a:lnRef idx="0">
              <a:scrgbClr r="0" g="0" b="0"/>
            </a:lnRef>
            <a:fillRef idx="0">
              <a:scrgbClr r="0" g="0" b="0"/>
            </a:fillRef>
            <a:effectRef idx="0">
              <a:scrgbClr r="0" g="0" b="0"/>
            </a:effectRef>
            <a:fontRef idx="minor"/>
          </p:style>
        </p:sp>
        <p:grpSp>
          <p:nvGrpSpPr>
            <p:cNvPr id="429" name="Group 58"/>
            <p:cNvGrpSpPr/>
            <p:nvPr/>
          </p:nvGrpSpPr>
          <p:grpSpPr>
            <a:xfrm>
              <a:off x="414000" y="1415880"/>
              <a:ext cx="1784520" cy="2324160"/>
              <a:chOff x="414000" y="1415880"/>
              <a:chExt cx="1784520" cy="2324160"/>
            </a:xfrm>
          </p:grpSpPr>
          <p:sp>
            <p:nvSpPr>
              <p:cNvPr id="430" name="Line 59"/>
              <p:cNvSpPr/>
              <p:nvPr/>
            </p:nvSpPr>
            <p:spPr>
              <a:xfrm flipH="1">
                <a:off x="414000" y="1514520"/>
                <a:ext cx="1784520" cy="0"/>
              </a:xfrm>
              <a:prstGeom prst="line">
                <a:avLst/>
              </a:prstGeom>
              <a:ln w="9360">
                <a:solidFill>
                  <a:schemeClr val="hlink"/>
                </a:solidFill>
                <a:round/>
              </a:ln>
            </p:spPr>
            <p:style>
              <a:lnRef idx="0">
                <a:scrgbClr r="0" g="0" b="0"/>
              </a:lnRef>
              <a:fillRef idx="0">
                <a:scrgbClr r="0" g="0" b="0"/>
              </a:fillRef>
              <a:effectRef idx="0">
                <a:scrgbClr r="0" g="0" b="0"/>
              </a:effectRef>
              <a:fontRef idx="minor"/>
            </p:style>
          </p:sp>
          <p:sp>
            <p:nvSpPr>
              <p:cNvPr id="431" name="Line 60"/>
              <p:cNvSpPr/>
              <p:nvPr/>
            </p:nvSpPr>
            <p:spPr>
              <a:xfrm>
                <a:off x="608040" y="1419120"/>
                <a:ext cx="0" cy="2320920"/>
              </a:xfrm>
              <a:prstGeom prst="line">
                <a:avLst/>
              </a:prstGeom>
              <a:ln w="9360">
                <a:solidFill>
                  <a:schemeClr val="hlink"/>
                </a:solidFill>
                <a:round/>
              </a:ln>
            </p:spPr>
            <p:style>
              <a:lnRef idx="0">
                <a:scrgbClr r="0" g="0" b="0"/>
              </a:lnRef>
              <a:fillRef idx="0">
                <a:scrgbClr r="0" g="0" b="0"/>
              </a:fillRef>
              <a:effectRef idx="0">
                <a:scrgbClr r="0" g="0" b="0"/>
              </a:effectRef>
              <a:fontRef idx="minor"/>
            </p:style>
          </p:sp>
          <p:sp>
            <p:nvSpPr>
              <p:cNvPr id="432" name="CustomShape 61"/>
              <p:cNvSpPr/>
              <p:nvPr/>
            </p:nvSpPr>
            <p:spPr>
              <a:xfrm flipH="1">
                <a:off x="512280" y="1415880"/>
                <a:ext cx="191880" cy="193680"/>
              </a:xfrm>
              <a:custGeom>
                <a:avLst/>
                <a:gdLst/>
                <a:ahLst/>
                <a:cxnLst/>
                <a:rect l="l" t="t" r="r" b="b"/>
                <a:pathLst>
                  <a:path w="43195" h="4320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360">
                <a:solidFill>
                  <a:schemeClr val="hlink"/>
                </a:solidFill>
                <a:round/>
              </a:ln>
            </p:spPr>
            <p:style>
              <a:lnRef idx="0">
                <a:scrgbClr r="0" g="0" b="0"/>
              </a:lnRef>
              <a:fillRef idx="0">
                <a:scrgbClr r="0" g="0" b="0"/>
              </a:fillRef>
              <a:effectRef idx="0">
                <a:scrgbClr r="0" g="0" b="0"/>
              </a:effectRef>
              <a:fontRef idx="minor"/>
            </p:style>
          </p:sp>
        </p:grpSp>
      </p:grpSp>
      <p:sp>
        <p:nvSpPr>
          <p:cNvPr id="433" name="PlaceHolder 62"/>
          <p:cNvSpPr>
            <a:spLocks noGrp="1"/>
          </p:cNvSpPr>
          <p:nvPr>
            <p:ph type="title"/>
          </p:nvPr>
        </p:nvSpPr>
        <p:spPr>
          <a:xfrm>
            <a:off x="609480" y="304920"/>
            <a:ext cx="7772040" cy="1142640"/>
          </a:xfrm>
          <a:prstGeom prst="rect">
            <a:avLst/>
          </a:prstGeom>
        </p:spPr>
        <p:txBody>
          <a:bodyPr anchor="b">
            <a:noAutofit/>
          </a:bodyPr>
          <a:lstStyle/>
          <a:p>
            <a:pPr>
              <a:lnSpc>
                <a:spcPct val="100000"/>
              </a:lnSpc>
            </a:pPr>
            <a:r>
              <a:rPr lang="en-US" sz="4400" b="0" strike="noStrike" spc="-1">
                <a:solidFill>
                  <a:srgbClr val="BE2D00"/>
                </a:solidFill>
                <a:latin typeface="Tahoma"/>
                <a:ea typeface="ＭＳ Ｐゴシック"/>
              </a:rPr>
              <a:t>Click to edit Master title style</a:t>
            </a:r>
            <a:endParaRPr lang="en-US" sz="4400" b="0" strike="noStrike" spc="-1">
              <a:solidFill>
                <a:srgbClr val="40458C"/>
              </a:solidFill>
              <a:latin typeface="Tahoma"/>
            </a:endParaRPr>
          </a:p>
        </p:txBody>
      </p:sp>
      <p:sp>
        <p:nvSpPr>
          <p:cNvPr id="434" name="PlaceHolder 63"/>
          <p:cNvSpPr>
            <a:spLocks noGrp="1"/>
          </p:cNvSpPr>
          <p:nvPr>
            <p:ph type="body"/>
          </p:nvPr>
        </p:nvSpPr>
        <p:spPr>
          <a:xfrm>
            <a:off x="838080" y="1905120"/>
            <a:ext cx="3809520" cy="4114440"/>
          </a:xfrm>
          <a:prstGeom prst="rect">
            <a:avLst/>
          </a:prstGeom>
        </p:spPr>
        <p:txBody>
          <a:bodyPr>
            <a:noAutofit/>
          </a:bodyPr>
          <a:lstStyle/>
          <a:p>
            <a:pPr marL="343080" indent="-342720">
              <a:lnSpc>
                <a:spcPct val="100000"/>
              </a:lnSpc>
              <a:spcBef>
                <a:spcPts val="641"/>
              </a:spcBef>
              <a:buClr>
                <a:srgbClr val="40458C"/>
              </a:buClr>
              <a:buSzPct val="60000"/>
              <a:buFont typeface="Wingdings" charset="2"/>
              <a:buChar char=""/>
            </a:pPr>
            <a:r>
              <a:rPr lang="en-US" sz="3200" b="0" strike="noStrike" spc="-1">
                <a:solidFill>
                  <a:srgbClr val="40458C"/>
                </a:solidFill>
                <a:latin typeface="Tahoma"/>
                <a:ea typeface="ＭＳ Ｐゴシック"/>
              </a:rPr>
              <a:t>Click to edit Master text styles</a:t>
            </a:r>
            <a:endParaRPr lang="en-US" sz="3200" b="0" strike="noStrike" spc="-1">
              <a:solidFill>
                <a:srgbClr val="40458C"/>
              </a:solidFill>
              <a:latin typeface="Tahoma"/>
            </a:endParaRPr>
          </a:p>
          <a:p>
            <a:pPr marL="743040" lvl="1" indent="-285480">
              <a:lnSpc>
                <a:spcPct val="100000"/>
              </a:lnSpc>
              <a:spcBef>
                <a:spcPts val="561"/>
              </a:spcBef>
              <a:buClr>
                <a:srgbClr val="40458C"/>
              </a:buClr>
              <a:buSzPct val="60000"/>
              <a:buFont typeface="Wingdings" charset="2"/>
              <a:buChar char=""/>
            </a:pPr>
            <a:r>
              <a:rPr lang="en-US" sz="2800" b="0" strike="noStrike" spc="-1">
                <a:solidFill>
                  <a:srgbClr val="40458C"/>
                </a:solidFill>
                <a:latin typeface="Tahoma"/>
                <a:ea typeface="ＭＳ Ｐゴシック"/>
              </a:rPr>
              <a:t>Second level</a:t>
            </a:r>
            <a:endParaRPr lang="en-US" sz="2800" b="0" strike="noStrike" spc="-1">
              <a:solidFill>
                <a:srgbClr val="40458C"/>
              </a:solidFill>
              <a:latin typeface="Tahoma"/>
            </a:endParaRPr>
          </a:p>
          <a:p>
            <a:pPr marL="1143000" lvl="2" indent="-228240">
              <a:lnSpc>
                <a:spcPct val="100000"/>
              </a:lnSpc>
              <a:spcBef>
                <a:spcPts val="479"/>
              </a:spcBef>
              <a:buClr>
                <a:srgbClr val="6F89F7"/>
              </a:buClr>
              <a:buSzPct val="95000"/>
              <a:buFont typeface="Wingdings" charset="2"/>
              <a:buChar char=""/>
            </a:pPr>
            <a:r>
              <a:rPr lang="en-US" sz="2400" b="0" strike="noStrike" spc="-1">
                <a:solidFill>
                  <a:srgbClr val="40458C"/>
                </a:solidFill>
                <a:latin typeface="Tahoma"/>
                <a:ea typeface="ＭＳ Ｐゴシック"/>
              </a:rPr>
              <a:t>Third level</a:t>
            </a:r>
            <a:endParaRPr lang="en-US" sz="2400" b="0" strike="noStrike" spc="-1">
              <a:solidFill>
                <a:srgbClr val="40458C"/>
              </a:solidFill>
              <a:latin typeface="Tahoma"/>
            </a:endParaRPr>
          </a:p>
          <a:p>
            <a:pPr marL="1600200" lvl="3" indent="-228240">
              <a:lnSpc>
                <a:spcPct val="100000"/>
              </a:lnSpc>
              <a:spcBef>
                <a:spcPts val="400"/>
              </a:spcBef>
              <a:buClr>
                <a:srgbClr val="40458C"/>
              </a:buClr>
              <a:buSzPct val="65000"/>
              <a:buFont typeface="Wingdings" charset="2"/>
              <a:buChar char=""/>
            </a:pPr>
            <a:r>
              <a:rPr lang="en-US" sz="2000" b="0" strike="noStrike" spc="-1">
                <a:solidFill>
                  <a:srgbClr val="40458C"/>
                </a:solidFill>
                <a:latin typeface="Tahoma"/>
                <a:ea typeface="ＭＳ Ｐゴシック"/>
              </a:rPr>
              <a:t>Fourth level</a:t>
            </a:r>
            <a:endParaRPr lang="en-US" sz="2000" b="0" strike="noStrike" spc="-1">
              <a:solidFill>
                <a:srgbClr val="40458C"/>
              </a:solidFill>
              <a:latin typeface="Tahoma"/>
            </a:endParaRPr>
          </a:p>
          <a:p>
            <a:pPr marL="2057400" lvl="4" indent="-228240">
              <a:lnSpc>
                <a:spcPct val="100000"/>
              </a:lnSpc>
              <a:spcBef>
                <a:spcPts val="400"/>
              </a:spcBef>
              <a:buClr>
                <a:srgbClr val="6F89F7"/>
              </a:buClr>
              <a:buSzPct val="60000"/>
              <a:buFont typeface="Wingdings" charset="2"/>
              <a:buChar char=""/>
            </a:pPr>
            <a:r>
              <a:rPr lang="en-US" sz="2000" b="0" strike="noStrike" spc="-1">
                <a:solidFill>
                  <a:srgbClr val="40458C"/>
                </a:solidFill>
                <a:latin typeface="Tahoma"/>
                <a:ea typeface="ＭＳ Ｐゴシック"/>
              </a:rPr>
              <a:t>Fifth level</a:t>
            </a:r>
            <a:endParaRPr lang="en-US" sz="2000" b="0" strike="noStrike" spc="-1">
              <a:solidFill>
                <a:srgbClr val="40458C"/>
              </a:solidFill>
              <a:latin typeface="Tahoma"/>
            </a:endParaRPr>
          </a:p>
        </p:txBody>
      </p:sp>
      <p:sp>
        <p:nvSpPr>
          <p:cNvPr id="435" name="PlaceHolder 64"/>
          <p:cNvSpPr>
            <a:spLocks noGrp="1"/>
          </p:cNvSpPr>
          <p:nvPr>
            <p:ph type="body"/>
          </p:nvPr>
        </p:nvSpPr>
        <p:spPr>
          <a:xfrm>
            <a:off x="4800600" y="1905120"/>
            <a:ext cx="3809520" cy="4114440"/>
          </a:xfrm>
          <a:prstGeom prst="rect">
            <a:avLst/>
          </a:prstGeom>
        </p:spPr>
        <p:txBody>
          <a:bodyPr>
            <a:noAutofit/>
          </a:bodyPr>
          <a:lstStyle/>
          <a:p>
            <a:pPr marL="343080" indent="-342720">
              <a:lnSpc>
                <a:spcPct val="100000"/>
              </a:lnSpc>
              <a:spcBef>
                <a:spcPts val="641"/>
              </a:spcBef>
              <a:buClr>
                <a:srgbClr val="40458C"/>
              </a:buClr>
              <a:buSzPct val="60000"/>
              <a:buFont typeface="Wingdings" charset="2"/>
              <a:buChar char=""/>
            </a:pPr>
            <a:r>
              <a:rPr lang="en-US" sz="3200" b="0" strike="noStrike" spc="-1">
                <a:solidFill>
                  <a:srgbClr val="40458C"/>
                </a:solidFill>
                <a:latin typeface="Tahoma"/>
                <a:ea typeface="ＭＳ Ｐゴシック"/>
              </a:rPr>
              <a:t>Click to edit Master text styles</a:t>
            </a:r>
            <a:endParaRPr lang="en-US" sz="3200" b="0" strike="noStrike" spc="-1">
              <a:solidFill>
                <a:srgbClr val="40458C"/>
              </a:solidFill>
              <a:latin typeface="Tahoma"/>
            </a:endParaRPr>
          </a:p>
          <a:p>
            <a:pPr marL="743040" lvl="1" indent="-285480">
              <a:lnSpc>
                <a:spcPct val="100000"/>
              </a:lnSpc>
              <a:spcBef>
                <a:spcPts val="561"/>
              </a:spcBef>
              <a:buClr>
                <a:srgbClr val="40458C"/>
              </a:buClr>
              <a:buSzPct val="60000"/>
              <a:buFont typeface="Wingdings" charset="2"/>
              <a:buChar char=""/>
            </a:pPr>
            <a:r>
              <a:rPr lang="en-US" sz="2800" b="0" strike="noStrike" spc="-1">
                <a:solidFill>
                  <a:srgbClr val="40458C"/>
                </a:solidFill>
                <a:latin typeface="Tahoma"/>
                <a:ea typeface="ＭＳ Ｐゴシック"/>
              </a:rPr>
              <a:t>Second level</a:t>
            </a:r>
            <a:endParaRPr lang="en-US" sz="2800" b="0" strike="noStrike" spc="-1">
              <a:solidFill>
                <a:srgbClr val="40458C"/>
              </a:solidFill>
              <a:latin typeface="Tahoma"/>
            </a:endParaRPr>
          </a:p>
          <a:p>
            <a:pPr marL="1143000" lvl="2" indent="-228240">
              <a:lnSpc>
                <a:spcPct val="100000"/>
              </a:lnSpc>
              <a:spcBef>
                <a:spcPts val="479"/>
              </a:spcBef>
              <a:buClr>
                <a:srgbClr val="6F89F7"/>
              </a:buClr>
              <a:buSzPct val="95000"/>
              <a:buFont typeface="Wingdings" charset="2"/>
              <a:buChar char=""/>
            </a:pPr>
            <a:r>
              <a:rPr lang="en-US" sz="2400" b="0" strike="noStrike" spc="-1">
                <a:solidFill>
                  <a:srgbClr val="40458C"/>
                </a:solidFill>
                <a:latin typeface="Tahoma"/>
                <a:ea typeface="ＭＳ Ｐゴシック"/>
              </a:rPr>
              <a:t>Third level</a:t>
            </a:r>
            <a:endParaRPr lang="en-US" sz="2400" b="0" strike="noStrike" spc="-1">
              <a:solidFill>
                <a:srgbClr val="40458C"/>
              </a:solidFill>
              <a:latin typeface="Tahoma"/>
            </a:endParaRPr>
          </a:p>
          <a:p>
            <a:pPr marL="1600200" lvl="3" indent="-228240">
              <a:lnSpc>
                <a:spcPct val="100000"/>
              </a:lnSpc>
              <a:spcBef>
                <a:spcPts val="400"/>
              </a:spcBef>
              <a:buClr>
                <a:srgbClr val="40458C"/>
              </a:buClr>
              <a:buSzPct val="65000"/>
              <a:buFont typeface="Wingdings" charset="2"/>
              <a:buChar char=""/>
            </a:pPr>
            <a:r>
              <a:rPr lang="en-US" sz="2000" b="0" strike="noStrike" spc="-1">
                <a:solidFill>
                  <a:srgbClr val="40458C"/>
                </a:solidFill>
                <a:latin typeface="Tahoma"/>
                <a:ea typeface="ＭＳ Ｐゴシック"/>
              </a:rPr>
              <a:t>Fourth level</a:t>
            </a:r>
            <a:endParaRPr lang="en-US" sz="2000" b="0" strike="noStrike" spc="-1">
              <a:solidFill>
                <a:srgbClr val="40458C"/>
              </a:solidFill>
              <a:latin typeface="Tahoma"/>
            </a:endParaRPr>
          </a:p>
          <a:p>
            <a:pPr marL="2057400" lvl="4" indent="-228240">
              <a:lnSpc>
                <a:spcPct val="100000"/>
              </a:lnSpc>
              <a:spcBef>
                <a:spcPts val="400"/>
              </a:spcBef>
              <a:buClr>
                <a:srgbClr val="6F89F7"/>
              </a:buClr>
              <a:buSzPct val="60000"/>
              <a:buFont typeface="Wingdings" charset="2"/>
              <a:buChar char=""/>
            </a:pPr>
            <a:r>
              <a:rPr lang="en-US" sz="2000" b="0" strike="noStrike" spc="-1">
                <a:solidFill>
                  <a:srgbClr val="40458C"/>
                </a:solidFill>
                <a:latin typeface="Tahoma"/>
                <a:ea typeface="ＭＳ Ｐゴシック"/>
              </a:rPr>
              <a:t>Fifth level</a:t>
            </a:r>
            <a:endParaRPr lang="en-US" sz="2000" b="0" strike="noStrike" spc="-1">
              <a:solidFill>
                <a:srgbClr val="40458C"/>
              </a:solidFill>
              <a:latin typeface="Tahoma"/>
            </a:endParaRPr>
          </a:p>
        </p:txBody>
      </p:sp>
      <p:sp>
        <p:nvSpPr>
          <p:cNvPr id="436" name="PlaceHolder 65"/>
          <p:cNvSpPr>
            <a:spLocks noGrp="1"/>
          </p:cNvSpPr>
          <p:nvPr>
            <p:ph type="dt"/>
          </p:nvPr>
        </p:nvSpPr>
        <p:spPr>
          <a:xfrm>
            <a:off x="380880" y="6248520"/>
            <a:ext cx="3580920" cy="456840"/>
          </a:xfrm>
          <a:prstGeom prst="rect">
            <a:avLst/>
          </a:prstGeom>
        </p:spPr>
        <p:txBody>
          <a:bodyPr anchor="b">
            <a:noAutofit/>
          </a:bodyPr>
          <a:lstStyle/>
          <a:p>
            <a:pPr>
              <a:lnSpc>
                <a:spcPct val="100000"/>
              </a:lnSpc>
            </a:pPr>
            <a:r>
              <a:rPr lang="tr-TR" sz="1400" b="0" strike="noStrike" spc="-1">
                <a:solidFill>
                  <a:srgbClr val="40458C"/>
                </a:solidFill>
                <a:latin typeface="Tahoma"/>
                <a:ea typeface="ＭＳ Ｐゴシック"/>
              </a:rPr>
              <a:t>© 2014 Goodrich, Tamassia, Goldwasser</a:t>
            </a:r>
            <a:endParaRPr lang="tr-TR" sz="1400" b="0" strike="noStrike" spc="-1">
              <a:latin typeface="Times New Roman"/>
            </a:endParaRPr>
          </a:p>
        </p:txBody>
      </p:sp>
      <p:sp>
        <p:nvSpPr>
          <p:cNvPr id="437" name="PlaceHolder 66"/>
          <p:cNvSpPr>
            <a:spLocks noGrp="1"/>
          </p:cNvSpPr>
          <p:nvPr>
            <p:ph type="sldNum"/>
          </p:nvPr>
        </p:nvSpPr>
        <p:spPr>
          <a:xfrm>
            <a:off x="6553080" y="6248520"/>
            <a:ext cx="1904760" cy="456840"/>
          </a:xfrm>
          <a:prstGeom prst="rect">
            <a:avLst/>
          </a:prstGeom>
        </p:spPr>
        <p:txBody>
          <a:bodyPr anchor="b">
            <a:noAutofit/>
          </a:bodyPr>
          <a:lstStyle/>
          <a:p>
            <a:pPr algn="r">
              <a:lnSpc>
                <a:spcPct val="100000"/>
              </a:lnSpc>
            </a:pPr>
            <a:fld id="{BD4AD042-35CA-47AA-A174-0FC4ECA3A275}" type="slidenum">
              <a:rPr lang="tr-TR" sz="1400" b="0" strike="noStrike" spc="-1">
                <a:solidFill>
                  <a:srgbClr val="40458C"/>
                </a:solidFill>
                <a:latin typeface="Tahoma"/>
                <a:ea typeface="ＭＳ Ｐゴシック"/>
              </a:rPr>
              <a:t>‹#›</a:t>
            </a:fld>
            <a:endParaRPr lang="tr-TR" sz="1400" b="0" strike="noStrike" spc="-1">
              <a:latin typeface="Times New Roman"/>
            </a:endParaRPr>
          </a:p>
        </p:txBody>
      </p:sp>
      <p:sp>
        <p:nvSpPr>
          <p:cNvPr id="438" name="PlaceHolder 67"/>
          <p:cNvSpPr>
            <a:spLocks noGrp="1"/>
          </p:cNvSpPr>
          <p:nvPr>
            <p:ph type="ftr"/>
          </p:nvPr>
        </p:nvSpPr>
        <p:spPr>
          <a:xfrm>
            <a:off x="3124080" y="6248520"/>
            <a:ext cx="2895120" cy="456840"/>
          </a:xfrm>
          <a:prstGeom prst="rect">
            <a:avLst/>
          </a:prstGeom>
        </p:spPr>
        <p:txBody>
          <a:bodyPr anchor="b">
            <a:noAutofit/>
          </a:bodyPr>
          <a:lstStyle/>
          <a:p>
            <a:pPr algn="ctr">
              <a:lnSpc>
                <a:spcPct val="100000"/>
              </a:lnSpc>
            </a:pPr>
            <a:r>
              <a:rPr lang="tr-TR" sz="1400" b="0" strike="noStrike" spc="-1">
                <a:solidFill>
                  <a:srgbClr val="40458C"/>
                </a:solidFill>
                <a:latin typeface="Tahoma"/>
              </a:rPr>
              <a:t>Queues</a:t>
            </a:r>
            <a:endParaRPr lang="tr-TR"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9.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9.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9.xml"/><Relationship Id="rId1" Type="http://schemas.openxmlformats.org/officeDocument/2006/relationships/slideLayout" Target="../slideLayouts/slideLayout49.xml"/><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 name="TextShape 1"/>
          <p:cNvSpPr txBox="1"/>
          <p:nvPr/>
        </p:nvSpPr>
        <p:spPr>
          <a:xfrm>
            <a:off x="3124080" y="6248520"/>
            <a:ext cx="2895120" cy="456840"/>
          </a:xfrm>
          <a:prstGeom prst="rect">
            <a:avLst/>
          </a:prstGeom>
          <a:noFill/>
          <a:ln w="9360">
            <a:noFill/>
          </a:ln>
        </p:spPr>
        <p:txBody>
          <a:bodyPr anchor="b">
            <a:noAutofit/>
          </a:bodyPr>
          <a:lstStyle/>
          <a:p>
            <a:pPr algn="ctr">
              <a:lnSpc>
                <a:spcPct val="100000"/>
              </a:lnSpc>
            </a:pPr>
            <a:r>
              <a:rPr lang="tr-TR" sz="1400" b="0" strike="noStrike" spc="-1">
                <a:solidFill>
                  <a:srgbClr val="40458C"/>
                </a:solidFill>
                <a:latin typeface="Tahoma"/>
                <a:ea typeface="ＭＳ Ｐゴシック"/>
              </a:rPr>
              <a:t>Queues</a:t>
            </a:r>
            <a:endParaRPr lang="tr-TR" sz="1400" b="0" strike="noStrike" spc="-1">
              <a:latin typeface="Times New Roman"/>
            </a:endParaRPr>
          </a:p>
        </p:txBody>
      </p:sp>
      <p:sp>
        <p:nvSpPr>
          <p:cNvPr id="482" name="TextShape 2"/>
          <p:cNvSpPr txBox="1"/>
          <p:nvPr/>
        </p:nvSpPr>
        <p:spPr>
          <a:xfrm>
            <a:off x="6553080" y="6248520"/>
            <a:ext cx="1904760" cy="456840"/>
          </a:xfrm>
          <a:prstGeom prst="rect">
            <a:avLst/>
          </a:prstGeom>
          <a:noFill/>
          <a:ln w="9360">
            <a:noFill/>
          </a:ln>
        </p:spPr>
        <p:txBody>
          <a:bodyPr anchor="b">
            <a:noAutofit/>
          </a:bodyPr>
          <a:lstStyle/>
          <a:p>
            <a:pPr algn="r">
              <a:lnSpc>
                <a:spcPct val="100000"/>
              </a:lnSpc>
            </a:pPr>
            <a:fld id="{AFB49470-E593-46DF-9244-95BCBCEBBC33}" type="slidenum">
              <a:rPr lang="tr-TR" sz="1400" b="0" strike="noStrike" spc="-1">
                <a:solidFill>
                  <a:srgbClr val="40458C"/>
                </a:solidFill>
                <a:latin typeface="Tahoma"/>
                <a:ea typeface="ＭＳ Ｐゴシック"/>
              </a:rPr>
              <a:t>1</a:t>
            </a:fld>
            <a:endParaRPr lang="tr-TR" sz="1400" b="0" strike="noStrike" spc="-1">
              <a:latin typeface="Times New Roman"/>
            </a:endParaRPr>
          </a:p>
        </p:txBody>
      </p:sp>
      <p:sp>
        <p:nvSpPr>
          <p:cNvPr id="483" name="TextShape 3"/>
          <p:cNvSpPr txBox="1"/>
          <p:nvPr/>
        </p:nvSpPr>
        <p:spPr>
          <a:xfrm>
            <a:off x="914400" y="1676520"/>
            <a:ext cx="7772040" cy="1142640"/>
          </a:xfrm>
          <a:prstGeom prst="rect">
            <a:avLst/>
          </a:prstGeom>
          <a:noFill/>
          <a:ln>
            <a:noFill/>
          </a:ln>
        </p:spPr>
        <p:txBody>
          <a:bodyPr anchor="b">
            <a:noAutofit/>
          </a:bodyPr>
          <a:lstStyle/>
          <a:p>
            <a:pPr>
              <a:lnSpc>
                <a:spcPct val="100000"/>
              </a:lnSpc>
            </a:pPr>
            <a:r>
              <a:rPr lang="en-US" sz="4400" b="0" strike="noStrike" spc="-1">
                <a:solidFill>
                  <a:srgbClr val="BE2D00"/>
                </a:solidFill>
                <a:latin typeface="Tahoma"/>
                <a:ea typeface="ＭＳ Ｐゴシック"/>
              </a:rPr>
              <a:t>Queues</a:t>
            </a:r>
            <a:endParaRPr lang="en-US" sz="4400" b="0" strike="noStrike" spc="-1">
              <a:solidFill>
                <a:srgbClr val="40458C"/>
              </a:solidFill>
              <a:latin typeface="Tahoma"/>
            </a:endParaRPr>
          </a:p>
        </p:txBody>
      </p:sp>
      <p:grpSp>
        <p:nvGrpSpPr>
          <p:cNvPr id="484" name="Group 4"/>
          <p:cNvGrpSpPr/>
          <p:nvPr/>
        </p:nvGrpSpPr>
        <p:grpSpPr>
          <a:xfrm>
            <a:off x="1981080" y="4343400"/>
            <a:ext cx="1828440" cy="907560"/>
            <a:chOff x="1981080" y="4343400"/>
            <a:chExt cx="1828440" cy="907560"/>
          </a:xfrm>
        </p:grpSpPr>
        <p:sp>
          <p:nvSpPr>
            <p:cNvPr id="485" name="CustomShape 5"/>
            <p:cNvSpPr/>
            <p:nvPr/>
          </p:nvSpPr>
          <p:spPr>
            <a:xfrm>
              <a:off x="2187720" y="4535640"/>
              <a:ext cx="553680" cy="410760"/>
            </a:xfrm>
            <a:custGeom>
              <a:avLst/>
              <a:gdLst/>
              <a:ahLst/>
              <a:cxnLst/>
              <a:rect l="l" t="t" r="r" b="b"/>
              <a:pathLst>
                <a:path w="1047" h="776">
                  <a:moveTo>
                    <a:pt x="952" y="0"/>
                  </a:moveTo>
                  <a:lnTo>
                    <a:pt x="195" y="70"/>
                  </a:lnTo>
                  <a:lnTo>
                    <a:pt x="0" y="247"/>
                  </a:lnTo>
                  <a:lnTo>
                    <a:pt x="5" y="776"/>
                  </a:lnTo>
                  <a:lnTo>
                    <a:pt x="129" y="774"/>
                  </a:lnTo>
                  <a:lnTo>
                    <a:pt x="148" y="249"/>
                  </a:lnTo>
                  <a:lnTo>
                    <a:pt x="359" y="282"/>
                  </a:lnTo>
                  <a:lnTo>
                    <a:pt x="226" y="121"/>
                  </a:lnTo>
                  <a:lnTo>
                    <a:pt x="1047" y="37"/>
                  </a:lnTo>
                  <a:lnTo>
                    <a:pt x="952" y="0"/>
                  </a:lnTo>
                  <a:close/>
                </a:path>
              </a:pathLst>
            </a:custGeom>
            <a:solidFill>
              <a:schemeClr val="bg2"/>
            </a:solidFill>
            <a:ln w="9360">
              <a:solidFill>
                <a:schemeClr val="tx1"/>
              </a:solidFill>
              <a:round/>
            </a:ln>
          </p:spPr>
          <p:style>
            <a:lnRef idx="0">
              <a:scrgbClr r="0" g="0" b="0"/>
            </a:lnRef>
            <a:fillRef idx="0">
              <a:scrgbClr r="0" g="0" b="0"/>
            </a:fillRef>
            <a:effectRef idx="0">
              <a:scrgbClr r="0" g="0" b="0"/>
            </a:effectRef>
            <a:fontRef idx="minor"/>
          </p:style>
        </p:sp>
        <p:sp>
          <p:nvSpPr>
            <p:cNvPr id="486" name="CustomShape 6"/>
            <p:cNvSpPr/>
            <p:nvPr/>
          </p:nvSpPr>
          <p:spPr>
            <a:xfrm>
              <a:off x="1987560" y="4680000"/>
              <a:ext cx="1393560" cy="344160"/>
            </a:xfrm>
            <a:custGeom>
              <a:avLst/>
              <a:gdLst/>
              <a:ahLst/>
              <a:cxnLst/>
              <a:rect l="l" t="t" r="r" b="b"/>
              <a:pathLst>
                <a:path w="2634" h="651">
                  <a:moveTo>
                    <a:pt x="248" y="24"/>
                  </a:moveTo>
                  <a:lnTo>
                    <a:pt x="242" y="28"/>
                  </a:lnTo>
                  <a:lnTo>
                    <a:pt x="225" y="35"/>
                  </a:lnTo>
                  <a:lnTo>
                    <a:pt x="214" y="40"/>
                  </a:lnTo>
                  <a:lnTo>
                    <a:pt x="200" y="47"/>
                  </a:lnTo>
                  <a:lnTo>
                    <a:pt x="185" y="55"/>
                  </a:lnTo>
                  <a:lnTo>
                    <a:pt x="177" y="61"/>
                  </a:lnTo>
                  <a:lnTo>
                    <a:pt x="169" y="65"/>
                  </a:lnTo>
                  <a:lnTo>
                    <a:pt x="160" y="69"/>
                  </a:lnTo>
                  <a:lnTo>
                    <a:pt x="153" y="76"/>
                  </a:lnTo>
                  <a:lnTo>
                    <a:pt x="144" y="83"/>
                  </a:lnTo>
                  <a:lnTo>
                    <a:pt x="135" y="88"/>
                  </a:lnTo>
                  <a:lnTo>
                    <a:pt x="119" y="102"/>
                  </a:lnTo>
                  <a:lnTo>
                    <a:pt x="101" y="117"/>
                  </a:lnTo>
                  <a:lnTo>
                    <a:pt x="86" y="134"/>
                  </a:lnTo>
                  <a:lnTo>
                    <a:pt x="71" y="152"/>
                  </a:lnTo>
                  <a:lnTo>
                    <a:pt x="57" y="171"/>
                  </a:lnTo>
                  <a:lnTo>
                    <a:pt x="44" y="191"/>
                  </a:lnTo>
                  <a:lnTo>
                    <a:pt x="33" y="213"/>
                  </a:lnTo>
                  <a:lnTo>
                    <a:pt x="25" y="235"/>
                  </a:lnTo>
                  <a:lnTo>
                    <a:pt x="11" y="274"/>
                  </a:lnTo>
                  <a:lnTo>
                    <a:pt x="0" y="348"/>
                  </a:lnTo>
                  <a:lnTo>
                    <a:pt x="2" y="381"/>
                  </a:lnTo>
                  <a:lnTo>
                    <a:pt x="9" y="412"/>
                  </a:lnTo>
                  <a:lnTo>
                    <a:pt x="17" y="440"/>
                  </a:lnTo>
                  <a:lnTo>
                    <a:pt x="22" y="454"/>
                  </a:lnTo>
                  <a:lnTo>
                    <a:pt x="28" y="467"/>
                  </a:lnTo>
                  <a:lnTo>
                    <a:pt x="35" y="478"/>
                  </a:lnTo>
                  <a:lnTo>
                    <a:pt x="44" y="489"/>
                  </a:lnTo>
                  <a:lnTo>
                    <a:pt x="64" y="507"/>
                  </a:lnTo>
                  <a:lnTo>
                    <a:pt x="73" y="513"/>
                  </a:lnTo>
                  <a:lnTo>
                    <a:pt x="86" y="519"/>
                  </a:lnTo>
                  <a:lnTo>
                    <a:pt x="97" y="523"/>
                  </a:lnTo>
                  <a:lnTo>
                    <a:pt x="108" y="527"/>
                  </a:lnTo>
                  <a:lnTo>
                    <a:pt x="129" y="533"/>
                  </a:lnTo>
                  <a:lnTo>
                    <a:pt x="146" y="537"/>
                  </a:lnTo>
                  <a:lnTo>
                    <a:pt x="162" y="537"/>
                  </a:lnTo>
                  <a:lnTo>
                    <a:pt x="979" y="562"/>
                  </a:lnTo>
                  <a:lnTo>
                    <a:pt x="1118" y="527"/>
                  </a:lnTo>
                  <a:lnTo>
                    <a:pt x="1122" y="617"/>
                  </a:lnTo>
                  <a:lnTo>
                    <a:pt x="1213" y="560"/>
                  </a:lnTo>
                  <a:lnTo>
                    <a:pt x="1224" y="530"/>
                  </a:lnTo>
                  <a:lnTo>
                    <a:pt x="1230" y="515"/>
                  </a:lnTo>
                  <a:lnTo>
                    <a:pt x="1238" y="500"/>
                  </a:lnTo>
                  <a:lnTo>
                    <a:pt x="1247" y="483"/>
                  </a:lnTo>
                  <a:lnTo>
                    <a:pt x="1257" y="464"/>
                  </a:lnTo>
                  <a:lnTo>
                    <a:pt x="1268" y="447"/>
                  </a:lnTo>
                  <a:lnTo>
                    <a:pt x="1282" y="428"/>
                  </a:lnTo>
                  <a:lnTo>
                    <a:pt x="1297" y="412"/>
                  </a:lnTo>
                  <a:lnTo>
                    <a:pt x="1314" y="396"/>
                  </a:lnTo>
                  <a:lnTo>
                    <a:pt x="1322" y="390"/>
                  </a:lnTo>
                  <a:lnTo>
                    <a:pt x="1332" y="383"/>
                  </a:lnTo>
                  <a:lnTo>
                    <a:pt x="1341" y="377"/>
                  </a:lnTo>
                  <a:lnTo>
                    <a:pt x="1351" y="372"/>
                  </a:lnTo>
                  <a:lnTo>
                    <a:pt x="1362" y="366"/>
                  </a:lnTo>
                  <a:lnTo>
                    <a:pt x="1373" y="363"/>
                  </a:lnTo>
                  <a:lnTo>
                    <a:pt x="1395" y="358"/>
                  </a:lnTo>
                  <a:lnTo>
                    <a:pt x="1442" y="357"/>
                  </a:lnTo>
                  <a:lnTo>
                    <a:pt x="1486" y="359"/>
                  </a:lnTo>
                  <a:lnTo>
                    <a:pt x="1527" y="370"/>
                  </a:lnTo>
                  <a:lnTo>
                    <a:pt x="1547" y="377"/>
                  </a:lnTo>
                  <a:lnTo>
                    <a:pt x="1566" y="385"/>
                  </a:lnTo>
                  <a:lnTo>
                    <a:pt x="1584" y="395"/>
                  </a:lnTo>
                  <a:lnTo>
                    <a:pt x="1592" y="399"/>
                  </a:lnTo>
                  <a:lnTo>
                    <a:pt x="1599" y="405"/>
                  </a:lnTo>
                  <a:lnTo>
                    <a:pt x="1626" y="428"/>
                  </a:lnTo>
                  <a:lnTo>
                    <a:pt x="1648" y="454"/>
                  </a:lnTo>
                  <a:lnTo>
                    <a:pt x="1662" y="485"/>
                  </a:lnTo>
                  <a:lnTo>
                    <a:pt x="1673" y="516"/>
                  </a:lnTo>
                  <a:lnTo>
                    <a:pt x="1682" y="545"/>
                  </a:lnTo>
                  <a:lnTo>
                    <a:pt x="1693" y="599"/>
                  </a:lnTo>
                  <a:lnTo>
                    <a:pt x="1701" y="651"/>
                  </a:lnTo>
                  <a:lnTo>
                    <a:pt x="2623" y="560"/>
                  </a:lnTo>
                  <a:lnTo>
                    <a:pt x="2634" y="507"/>
                  </a:lnTo>
                  <a:lnTo>
                    <a:pt x="1931" y="526"/>
                  </a:lnTo>
                  <a:lnTo>
                    <a:pt x="1917" y="511"/>
                  </a:lnTo>
                  <a:lnTo>
                    <a:pt x="1899" y="493"/>
                  </a:lnTo>
                  <a:lnTo>
                    <a:pt x="1877" y="472"/>
                  </a:lnTo>
                  <a:lnTo>
                    <a:pt x="1863" y="460"/>
                  </a:lnTo>
                  <a:lnTo>
                    <a:pt x="1850" y="446"/>
                  </a:lnTo>
                  <a:lnTo>
                    <a:pt x="1833" y="432"/>
                  </a:lnTo>
                  <a:lnTo>
                    <a:pt x="1817" y="418"/>
                  </a:lnTo>
                  <a:lnTo>
                    <a:pt x="1800" y="403"/>
                  </a:lnTo>
                  <a:lnTo>
                    <a:pt x="1784" y="388"/>
                  </a:lnTo>
                  <a:lnTo>
                    <a:pt x="1764" y="373"/>
                  </a:lnTo>
                  <a:lnTo>
                    <a:pt x="1745" y="358"/>
                  </a:lnTo>
                  <a:lnTo>
                    <a:pt x="1726" y="341"/>
                  </a:lnTo>
                  <a:lnTo>
                    <a:pt x="1716" y="335"/>
                  </a:lnTo>
                  <a:lnTo>
                    <a:pt x="1705" y="326"/>
                  </a:lnTo>
                  <a:lnTo>
                    <a:pt x="1695" y="319"/>
                  </a:lnTo>
                  <a:lnTo>
                    <a:pt x="1684" y="313"/>
                  </a:lnTo>
                  <a:lnTo>
                    <a:pt x="1675" y="306"/>
                  </a:lnTo>
                  <a:lnTo>
                    <a:pt x="1664" y="297"/>
                  </a:lnTo>
                  <a:lnTo>
                    <a:pt x="1655" y="290"/>
                  </a:lnTo>
                  <a:lnTo>
                    <a:pt x="1646" y="284"/>
                  </a:lnTo>
                  <a:lnTo>
                    <a:pt x="1635" y="278"/>
                  </a:lnTo>
                  <a:lnTo>
                    <a:pt x="1625" y="271"/>
                  </a:lnTo>
                  <a:lnTo>
                    <a:pt x="1614" y="266"/>
                  </a:lnTo>
                  <a:lnTo>
                    <a:pt x="1604" y="259"/>
                  </a:lnTo>
                  <a:lnTo>
                    <a:pt x="1593" y="253"/>
                  </a:lnTo>
                  <a:lnTo>
                    <a:pt x="1584" y="249"/>
                  </a:lnTo>
                  <a:lnTo>
                    <a:pt x="1573" y="244"/>
                  </a:lnTo>
                  <a:lnTo>
                    <a:pt x="1563" y="240"/>
                  </a:lnTo>
                  <a:lnTo>
                    <a:pt x="1553" y="235"/>
                  </a:lnTo>
                  <a:lnTo>
                    <a:pt x="1544" y="231"/>
                  </a:lnTo>
                  <a:lnTo>
                    <a:pt x="1524" y="224"/>
                  </a:lnTo>
                  <a:lnTo>
                    <a:pt x="1505" y="219"/>
                  </a:lnTo>
                  <a:lnTo>
                    <a:pt x="1487" y="215"/>
                  </a:lnTo>
                  <a:lnTo>
                    <a:pt x="1471" y="213"/>
                  </a:lnTo>
                  <a:lnTo>
                    <a:pt x="1436" y="216"/>
                  </a:lnTo>
                  <a:lnTo>
                    <a:pt x="1407" y="226"/>
                  </a:lnTo>
                  <a:lnTo>
                    <a:pt x="1392" y="231"/>
                  </a:lnTo>
                  <a:lnTo>
                    <a:pt x="1377" y="237"/>
                  </a:lnTo>
                  <a:lnTo>
                    <a:pt x="1362" y="244"/>
                  </a:lnTo>
                  <a:lnTo>
                    <a:pt x="1348" y="252"/>
                  </a:lnTo>
                  <a:lnTo>
                    <a:pt x="1334" y="259"/>
                  </a:lnTo>
                  <a:lnTo>
                    <a:pt x="1321" y="267"/>
                  </a:lnTo>
                  <a:lnTo>
                    <a:pt x="1307" y="277"/>
                  </a:lnTo>
                  <a:lnTo>
                    <a:pt x="1300" y="282"/>
                  </a:lnTo>
                  <a:lnTo>
                    <a:pt x="1293" y="286"/>
                  </a:lnTo>
                  <a:lnTo>
                    <a:pt x="1286" y="290"/>
                  </a:lnTo>
                  <a:lnTo>
                    <a:pt x="1279" y="296"/>
                  </a:lnTo>
                  <a:lnTo>
                    <a:pt x="1272" y="299"/>
                  </a:lnTo>
                  <a:lnTo>
                    <a:pt x="1267" y="304"/>
                  </a:lnTo>
                  <a:lnTo>
                    <a:pt x="1260" y="308"/>
                  </a:lnTo>
                  <a:lnTo>
                    <a:pt x="1254" y="313"/>
                  </a:lnTo>
                  <a:lnTo>
                    <a:pt x="1247" y="318"/>
                  </a:lnTo>
                  <a:lnTo>
                    <a:pt x="1241" y="322"/>
                  </a:lnTo>
                  <a:lnTo>
                    <a:pt x="1234" y="328"/>
                  </a:lnTo>
                  <a:lnTo>
                    <a:pt x="1228" y="332"/>
                  </a:lnTo>
                  <a:lnTo>
                    <a:pt x="1223" y="336"/>
                  </a:lnTo>
                  <a:lnTo>
                    <a:pt x="1217" y="340"/>
                  </a:lnTo>
                  <a:lnTo>
                    <a:pt x="1212" y="344"/>
                  </a:lnTo>
                  <a:lnTo>
                    <a:pt x="1206" y="350"/>
                  </a:lnTo>
                  <a:lnTo>
                    <a:pt x="1194" y="358"/>
                  </a:lnTo>
                  <a:lnTo>
                    <a:pt x="1184" y="366"/>
                  </a:lnTo>
                  <a:lnTo>
                    <a:pt x="1173" y="373"/>
                  </a:lnTo>
                  <a:lnTo>
                    <a:pt x="1163" y="380"/>
                  </a:lnTo>
                  <a:lnTo>
                    <a:pt x="1154" y="385"/>
                  </a:lnTo>
                  <a:lnTo>
                    <a:pt x="1146" y="390"/>
                  </a:lnTo>
                  <a:lnTo>
                    <a:pt x="1137" y="395"/>
                  </a:lnTo>
                  <a:lnTo>
                    <a:pt x="1121" y="402"/>
                  </a:lnTo>
                  <a:lnTo>
                    <a:pt x="1107" y="405"/>
                  </a:lnTo>
                  <a:lnTo>
                    <a:pt x="1096" y="402"/>
                  </a:lnTo>
                  <a:lnTo>
                    <a:pt x="1086" y="395"/>
                  </a:lnTo>
                  <a:lnTo>
                    <a:pt x="1077" y="373"/>
                  </a:lnTo>
                  <a:lnTo>
                    <a:pt x="1072" y="351"/>
                  </a:lnTo>
                  <a:lnTo>
                    <a:pt x="1075" y="329"/>
                  </a:lnTo>
                  <a:lnTo>
                    <a:pt x="1082" y="311"/>
                  </a:lnTo>
                  <a:lnTo>
                    <a:pt x="1092" y="293"/>
                  </a:lnTo>
                  <a:lnTo>
                    <a:pt x="1099" y="281"/>
                  </a:lnTo>
                  <a:lnTo>
                    <a:pt x="1108" y="267"/>
                  </a:lnTo>
                  <a:lnTo>
                    <a:pt x="1112" y="165"/>
                  </a:lnTo>
                  <a:lnTo>
                    <a:pt x="1088" y="145"/>
                  </a:lnTo>
                  <a:lnTo>
                    <a:pt x="1078" y="138"/>
                  </a:lnTo>
                  <a:lnTo>
                    <a:pt x="1068" y="129"/>
                  </a:lnTo>
                  <a:lnTo>
                    <a:pt x="1061" y="124"/>
                  </a:lnTo>
                  <a:lnTo>
                    <a:pt x="1056" y="121"/>
                  </a:lnTo>
                  <a:lnTo>
                    <a:pt x="1050" y="117"/>
                  </a:lnTo>
                  <a:lnTo>
                    <a:pt x="1045" y="138"/>
                  </a:lnTo>
                  <a:lnTo>
                    <a:pt x="1035" y="158"/>
                  </a:lnTo>
                  <a:lnTo>
                    <a:pt x="1028" y="169"/>
                  </a:lnTo>
                  <a:lnTo>
                    <a:pt x="1019" y="182"/>
                  </a:lnTo>
                  <a:lnTo>
                    <a:pt x="1002" y="201"/>
                  </a:lnTo>
                  <a:lnTo>
                    <a:pt x="990" y="212"/>
                  </a:lnTo>
                  <a:lnTo>
                    <a:pt x="977" y="216"/>
                  </a:lnTo>
                  <a:lnTo>
                    <a:pt x="972" y="275"/>
                  </a:lnTo>
                  <a:lnTo>
                    <a:pt x="964" y="297"/>
                  </a:lnTo>
                  <a:lnTo>
                    <a:pt x="958" y="310"/>
                  </a:lnTo>
                  <a:lnTo>
                    <a:pt x="951" y="321"/>
                  </a:lnTo>
                  <a:lnTo>
                    <a:pt x="933" y="337"/>
                  </a:lnTo>
                  <a:lnTo>
                    <a:pt x="922" y="344"/>
                  </a:lnTo>
                  <a:lnTo>
                    <a:pt x="908" y="350"/>
                  </a:lnTo>
                  <a:lnTo>
                    <a:pt x="881" y="355"/>
                  </a:lnTo>
                  <a:lnTo>
                    <a:pt x="858" y="357"/>
                  </a:lnTo>
                  <a:lnTo>
                    <a:pt x="838" y="352"/>
                  </a:lnTo>
                  <a:lnTo>
                    <a:pt x="822" y="346"/>
                  </a:lnTo>
                  <a:lnTo>
                    <a:pt x="796" y="321"/>
                  </a:lnTo>
                  <a:lnTo>
                    <a:pt x="783" y="303"/>
                  </a:lnTo>
                  <a:lnTo>
                    <a:pt x="773" y="282"/>
                  </a:lnTo>
                  <a:lnTo>
                    <a:pt x="768" y="259"/>
                  </a:lnTo>
                  <a:lnTo>
                    <a:pt x="767" y="235"/>
                  </a:lnTo>
                  <a:lnTo>
                    <a:pt x="769" y="212"/>
                  </a:lnTo>
                  <a:lnTo>
                    <a:pt x="775" y="190"/>
                  </a:lnTo>
                  <a:lnTo>
                    <a:pt x="782" y="172"/>
                  </a:lnTo>
                  <a:lnTo>
                    <a:pt x="789" y="157"/>
                  </a:lnTo>
                  <a:lnTo>
                    <a:pt x="796" y="143"/>
                  </a:lnTo>
                  <a:lnTo>
                    <a:pt x="733" y="0"/>
                  </a:lnTo>
                  <a:lnTo>
                    <a:pt x="707" y="500"/>
                  </a:lnTo>
                  <a:lnTo>
                    <a:pt x="426" y="491"/>
                  </a:lnTo>
                  <a:lnTo>
                    <a:pt x="390" y="380"/>
                  </a:lnTo>
                  <a:lnTo>
                    <a:pt x="383" y="385"/>
                  </a:lnTo>
                  <a:lnTo>
                    <a:pt x="375" y="390"/>
                  </a:lnTo>
                  <a:lnTo>
                    <a:pt x="364" y="396"/>
                  </a:lnTo>
                  <a:lnTo>
                    <a:pt x="350" y="405"/>
                  </a:lnTo>
                  <a:lnTo>
                    <a:pt x="335" y="413"/>
                  </a:lnTo>
                  <a:lnTo>
                    <a:pt x="317" y="420"/>
                  </a:lnTo>
                  <a:lnTo>
                    <a:pt x="301" y="427"/>
                  </a:lnTo>
                  <a:lnTo>
                    <a:pt x="282" y="435"/>
                  </a:lnTo>
                  <a:lnTo>
                    <a:pt x="261" y="438"/>
                  </a:lnTo>
                  <a:lnTo>
                    <a:pt x="221" y="440"/>
                  </a:lnTo>
                  <a:lnTo>
                    <a:pt x="184" y="429"/>
                  </a:lnTo>
                  <a:lnTo>
                    <a:pt x="152" y="403"/>
                  </a:lnTo>
                  <a:lnTo>
                    <a:pt x="140" y="384"/>
                  </a:lnTo>
                  <a:lnTo>
                    <a:pt x="127" y="366"/>
                  </a:lnTo>
                  <a:lnTo>
                    <a:pt x="118" y="350"/>
                  </a:lnTo>
                  <a:lnTo>
                    <a:pt x="109" y="332"/>
                  </a:lnTo>
                  <a:lnTo>
                    <a:pt x="93" y="267"/>
                  </a:lnTo>
                  <a:lnTo>
                    <a:pt x="95" y="212"/>
                  </a:lnTo>
                  <a:lnTo>
                    <a:pt x="104" y="187"/>
                  </a:lnTo>
                  <a:lnTo>
                    <a:pt x="113" y="167"/>
                  </a:lnTo>
                  <a:lnTo>
                    <a:pt x="127" y="145"/>
                  </a:lnTo>
                  <a:lnTo>
                    <a:pt x="146" y="123"/>
                  </a:lnTo>
                  <a:lnTo>
                    <a:pt x="170" y="99"/>
                  </a:lnTo>
                  <a:lnTo>
                    <a:pt x="193" y="76"/>
                  </a:lnTo>
                  <a:lnTo>
                    <a:pt x="214" y="55"/>
                  </a:lnTo>
                  <a:lnTo>
                    <a:pt x="232" y="39"/>
                  </a:lnTo>
                  <a:lnTo>
                    <a:pt x="248" y="24"/>
                  </a:lnTo>
                  <a:close/>
                </a:path>
              </a:pathLst>
            </a:custGeom>
            <a:solidFill>
              <a:schemeClr val="bg2"/>
            </a:solidFill>
            <a:ln w="9360">
              <a:solidFill>
                <a:schemeClr val="tx1"/>
              </a:solidFill>
              <a:round/>
            </a:ln>
          </p:spPr>
          <p:style>
            <a:lnRef idx="0">
              <a:scrgbClr r="0" g="0" b="0"/>
            </a:lnRef>
            <a:fillRef idx="0">
              <a:scrgbClr r="0" g="0" b="0"/>
            </a:fillRef>
            <a:effectRef idx="0">
              <a:scrgbClr r="0" g="0" b="0"/>
            </a:effectRef>
            <a:fontRef idx="minor"/>
          </p:style>
        </p:sp>
        <p:sp>
          <p:nvSpPr>
            <p:cNvPr id="487" name="CustomShape 7"/>
            <p:cNvSpPr/>
            <p:nvPr/>
          </p:nvSpPr>
          <p:spPr>
            <a:xfrm>
              <a:off x="1986120" y="4927680"/>
              <a:ext cx="617040" cy="139320"/>
            </a:xfrm>
            <a:custGeom>
              <a:avLst/>
              <a:gdLst/>
              <a:ahLst/>
              <a:cxnLst/>
              <a:rect l="l" t="t" r="r" b="b"/>
              <a:pathLst>
                <a:path w="1169" h="264">
                  <a:moveTo>
                    <a:pt x="48" y="0"/>
                  </a:moveTo>
                  <a:lnTo>
                    <a:pt x="35" y="16"/>
                  </a:lnTo>
                  <a:lnTo>
                    <a:pt x="22" y="33"/>
                  </a:lnTo>
                  <a:lnTo>
                    <a:pt x="10" y="55"/>
                  </a:lnTo>
                  <a:lnTo>
                    <a:pt x="0" y="108"/>
                  </a:lnTo>
                  <a:lnTo>
                    <a:pt x="2" y="123"/>
                  </a:lnTo>
                  <a:lnTo>
                    <a:pt x="9" y="139"/>
                  </a:lnTo>
                  <a:lnTo>
                    <a:pt x="15" y="154"/>
                  </a:lnTo>
                  <a:lnTo>
                    <a:pt x="29" y="168"/>
                  </a:lnTo>
                  <a:lnTo>
                    <a:pt x="33" y="170"/>
                  </a:lnTo>
                  <a:lnTo>
                    <a:pt x="39" y="176"/>
                  </a:lnTo>
                  <a:lnTo>
                    <a:pt x="54" y="181"/>
                  </a:lnTo>
                  <a:lnTo>
                    <a:pt x="72" y="188"/>
                  </a:lnTo>
                  <a:lnTo>
                    <a:pt x="97" y="195"/>
                  </a:lnTo>
                  <a:lnTo>
                    <a:pt x="123" y="201"/>
                  </a:lnTo>
                  <a:lnTo>
                    <a:pt x="153" y="207"/>
                  </a:lnTo>
                  <a:lnTo>
                    <a:pt x="186" y="213"/>
                  </a:lnTo>
                  <a:lnTo>
                    <a:pt x="224" y="218"/>
                  </a:lnTo>
                  <a:lnTo>
                    <a:pt x="262" y="224"/>
                  </a:lnTo>
                  <a:lnTo>
                    <a:pt x="303" y="229"/>
                  </a:lnTo>
                  <a:lnTo>
                    <a:pt x="346" y="234"/>
                  </a:lnTo>
                  <a:lnTo>
                    <a:pt x="392" y="238"/>
                  </a:lnTo>
                  <a:lnTo>
                    <a:pt x="437" y="243"/>
                  </a:lnTo>
                  <a:lnTo>
                    <a:pt x="484" y="246"/>
                  </a:lnTo>
                  <a:lnTo>
                    <a:pt x="579" y="253"/>
                  </a:lnTo>
                  <a:lnTo>
                    <a:pt x="673" y="258"/>
                  </a:lnTo>
                  <a:lnTo>
                    <a:pt x="765" y="261"/>
                  </a:lnTo>
                  <a:lnTo>
                    <a:pt x="930" y="264"/>
                  </a:lnTo>
                  <a:lnTo>
                    <a:pt x="1054" y="261"/>
                  </a:lnTo>
                  <a:lnTo>
                    <a:pt x="1093" y="254"/>
                  </a:lnTo>
                  <a:lnTo>
                    <a:pt x="1114" y="247"/>
                  </a:lnTo>
                  <a:lnTo>
                    <a:pt x="1147" y="207"/>
                  </a:lnTo>
                  <a:lnTo>
                    <a:pt x="1163" y="155"/>
                  </a:lnTo>
                  <a:lnTo>
                    <a:pt x="1169" y="95"/>
                  </a:lnTo>
                  <a:lnTo>
                    <a:pt x="1156" y="104"/>
                  </a:lnTo>
                  <a:lnTo>
                    <a:pt x="1150" y="110"/>
                  </a:lnTo>
                  <a:lnTo>
                    <a:pt x="1143" y="115"/>
                  </a:lnTo>
                  <a:lnTo>
                    <a:pt x="1132" y="122"/>
                  </a:lnTo>
                  <a:lnTo>
                    <a:pt x="1121" y="128"/>
                  </a:lnTo>
                  <a:lnTo>
                    <a:pt x="1107" y="134"/>
                  </a:lnTo>
                  <a:lnTo>
                    <a:pt x="1090" y="141"/>
                  </a:lnTo>
                  <a:lnTo>
                    <a:pt x="1074" y="147"/>
                  </a:lnTo>
                  <a:lnTo>
                    <a:pt x="1054" y="154"/>
                  </a:lnTo>
                  <a:lnTo>
                    <a:pt x="1032" y="159"/>
                  </a:lnTo>
                  <a:lnTo>
                    <a:pt x="1009" y="163"/>
                  </a:lnTo>
                  <a:lnTo>
                    <a:pt x="983" y="169"/>
                  </a:lnTo>
                  <a:lnTo>
                    <a:pt x="955" y="172"/>
                  </a:lnTo>
                  <a:lnTo>
                    <a:pt x="875" y="176"/>
                  </a:lnTo>
                  <a:lnTo>
                    <a:pt x="758" y="177"/>
                  </a:lnTo>
                  <a:lnTo>
                    <a:pt x="469" y="169"/>
                  </a:lnTo>
                  <a:lnTo>
                    <a:pt x="325" y="161"/>
                  </a:lnTo>
                  <a:lnTo>
                    <a:pt x="259" y="154"/>
                  </a:lnTo>
                  <a:lnTo>
                    <a:pt x="199" y="147"/>
                  </a:lnTo>
                  <a:lnTo>
                    <a:pt x="148" y="140"/>
                  </a:lnTo>
                  <a:lnTo>
                    <a:pt x="106" y="132"/>
                  </a:lnTo>
                  <a:lnTo>
                    <a:pt x="76" y="122"/>
                  </a:lnTo>
                  <a:lnTo>
                    <a:pt x="60" y="111"/>
                  </a:lnTo>
                  <a:lnTo>
                    <a:pt x="46" y="89"/>
                  </a:lnTo>
                  <a:lnTo>
                    <a:pt x="43" y="70"/>
                  </a:lnTo>
                  <a:lnTo>
                    <a:pt x="44" y="51"/>
                  </a:lnTo>
                  <a:lnTo>
                    <a:pt x="51" y="34"/>
                  </a:lnTo>
                  <a:lnTo>
                    <a:pt x="61" y="20"/>
                  </a:lnTo>
                  <a:lnTo>
                    <a:pt x="69" y="9"/>
                  </a:lnTo>
                  <a:lnTo>
                    <a:pt x="80" y="1"/>
                  </a:lnTo>
                  <a:lnTo>
                    <a:pt x="48" y="0"/>
                  </a:lnTo>
                  <a:close/>
                </a:path>
              </a:pathLst>
            </a:custGeom>
            <a:solidFill>
              <a:schemeClr val="bg2"/>
            </a:solidFill>
            <a:ln w="9360">
              <a:solidFill>
                <a:schemeClr val="tx1"/>
              </a:solidFill>
              <a:round/>
            </a:ln>
          </p:spPr>
          <p:style>
            <a:lnRef idx="0">
              <a:scrgbClr r="0" g="0" b="0"/>
            </a:lnRef>
            <a:fillRef idx="0">
              <a:scrgbClr r="0" g="0" b="0"/>
            </a:fillRef>
            <a:effectRef idx="0">
              <a:scrgbClr r="0" g="0" b="0"/>
            </a:effectRef>
            <a:fontRef idx="minor"/>
          </p:style>
        </p:sp>
        <p:sp>
          <p:nvSpPr>
            <p:cNvPr id="488" name="CustomShape 8"/>
            <p:cNvSpPr/>
            <p:nvPr/>
          </p:nvSpPr>
          <p:spPr>
            <a:xfrm>
              <a:off x="2130480" y="5032440"/>
              <a:ext cx="263160" cy="114120"/>
            </a:xfrm>
            <a:custGeom>
              <a:avLst/>
              <a:gdLst/>
              <a:ahLst/>
              <a:cxnLst/>
              <a:rect l="l" t="t" r="r" b="b"/>
              <a:pathLst>
                <a:path w="499" h="215">
                  <a:moveTo>
                    <a:pt x="0" y="0"/>
                  </a:moveTo>
                  <a:lnTo>
                    <a:pt x="4" y="19"/>
                  </a:lnTo>
                  <a:lnTo>
                    <a:pt x="8" y="41"/>
                  </a:lnTo>
                  <a:lnTo>
                    <a:pt x="18" y="69"/>
                  </a:lnTo>
                  <a:lnTo>
                    <a:pt x="25" y="84"/>
                  </a:lnTo>
                  <a:lnTo>
                    <a:pt x="33" y="99"/>
                  </a:lnTo>
                  <a:lnTo>
                    <a:pt x="41" y="114"/>
                  </a:lnTo>
                  <a:lnTo>
                    <a:pt x="54" y="130"/>
                  </a:lnTo>
                  <a:lnTo>
                    <a:pt x="66" y="143"/>
                  </a:lnTo>
                  <a:lnTo>
                    <a:pt x="81" y="157"/>
                  </a:lnTo>
                  <a:lnTo>
                    <a:pt x="90" y="164"/>
                  </a:lnTo>
                  <a:lnTo>
                    <a:pt x="99" y="169"/>
                  </a:lnTo>
                  <a:lnTo>
                    <a:pt x="108" y="176"/>
                  </a:lnTo>
                  <a:lnTo>
                    <a:pt x="119" y="182"/>
                  </a:lnTo>
                  <a:lnTo>
                    <a:pt x="128" y="187"/>
                  </a:lnTo>
                  <a:lnTo>
                    <a:pt x="139" y="191"/>
                  </a:lnTo>
                  <a:lnTo>
                    <a:pt x="149" y="196"/>
                  </a:lnTo>
                  <a:lnTo>
                    <a:pt x="160" y="200"/>
                  </a:lnTo>
                  <a:lnTo>
                    <a:pt x="182" y="207"/>
                  </a:lnTo>
                  <a:lnTo>
                    <a:pt x="203" y="211"/>
                  </a:lnTo>
                  <a:lnTo>
                    <a:pt x="245" y="215"/>
                  </a:lnTo>
                  <a:lnTo>
                    <a:pt x="285" y="215"/>
                  </a:lnTo>
                  <a:lnTo>
                    <a:pt x="324" y="209"/>
                  </a:lnTo>
                  <a:lnTo>
                    <a:pt x="357" y="201"/>
                  </a:lnTo>
                  <a:lnTo>
                    <a:pt x="372" y="197"/>
                  </a:lnTo>
                  <a:lnTo>
                    <a:pt x="386" y="191"/>
                  </a:lnTo>
                  <a:lnTo>
                    <a:pt x="397" y="185"/>
                  </a:lnTo>
                  <a:lnTo>
                    <a:pt x="408" y="178"/>
                  </a:lnTo>
                  <a:lnTo>
                    <a:pt x="426" y="161"/>
                  </a:lnTo>
                  <a:lnTo>
                    <a:pt x="444" y="141"/>
                  </a:lnTo>
                  <a:lnTo>
                    <a:pt x="459" y="117"/>
                  </a:lnTo>
                  <a:lnTo>
                    <a:pt x="471" y="92"/>
                  </a:lnTo>
                  <a:lnTo>
                    <a:pt x="484" y="70"/>
                  </a:lnTo>
                  <a:lnTo>
                    <a:pt x="492" y="52"/>
                  </a:lnTo>
                  <a:lnTo>
                    <a:pt x="499" y="35"/>
                  </a:lnTo>
                  <a:lnTo>
                    <a:pt x="0" y="0"/>
                  </a:lnTo>
                  <a:close/>
                </a:path>
              </a:pathLst>
            </a:custGeom>
            <a:solidFill>
              <a:schemeClr val="bg2"/>
            </a:solidFill>
            <a:ln w="9360">
              <a:solidFill>
                <a:schemeClr val="tx1"/>
              </a:solidFill>
              <a:round/>
            </a:ln>
          </p:spPr>
          <p:style>
            <a:lnRef idx="0">
              <a:scrgbClr r="0" g="0" b="0"/>
            </a:lnRef>
            <a:fillRef idx="0">
              <a:scrgbClr r="0" g="0" b="0"/>
            </a:fillRef>
            <a:effectRef idx="0">
              <a:scrgbClr r="0" g="0" b="0"/>
            </a:effectRef>
            <a:fontRef idx="minor"/>
          </p:style>
        </p:sp>
        <p:sp>
          <p:nvSpPr>
            <p:cNvPr id="489" name="CustomShape 9"/>
            <p:cNvSpPr/>
            <p:nvPr/>
          </p:nvSpPr>
          <p:spPr>
            <a:xfrm>
              <a:off x="2373480" y="4624560"/>
              <a:ext cx="1158480" cy="304560"/>
            </a:xfrm>
            <a:custGeom>
              <a:avLst/>
              <a:gdLst/>
              <a:ahLst/>
              <a:cxnLst/>
              <a:rect l="l" t="t" r="r" b="b"/>
              <a:pathLst>
                <a:path w="2189" h="575">
                  <a:moveTo>
                    <a:pt x="33" y="273"/>
                  </a:moveTo>
                  <a:lnTo>
                    <a:pt x="42" y="266"/>
                  </a:lnTo>
                  <a:lnTo>
                    <a:pt x="51" y="258"/>
                  </a:lnTo>
                  <a:lnTo>
                    <a:pt x="57" y="252"/>
                  </a:lnTo>
                  <a:lnTo>
                    <a:pt x="64" y="249"/>
                  </a:lnTo>
                  <a:lnTo>
                    <a:pt x="71" y="245"/>
                  </a:lnTo>
                  <a:lnTo>
                    <a:pt x="79" y="242"/>
                  </a:lnTo>
                  <a:lnTo>
                    <a:pt x="95" y="237"/>
                  </a:lnTo>
                  <a:lnTo>
                    <a:pt x="115" y="235"/>
                  </a:lnTo>
                  <a:lnTo>
                    <a:pt x="135" y="240"/>
                  </a:lnTo>
                  <a:lnTo>
                    <a:pt x="155" y="248"/>
                  </a:lnTo>
                  <a:lnTo>
                    <a:pt x="166" y="253"/>
                  </a:lnTo>
                  <a:lnTo>
                    <a:pt x="174" y="259"/>
                  </a:lnTo>
                  <a:lnTo>
                    <a:pt x="206" y="284"/>
                  </a:lnTo>
                  <a:lnTo>
                    <a:pt x="225" y="311"/>
                  </a:lnTo>
                  <a:lnTo>
                    <a:pt x="232" y="335"/>
                  </a:lnTo>
                  <a:lnTo>
                    <a:pt x="237" y="396"/>
                  </a:lnTo>
                  <a:lnTo>
                    <a:pt x="244" y="438"/>
                  </a:lnTo>
                  <a:lnTo>
                    <a:pt x="251" y="430"/>
                  </a:lnTo>
                  <a:lnTo>
                    <a:pt x="269" y="406"/>
                  </a:lnTo>
                  <a:lnTo>
                    <a:pt x="281" y="374"/>
                  </a:lnTo>
                  <a:lnTo>
                    <a:pt x="284" y="341"/>
                  </a:lnTo>
                  <a:lnTo>
                    <a:pt x="280" y="324"/>
                  </a:lnTo>
                  <a:lnTo>
                    <a:pt x="273" y="307"/>
                  </a:lnTo>
                  <a:lnTo>
                    <a:pt x="266" y="292"/>
                  </a:lnTo>
                  <a:lnTo>
                    <a:pt x="257" y="278"/>
                  </a:lnTo>
                  <a:lnTo>
                    <a:pt x="248" y="264"/>
                  </a:lnTo>
                  <a:lnTo>
                    <a:pt x="239" y="252"/>
                  </a:lnTo>
                  <a:lnTo>
                    <a:pt x="221" y="235"/>
                  </a:lnTo>
                  <a:lnTo>
                    <a:pt x="210" y="229"/>
                  </a:lnTo>
                  <a:lnTo>
                    <a:pt x="197" y="223"/>
                  </a:lnTo>
                  <a:lnTo>
                    <a:pt x="184" y="218"/>
                  </a:lnTo>
                  <a:lnTo>
                    <a:pt x="170" y="212"/>
                  </a:lnTo>
                  <a:lnTo>
                    <a:pt x="146" y="205"/>
                  </a:lnTo>
                  <a:lnTo>
                    <a:pt x="137" y="204"/>
                  </a:lnTo>
                  <a:lnTo>
                    <a:pt x="149" y="200"/>
                  </a:lnTo>
                  <a:lnTo>
                    <a:pt x="179" y="194"/>
                  </a:lnTo>
                  <a:lnTo>
                    <a:pt x="221" y="193"/>
                  </a:lnTo>
                  <a:lnTo>
                    <a:pt x="266" y="200"/>
                  </a:lnTo>
                  <a:lnTo>
                    <a:pt x="287" y="208"/>
                  </a:lnTo>
                  <a:lnTo>
                    <a:pt x="304" y="216"/>
                  </a:lnTo>
                  <a:lnTo>
                    <a:pt x="317" y="224"/>
                  </a:lnTo>
                  <a:lnTo>
                    <a:pt x="328" y="231"/>
                  </a:lnTo>
                  <a:lnTo>
                    <a:pt x="345" y="249"/>
                  </a:lnTo>
                  <a:lnTo>
                    <a:pt x="350" y="245"/>
                  </a:lnTo>
                  <a:lnTo>
                    <a:pt x="357" y="241"/>
                  </a:lnTo>
                  <a:lnTo>
                    <a:pt x="367" y="234"/>
                  </a:lnTo>
                  <a:lnTo>
                    <a:pt x="378" y="227"/>
                  </a:lnTo>
                  <a:lnTo>
                    <a:pt x="393" y="219"/>
                  </a:lnTo>
                  <a:lnTo>
                    <a:pt x="400" y="215"/>
                  </a:lnTo>
                  <a:lnTo>
                    <a:pt x="410" y="211"/>
                  </a:lnTo>
                  <a:lnTo>
                    <a:pt x="418" y="205"/>
                  </a:lnTo>
                  <a:lnTo>
                    <a:pt x="428" y="202"/>
                  </a:lnTo>
                  <a:lnTo>
                    <a:pt x="437" y="197"/>
                  </a:lnTo>
                  <a:lnTo>
                    <a:pt x="447" y="193"/>
                  </a:lnTo>
                  <a:lnTo>
                    <a:pt x="458" y="190"/>
                  </a:lnTo>
                  <a:lnTo>
                    <a:pt x="470" y="185"/>
                  </a:lnTo>
                  <a:lnTo>
                    <a:pt x="492" y="178"/>
                  </a:lnTo>
                  <a:lnTo>
                    <a:pt x="518" y="172"/>
                  </a:lnTo>
                  <a:lnTo>
                    <a:pt x="545" y="167"/>
                  </a:lnTo>
                  <a:lnTo>
                    <a:pt x="572" y="164"/>
                  </a:lnTo>
                  <a:lnTo>
                    <a:pt x="630" y="163"/>
                  </a:lnTo>
                  <a:lnTo>
                    <a:pt x="800" y="175"/>
                  </a:lnTo>
                  <a:lnTo>
                    <a:pt x="831" y="185"/>
                  </a:lnTo>
                  <a:lnTo>
                    <a:pt x="848" y="190"/>
                  </a:lnTo>
                  <a:lnTo>
                    <a:pt x="866" y="198"/>
                  </a:lnTo>
                  <a:lnTo>
                    <a:pt x="875" y="202"/>
                  </a:lnTo>
                  <a:lnTo>
                    <a:pt x="884" y="208"/>
                  </a:lnTo>
                  <a:lnTo>
                    <a:pt x="895" y="212"/>
                  </a:lnTo>
                  <a:lnTo>
                    <a:pt x="904" y="219"/>
                  </a:lnTo>
                  <a:lnTo>
                    <a:pt x="917" y="224"/>
                  </a:lnTo>
                  <a:lnTo>
                    <a:pt x="926" y="231"/>
                  </a:lnTo>
                  <a:lnTo>
                    <a:pt x="940" y="238"/>
                  </a:lnTo>
                  <a:lnTo>
                    <a:pt x="953" y="246"/>
                  </a:lnTo>
                  <a:lnTo>
                    <a:pt x="966" y="256"/>
                  </a:lnTo>
                  <a:lnTo>
                    <a:pt x="973" y="260"/>
                  </a:lnTo>
                  <a:lnTo>
                    <a:pt x="980" y="266"/>
                  </a:lnTo>
                  <a:lnTo>
                    <a:pt x="1006" y="286"/>
                  </a:lnTo>
                  <a:lnTo>
                    <a:pt x="1032" y="311"/>
                  </a:lnTo>
                  <a:lnTo>
                    <a:pt x="1059" y="335"/>
                  </a:lnTo>
                  <a:lnTo>
                    <a:pt x="1072" y="350"/>
                  </a:lnTo>
                  <a:lnTo>
                    <a:pt x="1085" y="363"/>
                  </a:lnTo>
                  <a:lnTo>
                    <a:pt x="1097" y="376"/>
                  </a:lnTo>
                  <a:lnTo>
                    <a:pt x="1110" y="390"/>
                  </a:lnTo>
                  <a:lnTo>
                    <a:pt x="1122" y="403"/>
                  </a:lnTo>
                  <a:lnTo>
                    <a:pt x="1133" y="419"/>
                  </a:lnTo>
                  <a:lnTo>
                    <a:pt x="1144" y="432"/>
                  </a:lnTo>
                  <a:lnTo>
                    <a:pt x="1155" y="445"/>
                  </a:lnTo>
                  <a:lnTo>
                    <a:pt x="1166" y="458"/>
                  </a:lnTo>
                  <a:lnTo>
                    <a:pt x="1176" y="472"/>
                  </a:lnTo>
                  <a:lnTo>
                    <a:pt x="1195" y="496"/>
                  </a:lnTo>
                  <a:lnTo>
                    <a:pt x="1212" y="518"/>
                  </a:lnTo>
                  <a:lnTo>
                    <a:pt x="1225" y="538"/>
                  </a:lnTo>
                  <a:lnTo>
                    <a:pt x="1236" y="553"/>
                  </a:lnTo>
                  <a:lnTo>
                    <a:pt x="1246" y="566"/>
                  </a:lnTo>
                  <a:lnTo>
                    <a:pt x="1253" y="575"/>
                  </a:lnTo>
                  <a:lnTo>
                    <a:pt x="1839" y="533"/>
                  </a:lnTo>
                  <a:lnTo>
                    <a:pt x="1830" y="502"/>
                  </a:lnTo>
                  <a:lnTo>
                    <a:pt x="1818" y="431"/>
                  </a:lnTo>
                  <a:lnTo>
                    <a:pt x="1819" y="384"/>
                  </a:lnTo>
                  <a:lnTo>
                    <a:pt x="1829" y="336"/>
                  </a:lnTo>
                  <a:lnTo>
                    <a:pt x="1837" y="313"/>
                  </a:lnTo>
                  <a:lnTo>
                    <a:pt x="1843" y="300"/>
                  </a:lnTo>
                  <a:lnTo>
                    <a:pt x="1850" y="289"/>
                  </a:lnTo>
                  <a:lnTo>
                    <a:pt x="1857" y="277"/>
                  </a:lnTo>
                  <a:lnTo>
                    <a:pt x="1865" y="266"/>
                  </a:lnTo>
                  <a:lnTo>
                    <a:pt x="1884" y="244"/>
                  </a:lnTo>
                  <a:lnTo>
                    <a:pt x="1903" y="222"/>
                  </a:lnTo>
                  <a:lnTo>
                    <a:pt x="1920" y="205"/>
                  </a:lnTo>
                  <a:lnTo>
                    <a:pt x="1935" y="189"/>
                  </a:lnTo>
                  <a:lnTo>
                    <a:pt x="1947" y="175"/>
                  </a:lnTo>
                  <a:lnTo>
                    <a:pt x="1968" y="152"/>
                  </a:lnTo>
                  <a:lnTo>
                    <a:pt x="1986" y="135"/>
                  </a:lnTo>
                  <a:lnTo>
                    <a:pt x="2000" y="124"/>
                  </a:lnTo>
                  <a:lnTo>
                    <a:pt x="2008" y="120"/>
                  </a:lnTo>
                  <a:lnTo>
                    <a:pt x="2016" y="116"/>
                  </a:lnTo>
                  <a:lnTo>
                    <a:pt x="2036" y="110"/>
                  </a:lnTo>
                  <a:lnTo>
                    <a:pt x="2062" y="106"/>
                  </a:lnTo>
                  <a:lnTo>
                    <a:pt x="2116" y="102"/>
                  </a:lnTo>
                  <a:lnTo>
                    <a:pt x="2156" y="99"/>
                  </a:lnTo>
                  <a:lnTo>
                    <a:pt x="2189" y="99"/>
                  </a:lnTo>
                  <a:lnTo>
                    <a:pt x="2088" y="0"/>
                  </a:lnTo>
                  <a:lnTo>
                    <a:pt x="1232" y="17"/>
                  </a:lnTo>
                  <a:lnTo>
                    <a:pt x="0" y="94"/>
                  </a:lnTo>
                  <a:lnTo>
                    <a:pt x="33" y="273"/>
                  </a:lnTo>
                  <a:close/>
                </a:path>
              </a:pathLst>
            </a:custGeom>
            <a:solidFill>
              <a:schemeClr val="bg2"/>
            </a:solidFill>
            <a:ln w="9360">
              <a:solidFill>
                <a:schemeClr val="tx1"/>
              </a:solidFill>
              <a:round/>
            </a:ln>
          </p:spPr>
          <p:style>
            <a:lnRef idx="0">
              <a:scrgbClr r="0" g="0" b="0"/>
            </a:lnRef>
            <a:fillRef idx="0">
              <a:scrgbClr r="0" g="0" b="0"/>
            </a:fillRef>
            <a:effectRef idx="0">
              <a:scrgbClr r="0" g="0" b="0"/>
            </a:effectRef>
            <a:fontRef idx="minor"/>
          </p:style>
        </p:sp>
        <p:sp>
          <p:nvSpPr>
            <p:cNvPr id="490" name="CustomShape 10"/>
            <p:cNvSpPr/>
            <p:nvPr/>
          </p:nvSpPr>
          <p:spPr>
            <a:xfrm>
              <a:off x="2068560" y="4737240"/>
              <a:ext cx="126720" cy="134640"/>
            </a:xfrm>
            <a:custGeom>
              <a:avLst/>
              <a:gdLst/>
              <a:ahLst/>
              <a:cxnLst/>
              <a:rect l="l" t="t" r="r" b="b"/>
              <a:pathLst>
                <a:path w="240" h="255">
                  <a:moveTo>
                    <a:pt x="43" y="237"/>
                  </a:moveTo>
                  <a:lnTo>
                    <a:pt x="36" y="229"/>
                  </a:lnTo>
                  <a:lnTo>
                    <a:pt x="21" y="204"/>
                  </a:lnTo>
                  <a:lnTo>
                    <a:pt x="7" y="168"/>
                  </a:lnTo>
                  <a:lnTo>
                    <a:pt x="0" y="121"/>
                  </a:lnTo>
                  <a:lnTo>
                    <a:pt x="4" y="96"/>
                  </a:lnTo>
                  <a:lnTo>
                    <a:pt x="13" y="73"/>
                  </a:lnTo>
                  <a:lnTo>
                    <a:pt x="20" y="62"/>
                  </a:lnTo>
                  <a:lnTo>
                    <a:pt x="25" y="52"/>
                  </a:lnTo>
                  <a:lnTo>
                    <a:pt x="40" y="33"/>
                  </a:lnTo>
                  <a:lnTo>
                    <a:pt x="61" y="18"/>
                  </a:lnTo>
                  <a:lnTo>
                    <a:pt x="71" y="12"/>
                  </a:lnTo>
                  <a:lnTo>
                    <a:pt x="82" y="8"/>
                  </a:lnTo>
                  <a:lnTo>
                    <a:pt x="93" y="3"/>
                  </a:lnTo>
                  <a:lnTo>
                    <a:pt x="105" y="0"/>
                  </a:lnTo>
                  <a:lnTo>
                    <a:pt x="129" y="0"/>
                  </a:lnTo>
                  <a:lnTo>
                    <a:pt x="175" y="8"/>
                  </a:lnTo>
                  <a:lnTo>
                    <a:pt x="193" y="18"/>
                  </a:lnTo>
                  <a:lnTo>
                    <a:pt x="202" y="23"/>
                  </a:lnTo>
                  <a:lnTo>
                    <a:pt x="208" y="29"/>
                  </a:lnTo>
                  <a:lnTo>
                    <a:pt x="230" y="54"/>
                  </a:lnTo>
                  <a:lnTo>
                    <a:pt x="239" y="77"/>
                  </a:lnTo>
                  <a:lnTo>
                    <a:pt x="240" y="149"/>
                  </a:lnTo>
                  <a:lnTo>
                    <a:pt x="239" y="198"/>
                  </a:lnTo>
                  <a:lnTo>
                    <a:pt x="230" y="207"/>
                  </a:lnTo>
                  <a:lnTo>
                    <a:pt x="206" y="224"/>
                  </a:lnTo>
                  <a:lnTo>
                    <a:pt x="197" y="230"/>
                  </a:lnTo>
                  <a:lnTo>
                    <a:pt x="191" y="235"/>
                  </a:lnTo>
                  <a:lnTo>
                    <a:pt x="182" y="240"/>
                  </a:lnTo>
                  <a:lnTo>
                    <a:pt x="175" y="245"/>
                  </a:lnTo>
                  <a:lnTo>
                    <a:pt x="163" y="252"/>
                  </a:lnTo>
                  <a:lnTo>
                    <a:pt x="149" y="255"/>
                  </a:lnTo>
                  <a:lnTo>
                    <a:pt x="102" y="253"/>
                  </a:lnTo>
                  <a:lnTo>
                    <a:pt x="79" y="249"/>
                  </a:lnTo>
                  <a:lnTo>
                    <a:pt x="82" y="224"/>
                  </a:lnTo>
                  <a:lnTo>
                    <a:pt x="166" y="165"/>
                  </a:lnTo>
                  <a:lnTo>
                    <a:pt x="175" y="123"/>
                  </a:lnTo>
                  <a:lnTo>
                    <a:pt x="174" y="84"/>
                  </a:lnTo>
                  <a:lnTo>
                    <a:pt x="168" y="70"/>
                  </a:lnTo>
                  <a:lnTo>
                    <a:pt x="159" y="58"/>
                  </a:lnTo>
                  <a:lnTo>
                    <a:pt x="153" y="54"/>
                  </a:lnTo>
                  <a:lnTo>
                    <a:pt x="148" y="50"/>
                  </a:lnTo>
                  <a:lnTo>
                    <a:pt x="133" y="46"/>
                  </a:lnTo>
                  <a:lnTo>
                    <a:pt x="101" y="43"/>
                  </a:lnTo>
                  <a:lnTo>
                    <a:pt x="75" y="47"/>
                  </a:lnTo>
                  <a:lnTo>
                    <a:pt x="53" y="62"/>
                  </a:lnTo>
                  <a:lnTo>
                    <a:pt x="36" y="84"/>
                  </a:lnTo>
                  <a:lnTo>
                    <a:pt x="33" y="117"/>
                  </a:lnTo>
                  <a:lnTo>
                    <a:pt x="36" y="135"/>
                  </a:lnTo>
                  <a:lnTo>
                    <a:pt x="42" y="153"/>
                  </a:lnTo>
                  <a:lnTo>
                    <a:pt x="49" y="168"/>
                  </a:lnTo>
                  <a:lnTo>
                    <a:pt x="55" y="182"/>
                  </a:lnTo>
                  <a:lnTo>
                    <a:pt x="61" y="193"/>
                  </a:lnTo>
                  <a:lnTo>
                    <a:pt x="43" y="237"/>
                  </a:lnTo>
                  <a:close/>
                </a:path>
              </a:pathLst>
            </a:custGeom>
            <a:solidFill>
              <a:schemeClr val="bg2"/>
            </a:solidFill>
            <a:ln w="9360">
              <a:solidFill>
                <a:schemeClr val="tx1"/>
              </a:solidFill>
              <a:round/>
            </a:ln>
          </p:spPr>
          <p:style>
            <a:lnRef idx="0">
              <a:scrgbClr r="0" g="0" b="0"/>
            </a:lnRef>
            <a:fillRef idx="0">
              <a:scrgbClr r="0" g="0" b="0"/>
            </a:fillRef>
            <a:effectRef idx="0">
              <a:scrgbClr r="0" g="0" b="0"/>
            </a:effectRef>
            <a:fontRef idx="minor"/>
          </p:style>
        </p:sp>
        <p:sp>
          <p:nvSpPr>
            <p:cNvPr id="491" name="CustomShape 11"/>
            <p:cNvSpPr/>
            <p:nvPr/>
          </p:nvSpPr>
          <p:spPr>
            <a:xfrm>
              <a:off x="2085840" y="4832280"/>
              <a:ext cx="43920" cy="41040"/>
            </a:xfrm>
            <a:custGeom>
              <a:avLst/>
              <a:gdLst/>
              <a:ahLst/>
              <a:cxnLst/>
              <a:rect l="l" t="t" r="r" b="b"/>
              <a:pathLst>
                <a:path w="84" h="79">
                  <a:moveTo>
                    <a:pt x="5" y="0"/>
                  </a:moveTo>
                  <a:lnTo>
                    <a:pt x="84" y="49"/>
                  </a:lnTo>
                  <a:lnTo>
                    <a:pt x="62" y="79"/>
                  </a:lnTo>
                  <a:lnTo>
                    <a:pt x="0" y="49"/>
                  </a:lnTo>
                  <a:lnTo>
                    <a:pt x="5" y="0"/>
                  </a:lnTo>
                  <a:close/>
                </a:path>
              </a:pathLst>
            </a:custGeom>
            <a:solidFill>
              <a:schemeClr val="bg2"/>
            </a:solidFill>
            <a:ln w="9360">
              <a:solidFill>
                <a:schemeClr val="tx1"/>
              </a:solidFill>
              <a:round/>
            </a:ln>
          </p:spPr>
          <p:style>
            <a:lnRef idx="0">
              <a:scrgbClr r="0" g="0" b="0"/>
            </a:lnRef>
            <a:fillRef idx="0">
              <a:scrgbClr r="0" g="0" b="0"/>
            </a:fillRef>
            <a:effectRef idx="0">
              <a:scrgbClr r="0" g="0" b="0"/>
            </a:effectRef>
            <a:fontRef idx="minor"/>
          </p:style>
        </p:sp>
        <p:sp>
          <p:nvSpPr>
            <p:cNvPr id="492" name="CustomShape 12"/>
            <p:cNvSpPr/>
            <p:nvPr/>
          </p:nvSpPr>
          <p:spPr>
            <a:xfrm>
              <a:off x="2638440" y="4422600"/>
              <a:ext cx="391680" cy="185400"/>
            </a:xfrm>
            <a:custGeom>
              <a:avLst/>
              <a:gdLst/>
              <a:ahLst/>
              <a:cxnLst/>
              <a:rect l="l" t="t" r="r" b="b"/>
              <a:pathLst>
                <a:path w="742" h="352">
                  <a:moveTo>
                    <a:pt x="0" y="250"/>
                  </a:moveTo>
                  <a:lnTo>
                    <a:pt x="75" y="0"/>
                  </a:lnTo>
                  <a:lnTo>
                    <a:pt x="676" y="32"/>
                  </a:lnTo>
                  <a:lnTo>
                    <a:pt x="689" y="47"/>
                  </a:lnTo>
                  <a:lnTo>
                    <a:pt x="702" y="66"/>
                  </a:lnTo>
                  <a:lnTo>
                    <a:pt x="716" y="88"/>
                  </a:lnTo>
                  <a:lnTo>
                    <a:pt x="738" y="147"/>
                  </a:lnTo>
                  <a:lnTo>
                    <a:pt x="742" y="182"/>
                  </a:lnTo>
                  <a:lnTo>
                    <a:pt x="741" y="215"/>
                  </a:lnTo>
                  <a:lnTo>
                    <a:pt x="733" y="249"/>
                  </a:lnTo>
                  <a:lnTo>
                    <a:pt x="722" y="277"/>
                  </a:lnTo>
                  <a:lnTo>
                    <a:pt x="716" y="289"/>
                  </a:lnTo>
                  <a:lnTo>
                    <a:pt x="711" y="300"/>
                  </a:lnTo>
                  <a:lnTo>
                    <a:pt x="698" y="319"/>
                  </a:lnTo>
                  <a:lnTo>
                    <a:pt x="684" y="334"/>
                  </a:lnTo>
                  <a:lnTo>
                    <a:pt x="678" y="341"/>
                  </a:lnTo>
                  <a:lnTo>
                    <a:pt x="671" y="345"/>
                  </a:lnTo>
                  <a:lnTo>
                    <a:pt x="657" y="351"/>
                  </a:lnTo>
                  <a:lnTo>
                    <a:pt x="642" y="352"/>
                  </a:lnTo>
                  <a:lnTo>
                    <a:pt x="621" y="350"/>
                  </a:lnTo>
                  <a:lnTo>
                    <a:pt x="607" y="344"/>
                  </a:lnTo>
                  <a:lnTo>
                    <a:pt x="591" y="340"/>
                  </a:lnTo>
                  <a:lnTo>
                    <a:pt x="571" y="333"/>
                  </a:lnTo>
                  <a:lnTo>
                    <a:pt x="551" y="326"/>
                  </a:lnTo>
                  <a:lnTo>
                    <a:pt x="529" y="319"/>
                  </a:lnTo>
                  <a:lnTo>
                    <a:pt x="507" y="311"/>
                  </a:lnTo>
                  <a:lnTo>
                    <a:pt x="483" y="304"/>
                  </a:lnTo>
                  <a:lnTo>
                    <a:pt x="458" y="296"/>
                  </a:lnTo>
                  <a:lnTo>
                    <a:pt x="435" y="289"/>
                  </a:lnTo>
                  <a:lnTo>
                    <a:pt x="413" y="282"/>
                  </a:lnTo>
                  <a:lnTo>
                    <a:pt x="388" y="277"/>
                  </a:lnTo>
                  <a:lnTo>
                    <a:pt x="367" y="272"/>
                  </a:lnTo>
                  <a:lnTo>
                    <a:pt x="328" y="268"/>
                  </a:lnTo>
                  <a:lnTo>
                    <a:pt x="235" y="264"/>
                  </a:lnTo>
                  <a:lnTo>
                    <a:pt x="126" y="257"/>
                  </a:lnTo>
                  <a:lnTo>
                    <a:pt x="38" y="252"/>
                  </a:lnTo>
                  <a:lnTo>
                    <a:pt x="0" y="250"/>
                  </a:lnTo>
                  <a:close/>
                </a:path>
              </a:pathLst>
            </a:custGeom>
            <a:solidFill>
              <a:schemeClr val="bg2"/>
            </a:solidFill>
            <a:ln w="9360">
              <a:solidFill>
                <a:schemeClr val="tx1"/>
              </a:solidFill>
              <a:round/>
            </a:ln>
          </p:spPr>
          <p:style>
            <a:lnRef idx="0">
              <a:scrgbClr r="0" g="0" b="0"/>
            </a:lnRef>
            <a:fillRef idx="0">
              <a:scrgbClr r="0" g="0" b="0"/>
            </a:fillRef>
            <a:effectRef idx="0">
              <a:scrgbClr r="0" g="0" b="0"/>
            </a:effectRef>
            <a:fontRef idx="minor"/>
          </p:style>
        </p:sp>
        <p:sp>
          <p:nvSpPr>
            <p:cNvPr id="493" name="CustomShape 13"/>
            <p:cNvSpPr/>
            <p:nvPr/>
          </p:nvSpPr>
          <p:spPr>
            <a:xfrm>
              <a:off x="2584440" y="4343400"/>
              <a:ext cx="945720" cy="333000"/>
            </a:xfrm>
            <a:custGeom>
              <a:avLst/>
              <a:gdLst/>
              <a:ahLst/>
              <a:cxnLst/>
              <a:rect l="l" t="t" r="r" b="b"/>
              <a:pathLst>
                <a:path w="1788" h="629">
                  <a:moveTo>
                    <a:pt x="31" y="407"/>
                  </a:moveTo>
                  <a:lnTo>
                    <a:pt x="35" y="396"/>
                  </a:lnTo>
                  <a:lnTo>
                    <a:pt x="48" y="366"/>
                  </a:lnTo>
                  <a:lnTo>
                    <a:pt x="57" y="345"/>
                  </a:lnTo>
                  <a:lnTo>
                    <a:pt x="67" y="322"/>
                  </a:lnTo>
                  <a:lnTo>
                    <a:pt x="73" y="308"/>
                  </a:lnTo>
                  <a:lnTo>
                    <a:pt x="78" y="296"/>
                  </a:lnTo>
                  <a:lnTo>
                    <a:pt x="84" y="283"/>
                  </a:lnTo>
                  <a:lnTo>
                    <a:pt x="89" y="270"/>
                  </a:lnTo>
                  <a:lnTo>
                    <a:pt x="96" y="256"/>
                  </a:lnTo>
                  <a:lnTo>
                    <a:pt x="102" y="242"/>
                  </a:lnTo>
                  <a:lnTo>
                    <a:pt x="107" y="230"/>
                  </a:lnTo>
                  <a:lnTo>
                    <a:pt x="113" y="217"/>
                  </a:lnTo>
                  <a:lnTo>
                    <a:pt x="119" y="204"/>
                  </a:lnTo>
                  <a:lnTo>
                    <a:pt x="126" y="191"/>
                  </a:lnTo>
                  <a:lnTo>
                    <a:pt x="137" y="169"/>
                  </a:lnTo>
                  <a:lnTo>
                    <a:pt x="147" y="149"/>
                  </a:lnTo>
                  <a:lnTo>
                    <a:pt x="157" y="131"/>
                  </a:lnTo>
                  <a:lnTo>
                    <a:pt x="166" y="118"/>
                  </a:lnTo>
                  <a:lnTo>
                    <a:pt x="173" y="110"/>
                  </a:lnTo>
                  <a:lnTo>
                    <a:pt x="180" y="105"/>
                  </a:lnTo>
                  <a:lnTo>
                    <a:pt x="193" y="100"/>
                  </a:lnTo>
                  <a:lnTo>
                    <a:pt x="206" y="95"/>
                  </a:lnTo>
                  <a:lnTo>
                    <a:pt x="223" y="92"/>
                  </a:lnTo>
                  <a:lnTo>
                    <a:pt x="261" y="85"/>
                  </a:lnTo>
                  <a:lnTo>
                    <a:pt x="301" y="80"/>
                  </a:lnTo>
                  <a:lnTo>
                    <a:pt x="343" y="74"/>
                  </a:lnTo>
                  <a:lnTo>
                    <a:pt x="376" y="72"/>
                  </a:lnTo>
                  <a:lnTo>
                    <a:pt x="409" y="69"/>
                  </a:lnTo>
                  <a:lnTo>
                    <a:pt x="1526" y="102"/>
                  </a:lnTo>
                  <a:lnTo>
                    <a:pt x="1547" y="109"/>
                  </a:lnTo>
                  <a:lnTo>
                    <a:pt x="1566" y="118"/>
                  </a:lnTo>
                  <a:lnTo>
                    <a:pt x="1577" y="122"/>
                  </a:lnTo>
                  <a:lnTo>
                    <a:pt x="1587" y="128"/>
                  </a:lnTo>
                  <a:lnTo>
                    <a:pt x="1595" y="133"/>
                  </a:lnTo>
                  <a:lnTo>
                    <a:pt x="1604" y="140"/>
                  </a:lnTo>
                  <a:lnTo>
                    <a:pt x="1638" y="168"/>
                  </a:lnTo>
                  <a:lnTo>
                    <a:pt x="1653" y="183"/>
                  </a:lnTo>
                  <a:lnTo>
                    <a:pt x="1667" y="198"/>
                  </a:lnTo>
                  <a:lnTo>
                    <a:pt x="1679" y="213"/>
                  </a:lnTo>
                  <a:lnTo>
                    <a:pt x="1690" y="228"/>
                  </a:lnTo>
                  <a:lnTo>
                    <a:pt x="1701" y="244"/>
                  </a:lnTo>
                  <a:lnTo>
                    <a:pt x="1708" y="259"/>
                  </a:lnTo>
                  <a:lnTo>
                    <a:pt x="1725" y="304"/>
                  </a:lnTo>
                  <a:lnTo>
                    <a:pt x="1722" y="334"/>
                  </a:lnTo>
                  <a:lnTo>
                    <a:pt x="1715" y="359"/>
                  </a:lnTo>
                  <a:lnTo>
                    <a:pt x="1707" y="374"/>
                  </a:lnTo>
                  <a:lnTo>
                    <a:pt x="1703" y="380"/>
                  </a:lnTo>
                  <a:lnTo>
                    <a:pt x="1701" y="373"/>
                  </a:lnTo>
                  <a:lnTo>
                    <a:pt x="1693" y="356"/>
                  </a:lnTo>
                  <a:lnTo>
                    <a:pt x="1688" y="345"/>
                  </a:lnTo>
                  <a:lnTo>
                    <a:pt x="1679" y="332"/>
                  </a:lnTo>
                  <a:lnTo>
                    <a:pt x="1670" y="318"/>
                  </a:lnTo>
                  <a:lnTo>
                    <a:pt x="1660" y="303"/>
                  </a:lnTo>
                  <a:lnTo>
                    <a:pt x="1648" y="288"/>
                  </a:lnTo>
                  <a:lnTo>
                    <a:pt x="1634" y="272"/>
                  </a:lnTo>
                  <a:lnTo>
                    <a:pt x="1620" y="257"/>
                  </a:lnTo>
                  <a:lnTo>
                    <a:pt x="1602" y="242"/>
                  </a:lnTo>
                  <a:lnTo>
                    <a:pt x="1586" y="228"/>
                  </a:lnTo>
                  <a:lnTo>
                    <a:pt x="1575" y="223"/>
                  </a:lnTo>
                  <a:lnTo>
                    <a:pt x="1565" y="216"/>
                  </a:lnTo>
                  <a:lnTo>
                    <a:pt x="1554" y="209"/>
                  </a:lnTo>
                  <a:lnTo>
                    <a:pt x="1544" y="205"/>
                  </a:lnTo>
                  <a:lnTo>
                    <a:pt x="1533" y="201"/>
                  </a:lnTo>
                  <a:lnTo>
                    <a:pt x="1521" y="195"/>
                  </a:lnTo>
                  <a:lnTo>
                    <a:pt x="1496" y="187"/>
                  </a:lnTo>
                  <a:lnTo>
                    <a:pt x="1469" y="182"/>
                  </a:lnTo>
                  <a:lnTo>
                    <a:pt x="1438" y="175"/>
                  </a:lnTo>
                  <a:lnTo>
                    <a:pt x="1408" y="171"/>
                  </a:lnTo>
                  <a:lnTo>
                    <a:pt x="1378" y="165"/>
                  </a:lnTo>
                  <a:lnTo>
                    <a:pt x="1345" y="161"/>
                  </a:lnTo>
                  <a:lnTo>
                    <a:pt x="1277" y="155"/>
                  </a:lnTo>
                  <a:lnTo>
                    <a:pt x="1214" y="151"/>
                  </a:lnTo>
                  <a:lnTo>
                    <a:pt x="1156" y="150"/>
                  </a:lnTo>
                  <a:lnTo>
                    <a:pt x="1063" y="155"/>
                  </a:lnTo>
                  <a:lnTo>
                    <a:pt x="1032" y="162"/>
                  </a:lnTo>
                  <a:lnTo>
                    <a:pt x="1001" y="168"/>
                  </a:lnTo>
                  <a:lnTo>
                    <a:pt x="974" y="173"/>
                  </a:lnTo>
                  <a:lnTo>
                    <a:pt x="949" y="179"/>
                  </a:lnTo>
                  <a:lnTo>
                    <a:pt x="915" y="187"/>
                  </a:lnTo>
                  <a:lnTo>
                    <a:pt x="901" y="190"/>
                  </a:lnTo>
                  <a:lnTo>
                    <a:pt x="884" y="590"/>
                  </a:lnTo>
                  <a:lnTo>
                    <a:pt x="970" y="578"/>
                  </a:lnTo>
                  <a:lnTo>
                    <a:pt x="975" y="246"/>
                  </a:lnTo>
                  <a:lnTo>
                    <a:pt x="993" y="244"/>
                  </a:lnTo>
                  <a:lnTo>
                    <a:pt x="1040" y="238"/>
                  </a:lnTo>
                  <a:lnTo>
                    <a:pt x="1110" y="233"/>
                  </a:lnTo>
                  <a:lnTo>
                    <a:pt x="1193" y="227"/>
                  </a:lnTo>
                  <a:lnTo>
                    <a:pt x="1280" y="226"/>
                  </a:lnTo>
                  <a:lnTo>
                    <a:pt x="1364" y="230"/>
                  </a:lnTo>
                  <a:lnTo>
                    <a:pt x="1437" y="241"/>
                  </a:lnTo>
                  <a:lnTo>
                    <a:pt x="1466" y="249"/>
                  </a:lnTo>
                  <a:lnTo>
                    <a:pt x="1480" y="255"/>
                  </a:lnTo>
                  <a:lnTo>
                    <a:pt x="1491" y="263"/>
                  </a:lnTo>
                  <a:lnTo>
                    <a:pt x="1499" y="268"/>
                  </a:lnTo>
                  <a:lnTo>
                    <a:pt x="1508" y="274"/>
                  </a:lnTo>
                  <a:lnTo>
                    <a:pt x="1518" y="281"/>
                  </a:lnTo>
                  <a:lnTo>
                    <a:pt x="1526" y="286"/>
                  </a:lnTo>
                  <a:lnTo>
                    <a:pt x="1554" y="308"/>
                  </a:lnTo>
                  <a:lnTo>
                    <a:pt x="1575" y="330"/>
                  </a:lnTo>
                  <a:lnTo>
                    <a:pt x="1588" y="350"/>
                  </a:lnTo>
                  <a:lnTo>
                    <a:pt x="1604" y="391"/>
                  </a:lnTo>
                  <a:lnTo>
                    <a:pt x="1606" y="439"/>
                  </a:lnTo>
                  <a:lnTo>
                    <a:pt x="1599" y="534"/>
                  </a:lnTo>
                  <a:lnTo>
                    <a:pt x="1594" y="577"/>
                  </a:lnTo>
                  <a:lnTo>
                    <a:pt x="1780" y="629"/>
                  </a:lnTo>
                  <a:lnTo>
                    <a:pt x="1788" y="491"/>
                  </a:lnTo>
                  <a:lnTo>
                    <a:pt x="1787" y="377"/>
                  </a:lnTo>
                  <a:lnTo>
                    <a:pt x="1781" y="325"/>
                  </a:lnTo>
                  <a:lnTo>
                    <a:pt x="1772" y="283"/>
                  </a:lnTo>
                  <a:lnTo>
                    <a:pt x="1765" y="266"/>
                  </a:lnTo>
                  <a:lnTo>
                    <a:pt x="1757" y="248"/>
                  </a:lnTo>
                  <a:lnTo>
                    <a:pt x="1746" y="231"/>
                  </a:lnTo>
                  <a:lnTo>
                    <a:pt x="1733" y="213"/>
                  </a:lnTo>
                  <a:lnTo>
                    <a:pt x="1719" y="197"/>
                  </a:lnTo>
                  <a:lnTo>
                    <a:pt x="1704" y="182"/>
                  </a:lnTo>
                  <a:lnTo>
                    <a:pt x="1689" y="167"/>
                  </a:lnTo>
                  <a:lnTo>
                    <a:pt x="1671" y="153"/>
                  </a:lnTo>
                  <a:lnTo>
                    <a:pt x="1655" y="139"/>
                  </a:lnTo>
                  <a:lnTo>
                    <a:pt x="1646" y="133"/>
                  </a:lnTo>
                  <a:lnTo>
                    <a:pt x="1637" y="125"/>
                  </a:lnTo>
                  <a:lnTo>
                    <a:pt x="1628" y="120"/>
                  </a:lnTo>
                  <a:lnTo>
                    <a:pt x="1620" y="114"/>
                  </a:lnTo>
                  <a:lnTo>
                    <a:pt x="1610" y="110"/>
                  </a:lnTo>
                  <a:lnTo>
                    <a:pt x="1601" y="103"/>
                  </a:lnTo>
                  <a:lnTo>
                    <a:pt x="1594" y="99"/>
                  </a:lnTo>
                  <a:lnTo>
                    <a:pt x="1584" y="95"/>
                  </a:lnTo>
                  <a:lnTo>
                    <a:pt x="1576" y="89"/>
                  </a:lnTo>
                  <a:lnTo>
                    <a:pt x="1568" y="87"/>
                  </a:lnTo>
                  <a:lnTo>
                    <a:pt x="1553" y="80"/>
                  </a:lnTo>
                  <a:lnTo>
                    <a:pt x="1536" y="73"/>
                  </a:lnTo>
                  <a:lnTo>
                    <a:pt x="1517" y="67"/>
                  </a:lnTo>
                  <a:lnTo>
                    <a:pt x="1489" y="62"/>
                  </a:lnTo>
                  <a:lnTo>
                    <a:pt x="1452" y="56"/>
                  </a:lnTo>
                  <a:lnTo>
                    <a:pt x="1411" y="50"/>
                  </a:lnTo>
                  <a:lnTo>
                    <a:pt x="1362" y="43"/>
                  </a:lnTo>
                  <a:lnTo>
                    <a:pt x="1310" y="37"/>
                  </a:lnTo>
                  <a:lnTo>
                    <a:pt x="1255" y="32"/>
                  </a:lnTo>
                  <a:lnTo>
                    <a:pt x="1196" y="25"/>
                  </a:lnTo>
                  <a:lnTo>
                    <a:pt x="1136" y="19"/>
                  </a:lnTo>
                  <a:lnTo>
                    <a:pt x="1077" y="14"/>
                  </a:lnTo>
                  <a:lnTo>
                    <a:pt x="1019" y="10"/>
                  </a:lnTo>
                  <a:lnTo>
                    <a:pt x="961" y="6"/>
                  </a:lnTo>
                  <a:lnTo>
                    <a:pt x="858" y="1"/>
                  </a:lnTo>
                  <a:lnTo>
                    <a:pt x="775" y="0"/>
                  </a:lnTo>
                  <a:lnTo>
                    <a:pt x="621" y="6"/>
                  </a:lnTo>
                  <a:lnTo>
                    <a:pt x="456" y="17"/>
                  </a:lnTo>
                  <a:lnTo>
                    <a:pt x="377" y="22"/>
                  </a:lnTo>
                  <a:lnTo>
                    <a:pt x="308" y="29"/>
                  </a:lnTo>
                  <a:lnTo>
                    <a:pt x="250" y="37"/>
                  </a:lnTo>
                  <a:lnTo>
                    <a:pt x="208" y="47"/>
                  </a:lnTo>
                  <a:lnTo>
                    <a:pt x="193" y="51"/>
                  </a:lnTo>
                  <a:lnTo>
                    <a:pt x="177" y="58"/>
                  </a:lnTo>
                  <a:lnTo>
                    <a:pt x="164" y="65"/>
                  </a:lnTo>
                  <a:lnTo>
                    <a:pt x="150" y="73"/>
                  </a:lnTo>
                  <a:lnTo>
                    <a:pt x="126" y="91"/>
                  </a:lnTo>
                  <a:lnTo>
                    <a:pt x="108" y="110"/>
                  </a:lnTo>
                  <a:lnTo>
                    <a:pt x="93" y="125"/>
                  </a:lnTo>
                  <a:lnTo>
                    <a:pt x="84" y="140"/>
                  </a:lnTo>
                  <a:lnTo>
                    <a:pt x="75" y="154"/>
                  </a:lnTo>
                  <a:lnTo>
                    <a:pt x="0" y="416"/>
                  </a:lnTo>
                  <a:lnTo>
                    <a:pt x="31" y="407"/>
                  </a:lnTo>
                  <a:close/>
                </a:path>
              </a:pathLst>
            </a:custGeom>
            <a:solidFill>
              <a:schemeClr val="bg2"/>
            </a:solidFill>
            <a:ln w="9360">
              <a:solidFill>
                <a:schemeClr val="tx1"/>
              </a:solidFill>
              <a:round/>
            </a:ln>
          </p:spPr>
          <p:style>
            <a:lnRef idx="0">
              <a:scrgbClr r="0" g="0" b="0"/>
            </a:lnRef>
            <a:fillRef idx="0">
              <a:scrgbClr r="0" g="0" b="0"/>
            </a:fillRef>
            <a:effectRef idx="0">
              <a:scrgbClr r="0" g="0" b="0"/>
            </a:effectRef>
            <a:fontRef idx="minor"/>
          </p:style>
        </p:sp>
        <p:sp>
          <p:nvSpPr>
            <p:cNvPr id="494" name="CustomShape 14"/>
            <p:cNvSpPr/>
            <p:nvPr/>
          </p:nvSpPr>
          <p:spPr>
            <a:xfrm>
              <a:off x="3220920" y="4429080"/>
              <a:ext cx="52200" cy="217080"/>
            </a:xfrm>
            <a:custGeom>
              <a:avLst/>
              <a:gdLst/>
              <a:ahLst/>
              <a:cxnLst/>
              <a:rect l="l" t="t" r="r" b="b"/>
              <a:pathLst>
                <a:path w="99" h="410">
                  <a:moveTo>
                    <a:pt x="0" y="7"/>
                  </a:moveTo>
                  <a:lnTo>
                    <a:pt x="34" y="406"/>
                  </a:lnTo>
                  <a:lnTo>
                    <a:pt x="99" y="410"/>
                  </a:lnTo>
                  <a:lnTo>
                    <a:pt x="75" y="0"/>
                  </a:lnTo>
                  <a:lnTo>
                    <a:pt x="0" y="7"/>
                  </a:lnTo>
                  <a:close/>
                </a:path>
              </a:pathLst>
            </a:custGeom>
            <a:solidFill>
              <a:schemeClr val="bg2"/>
            </a:solidFill>
            <a:ln w="9360">
              <a:solidFill>
                <a:schemeClr val="tx1"/>
              </a:solidFill>
              <a:round/>
            </a:ln>
          </p:spPr>
          <p:style>
            <a:lnRef idx="0">
              <a:scrgbClr r="0" g="0" b="0"/>
            </a:lnRef>
            <a:fillRef idx="0">
              <a:scrgbClr r="0" g="0" b="0"/>
            </a:fillRef>
            <a:effectRef idx="0">
              <a:scrgbClr r="0" g="0" b="0"/>
            </a:effectRef>
            <a:fontRef idx="minor"/>
          </p:style>
        </p:sp>
        <p:sp>
          <p:nvSpPr>
            <p:cNvPr id="495" name="CustomShape 15"/>
            <p:cNvSpPr/>
            <p:nvPr/>
          </p:nvSpPr>
          <p:spPr>
            <a:xfrm>
              <a:off x="3360600" y="4729320"/>
              <a:ext cx="372600" cy="248760"/>
            </a:xfrm>
            <a:custGeom>
              <a:avLst/>
              <a:gdLst/>
              <a:ahLst/>
              <a:cxnLst/>
              <a:rect l="l" t="t" r="r" b="b"/>
              <a:pathLst>
                <a:path w="707" h="472">
                  <a:moveTo>
                    <a:pt x="30" y="424"/>
                  </a:moveTo>
                  <a:lnTo>
                    <a:pt x="31" y="373"/>
                  </a:lnTo>
                  <a:lnTo>
                    <a:pt x="34" y="321"/>
                  </a:lnTo>
                  <a:lnTo>
                    <a:pt x="41" y="260"/>
                  </a:lnTo>
                  <a:lnTo>
                    <a:pt x="47" y="227"/>
                  </a:lnTo>
                  <a:lnTo>
                    <a:pt x="54" y="193"/>
                  </a:lnTo>
                  <a:lnTo>
                    <a:pt x="60" y="161"/>
                  </a:lnTo>
                  <a:lnTo>
                    <a:pt x="71" y="131"/>
                  </a:lnTo>
                  <a:lnTo>
                    <a:pt x="77" y="118"/>
                  </a:lnTo>
                  <a:lnTo>
                    <a:pt x="84" y="105"/>
                  </a:lnTo>
                  <a:lnTo>
                    <a:pt x="91" y="92"/>
                  </a:lnTo>
                  <a:lnTo>
                    <a:pt x="98" y="80"/>
                  </a:lnTo>
                  <a:lnTo>
                    <a:pt x="114" y="61"/>
                  </a:lnTo>
                  <a:lnTo>
                    <a:pt x="133" y="47"/>
                  </a:lnTo>
                  <a:lnTo>
                    <a:pt x="143" y="40"/>
                  </a:lnTo>
                  <a:lnTo>
                    <a:pt x="154" y="34"/>
                  </a:lnTo>
                  <a:lnTo>
                    <a:pt x="165" y="30"/>
                  </a:lnTo>
                  <a:lnTo>
                    <a:pt x="175" y="25"/>
                  </a:lnTo>
                  <a:lnTo>
                    <a:pt x="187" y="22"/>
                  </a:lnTo>
                  <a:lnTo>
                    <a:pt x="197" y="16"/>
                  </a:lnTo>
                  <a:lnTo>
                    <a:pt x="220" y="11"/>
                  </a:lnTo>
                  <a:lnTo>
                    <a:pt x="242" y="7"/>
                  </a:lnTo>
                  <a:lnTo>
                    <a:pt x="266" y="3"/>
                  </a:lnTo>
                  <a:lnTo>
                    <a:pt x="311" y="0"/>
                  </a:lnTo>
                  <a:lnTo>
                    <a:pt x="357" y="7"/>
                  </a:lnTo>
                  <a:lnTo>
                    <a:pt x="398" y="18"/>
                  </a:lnTo>
                  <a:lnTo>
                    <a:pt x="419" y="26"/>
                  </a:lnTo>
                  <a:lnTo>
                    <a:pt x="427" y="32"/>
                  </a:lnTo>
                  <a:lnTo>
                    <a:pt x="437" y="37"/>
                  </a:lnTo>
                  <a:lnTo>
                    <a:pt x="470" y="63"/>
                  </a:lnTo>
                  <a:lnTo>
                    <a:pt x="485" y="78"/>
                  </a:lnTo>
                  <a:lnTo>
                    <a:pt x="500" y="95"/>
                  </a:lnTo>
                  <a:lnTo>
                    <a:pt x="515" y="114"/>
                  </a:lnTo>
                  <a:lnTo>
                    <a:pt x="530" y="131"/>
                  </a:lnTo>
                  <a:lnTo>
                    <a:pt x="545" y="150"/>
                  </a:lnTo>
                  <a:lnTo>
                    <a:pt x="561" y="168"/>
                  </a:lnTo>
                  <a:lnTo>
                    <a:pt x="573" y="186"/>
                  </a:lnTo>
                  <a:lnTo>
                    <a:pt x="585" y="204"/>
                  </a:lnTo>
                  <a:lnTo>
                    <a:pt x="596" y="220"/>
                  </a:lnTo>
                  <a:lnTo>
                    <a:pt x="607" y="235"/>
                  </a:lnTo>
                  <a:lnTo>
                    <a:pt x="625" y="260"/>
                  </a:lnTo>
                  <a:lnTo>
                    <a:pt x="641" y="283"/>
                  </a:lnTo>
                  <a:lnTo>
                    <a:pt x="704" y="305"/>
                  </a:lnTo>
                  <a:lnTo>
                    <a:pt x="707" y="377"/>
                  </a:lnTo>
                  <a:lnTo>
                    <a:pt x="479" y="439"/>
                  </a:lnTo>
                  <a:lnTo>
                    <a:pt x="475" y="400"/>
                  </a:lnTo>
                  <a:lnTo>
                    <a:pt x="470" y="363"/>
                  </a:lnTo>
                  <a:lnTo>
                    <a:pt x="459" y="316"/>
                  </a:lnTo>
                  <a:lnTo>
                    <a:pt x="452" y="293"/>
                  </a:lnTo>
                  <a:lnTo>
                    <a:pt x="443" y="270"/>
                  </a:lnTo>
                  <a:lnTo>
                    <a:pt x="434" y="248"/>
                  </a:lnTo>
                  <a:lnTo>
                    <a:pt x="423" y="227"/>
                  </a:lnTo>
                  <a:lnTo>
                    <a:pt x="409" y="208"/>
                  </a:lnTo>
                  <a:lnTo>
                    <a:pt x="393" y="193"/>
                  </a:lnTo>
                  <a:lnTo>
                    <a:pt x="384" y="187"/>
                  </a:lnTo>
                  <a:lnTo>
                    <a:pt x="376" y="182"/>
                  </a:lnTo>
                  <a:lnTo>
                    <a:pt x="366" y="176"/>
                  </a:lnTo>
                  <a:lnTo>
                    <a:pt x="357" y="173"/>
                  </a:lnTo>
                  <a:lnTo>
                    <a:pt x="337" y="171"/>
                  </a:lnTo>
                  <a:lnTo>
                    <a:pt x="317" y="169"/>
                  </a:lnTo>
                  <a:lnTo>
                    <a:pt x="278" y="177"/>
                  </a:lnTo>
                  <a:lnTo>
                    <a:pt x="260" y="186"/>
                  </a:lnTo>
                  <a:lnTo>
                    <a:pt x="252" y="191"/>
                  </a:lnTo>
                  <a:lnTo>
                    <a:pt x="242" y="197"/>
                  </a:lnTo>
                  <a:lnTo>
                    <a:pt x="235" y="201"/>
                  </a:lnTo>
                  <a:lnTo>
                    <a:pt x="227" y="206"/>
                  </a:lnTo>
                  <a:lnTo>
                    <a:pt x="212" y="220"/>
                  </a:lnTo>
                  <a:lnTo>
                    <a:pt x="184" y="248"/>
                  </a:lnTo>
                  <a:lnTo>
                    <a:pt x="172" y="263"/>
                  </a:lnTo>
                  <a:lnTo>
                    <a:pt x="162" y="277"/>
                  </a:lnTo>
                  <a:lnTo>
                    <a:pt x="146" y="304"/>
                  </a:lnTo>
                  <a:lnTo>
                    <a:pt x="136" y="327"/>
                  </a:lnTo>
                  <a:lnTo>
                    <a:pt x="129" y="370"/>
                  </a:lnTo>
                  <a:lnTo>
                    <a:pt x="128" y="418"/>
                  </a:lnTo>
                  <a:lnTo>
                    <a:pt x="128" y="472"/>
                  </a:lnTo>
                  <a:lnTo>
                    <a:pt x="0" y="464"/>
                  </a:lnTo>
                  <a:lnTo>
                    <a:pt x="30" y="424"/>
                  </a:lnTo>
                  <a:close/>
                </a:path>
              </a:pathLst>
            </a:custGeom>
            <a:solidFill>
              <a:schemeClr val="bg2"/>
            </a:solidFill>
            <a:ln w="9360">
              <a:solidFill>
                <a:schemeClr val="tx1"/>
              </a:solidFill>
              <a:round/>
            </a:ln>
          </p:spPr>
          <p:style>
            <a:lnRef idx="0">
              <a:scrgbClr r="0" g="0" b="0"/>
            </a:lnRef>
            <a:fillRef idx="0">
              <a:scrgbClr r="0" g="0" b="0"/>
            </a:fillRef>
            <a:effectRef idx="0">
              <a:scrgbClr r="0" g="0" b="0"/>
            </a:effectRef>
            <a:fontRef idx="minor"/>
          </p:style>
        </p:sp>
        <p:sp>
          <p:nvSpPr>
            <p:cNvPr id="496" name="CustomShape 16"/>
            <p:cNvSpPr/>
            <p:nvPr/>
          </p:nvSpPr>
          <p:spPr>
            <a:xfrm>
              <a:off x="3483000" y="4668840"/>
              <a:ext cx="326520" cy="253800"/>
            </a:xfrm>
            <a:custGeom>
              <a:avLst/>
              <a:gdLst/>
              <a:ahLst/>
              <a:cxnLst/>
              <a:rect l="l" t="t" r="r" b="b"/>
              <a:pathLst>
                <a:path w="617" h="480">
                  <a:moveTo>
                    <a:pt x="86" y="0"/>
                  </a:moveTo>
                  <a:lnTo>
                    <a:pt x="110" y="8"/>
                  </a:lnTo>
                  <a:lnTo>
                    <a:pt x="121" y="15"/>
                  </a:lnTo>
                  <a:lnTo>
                    <a:pt x="135" y="20"/>
                  </a:lnTo>
                  <a:lnTo>
                    <a:pt x="150" y="27"/>
                  </a:lnTo>
                  <a:lnTo>
                    <a:pt x="165" y="36"/>
                  </a:lnTo>
                  <a:lnTo>
                    <a:pt x="173" y="40"/>
                  </a:lnTo>
                  <a:lnTo>
                    <a:pt x="183" y="45"/>
                  </a:lnTo>
                  <a:lnTo>
                    <a:pt x="193" y="49"/>
                  </a:lnTo>
                  <a:lnTo>
                    <a:pt x="201" y="55"/>
                  </a:lnTo>
                  <a:lnTo>
                    <a:pt x="210" y="60"/>
                  </a:lnTo>
                  <a:lnTo>
                    <a:pt x="219" y="67"/>
                  </a:lnTo>
                  <a:lnTo>
                    <a:pt x="228" y="73"/>
                  </a:lnTo>
                  <a:lnTo>
                    <a:pt x="238" y="80"/>
                  </a:lnTo>
                  <a:lnTo>
                    <a:pt x="248" y="86"/>
                  </a:lnTo>
                  <a:lnTo>
                    <a:pt x="256" y="93"/>
                  </a:lnTo>
                  <a:lnTo>
                    <a:pt x="275" y="110"/>
                  </a:lnTo>
                  <a:lnTo>
                    <a:pt x="293" y="126"/>
                  </a:lnTo>
                  <a:lnTo>
                    <a:pt x="310" y="144"/>
                  </a:lnTo>
                  <a:lnTo>
                    <a:pt x="326" y="161"/>
                  </a:lnTo>
                  <a:lnTo>
                    <a:pt x="340" y="179"/>
                  </a:lnTo>
                  <a:lnTo>
                    <a:pt x="354" y="194"/>
                  </a:lnTo>
                  <a:lnTo>
                    <a:pt x="368" y="209"/>
                  </a:lnTo>
                  <a:lnTo>
                    <a:pt x="377" y="223"/>
                  </a:lnTo>
                  <a:lnTo>
                    <a:pt x="388" y="235"/>
                  </a:lnTo>
                  <a:lnTo>
                    <a:pt x="405" y="257"/>
                  </a:lnTo>
                  <a:lnTo>
                    <a:pt x="417" y="275"/>
                  </a:lnTo>
                  <a:lnTo>
                    <a:pt x="425" y="286"/>
                  </a:lnTo>
                  <a:lnTo>
                    <a:pt x="432" y="297"/>
                  </a:lnTo>
                  <a:lnTo>
                    <a:pt x="450" y="293"/>
                  </a:lnTo>
                  <a:lnTo>
                    <a:pt x="496" y="290"/>
                  </a:lnTo>
                  <a:lnTo>
                    <a:pt x="547" y="301"/>
                  </a:lnTo>
                  <a:lnTo>
                    <a:pt x="591" y="336"/>
                  </a:lnTo>
                  <a:lnTo>
                    <a:pt x="605" y="359"/>
                  </a:lnTo>
                  <a:lnTo>
                    <a:pt x="613" y="380"/>
                  </a:lnTo>
                  <a:lnTo>
                    <a:pt x="617" y="417"/>
                  </a:lnTo>
                  <a:lnTo>
                    <a:pt x="614" y="432"/>
                  </a:lnTo>
                  <a:lnTo>
                    <a:pt x="607" y="444"/>
                  </a:lnTo>
                  <a:lnTo>
                    <a:pt x="596" y="455"/>
                  </a:lnTo>
                  <a:lnTo>
                    <a:pt x="591" y="459"/>
                  </a:lnTo>
                  <a:lnTo>
                    <a:pt x="583" y="463"/>
                  </a:lnTo>
                  <a:lnTo>
                    <a:pt x="565" y="468"/>
                  </a:lnTo>
                  <a:lnTo>
                    <a:pt x="545" y="473"/>
                  </a:lnTo>
                  <a:lnTo>
                    <a:pt x="505" y="477"/>
                  </a:lnTo>
                  <a:lnTo>
                    <a:pt x="461" y="480"/>
                  </a:lnTo>
                  <a:lnTo>
                    <a:pt x="461" y="455"/>
                  </a:lnTo>
                  <a:lnTo>
                    <a:pt x="475" y="458"/>
                  </a:lnTo>
                  <a:lnTo>
                    <a:pt x="507" y="461"/>
                  </a:lnTo>
                  <a:lnTo>
                    <a:pt x="541" y="457"/>
                  </a:lnTo>
                  <a:lnTo>
                    <a:pt x="563" y="435"/>
                  </a:lnTo>
                  <a:lnTo>
                    <a:pt x="565" y="403"/>
                  </a:lnTo>
                  <a:lnTo>
                    <a:pt x="561" y="386"/>
                  </a:lnTo>
                  <a:lnTo>
                    <a:pt x="551" y="371"/>
                  </a:lnTo>
                  <a:lnTo>
                    <a:pt x="541" y="359"/>
                  </a:lnTo>
                  <a:lnTo>
                    <a:pt x="534" y="352"/>
                  </a:lnTo>
                  <a:lnTo>
                    <a:pt x="527" y="349"/>
                  </a:lnTo>
                  <a:lnTo>
                    <a:pt x="511" y="344"/>
                  </a:lnTo>
                  <a:lnTo>
                    <a:pt x="494" y="344"/>
                  </a:lnTo>
                  <a:lnTo>
                    <a:pt x="463" y="353"/>
                  </a:lnTo>
                  <a:lnTo>
                    <a:pt x="449" y="362"/>
                  </a:lnTo>
                  <a:lnTo>
                    <a:pt x="435" y="370"/>
                  </a:lnTo>
                  <a:lnTo>
                    <a:pt x="413" y="389"/>
                  </a:lnTo>
                  <a:lnTo>
                    <a:pt x="410" y="378"/>
                  </a:lnTo>
                  <a:lnTo>
                    <a:pt x="399" y="345"/>
                  </a:lnTo>
                  <a:lnTo>
                    <a:pt x="390" y="323"/>
                  </a:lnTo>
                  <a:lnTo>
                    <a:pt x="384" y="311"/>
                  </a:lnTo>
                  <a:lnTo>
                    <a:pt x="376" y="297"/>
                  </a:lnTo>
                  <a:lnTo>
                    <a:pt x="368" y="283"/>
                  </a:lnTo>
                  <a:lnTo>
                    <a:pt x="359" y="268"/>
                  </a:lnTo>
                  <a:lnTo>
                    <a:pt x="348" y="252"/>
                  </a:lnTo>
                  <a:lnTo>
                    <a:pt x="337" y="236"/>
                  </a:lnTo>
                  <a:lnTo>
                    <a:pt x="325" y="221"/>
                  </a:lnTo>
                  <a:lnTo>
                    <a:pt x="312" y="206"/>
                  </a:lnTo>
                  <a:lnTo>
                    <a:pt x="300" y="191"/>
                  </a:lnTo>
                  <a:lnTo>
                    <a:pt x="289" y="176"/>
                  </a:lnTo>
                  <a:lnTo>
                    <a:pt x="277" y="162"/>
                  </a:lnTo>
                  <a:lnTo>
                    <a:pt x="266" y="148"/>
                  </a:lnTo>
                  <a:lnTo>
                    <a:pt x="242" y="125"/>
                  </a:lnTo>
                  <a:lnTo>
                    <a:pt x="220" y="103"/>
                  </a:lnTo>
                  <a:lnTo>
                    <a:pt x="198" y="85"/>
                  </a:lnTo>
                  <a:lnTo>
                    <a:pt x="187" y="77"/>
                  </a:lnTo>
                  <a:lnTo>
                    <a:pt x="176" y="70"/>
                  </a:lnTo>
                  <a:lnTo>
                    <a:pt x="165" y="63"/>
                  </a:lnTo>
                  <a:lnTo>
                    <a:pt x="154" y="59"/>
                  </a:lnTo>
                  <a:lnTo>
                    <a:pt x="143" y="53"/>
                  </a:lnTo>
                  <a:lnTo>
                    <a:pt x="132" y="49"/>
                  </a:lnTo>
                  <a:lnTo>
                    <a:pt x="118" y="45"/>
                  </a:lnTo>
                  <a:lnTo>
                    <a:pt x="106" y="40"/>
                  </a:lnTo>
                  <a:lnTo>
                    <a:pt x="92" y="36"/>
                  </a:lnTo>
                  <a:lnTo>
                    <a:pt x="80" y="31"/>
                  </a:lnTo>
                  <a:lnTo>
                    <a:pt x="55" y="23"/>
                  </a:lnTo>
                  <a:lnTo>
                    <a:pt x="33" y="18"/>
                  </a:lnTo>
                  <a:lnTo>
                    <a:pt x="16" y="14"/>
                  </a:lnTo>
                  <a:lnTo>
                    <a:pt x="0" y="9"/>
                  </a:lnTo>
                  <a:lnTo>
                    <a:pt x="86" y="0"/>
                  </a:lnTo>
                  <a:close/>
                </a:path>
              </a:pathLst>
            </a:custGeom>
            <a:solidFill>
              <a:schemeClr val="bg2"/>
            </a:solidFill>
            <a:ln w="9360">
              <a:solidFill>
                <a:schemeClr val="tx1"/>
              </a:solidFill>
              <a:round/>
            </a:ln>
          </p:spPr>
          <p:style>
            <a:lnRef idx="0">
              <a:scrgbClr r="0" g="0" b="0"/>
            </a:lnRef>
            <a:fillRef idx="0">
              <a:scrgbClr r="0" g="0" b="0"/>
            </a:fillRef>
            <a:effectRef idx="0">
              <a:scrgbClr r="0" g="0" b="0"/>
            </a:effectRef>
            <a:fontRef idx="minor"/>
          </p:style>
        </p:sp>
        <p:sp>
          <p:nvSpPr>
            <p:cNvPr id="497" name="CustomShape 17"/>
            <p:cNvSpPr/>
            <p:nvPr/>
          </p:nvSpPr>
          <p:spPr>
            <a:xfrm>
              <a:off x="3381480" y="4881600"/>
              <a:ext cx="367920" cy="209160"/>
            </a:xfrm>
            <a:custGeom>
              <a:avLst/>
              <a:gdLst/>
              <a:ahLst/>
              <a:cxnLst/>
              <a:rect l="l" t="t" r="r" b="b"/>
              <a:pathLst>
                <a:path w="696" h="395">
                  <a:moveTo>
                    <a:pt x="1" y="124"/>
                  </a:moveTo>
                  <a:lnTo>
                    <a:pt x="0" y="204"/>
                  </a:lnTo>
                  <a:lnTo>
                    <a:pt x="7" y="240"/>
                  </a:lnTo>
                  <a:lnTo>
                    <a:pt x="14" y="258"/>
                  </a:lnTo>
                  <a:lnTo>
                    <a:pt x="22" y="277"/>
                  </a:lnTo>
                  <a:lnTo>
                    <a:pt x="33" y="293"/>
                  </a:lnTo>
                  <a:lnTo>
                    <a:pt x="44" y="313"/>
                  </a:lnTo>
                  <a:lnTo>
                    <a:pt x="59" y="329"/>
                  </a:lnTo>
                  <a:lnTo>
                    <a:pt x="79" y="346"/>
                  </a:lnTo>
                  <a:lnTo>
                    <a:pt x="87" y="353"/>
                  </a:lnTo>
                  <a:lnTo>
                    <a:pt x="98" y="359"/>
                  </a:lnTo>
                  <a:lnTo>
                    <a:pt x="108" y="365"/>
                  </a:lnTo>
                  <a:lnTo>
                    <a:pt x="119" y="370"/>
                  </a:lnTo>
                  <a:lnTo>
                    <a:pt x="128" y="375"/>
                  </a:lnTo>
                  <a:lnTo>
                    <a:pt x="139" y="379"/>
                  </a:lnTo>
                  <a:lnTo>
                    <a:pt x="160" y="386"/>
                  </a:lnTo>
                  <a:lnTo>
                    <a:pt x="182" y="391"/>
                  </a:lnTo>
                  <a:lnTo>
                    <a:pt x="201" y="394"/>
                  </a:lnTo>
                  <a:lnTo>
                    <a:pt x="243" y="395"/>
                  </a:lnTo>
                  <a:lnTo>
                    <a:pt x="281" y="393"/>
                  </a:lnTo>
                  <a:lnTo>
                    <a:pt x="316" y="384"/>
                  </a:lnTo>
                  <a:lnTo>
                    <a:pt x="329" y="379"/>
                  </a:lnTo>
                  <a:lnTo>
                    <a:pt x="343" y="373"/>
                  </a:lnTo>
                  <a:lnTo>
                    <a:pt x="356" y="366"/>
                  </a:lnTo>
                  <a:lnTo>
                    <a:pt x="365" y="361"/>
                  </a:lnTo>
                  <a:lnTo>
                    <a:pt x="375" y="354"/>
                  </a:lnTo>
                  <a:lnTo>
                    <a:pt x="383" y="347"/>
                  </a:lnTo>
                  <a:lnTo>
                    <a:pt x="400" y="333"/>
                  </a:lnTo>
                  <a:lnTo>
                    <a:pt x="416" y="320"/>
                  </a:lnTo>
                  <a:lnTo>
                    <a:pt x="431" y="307"/>
                  </a:lnTo>
                  <a:lnTo>
                    <a:pt x="452" y="288"/>
                  </a:lnTo>
                  <a:lnTo>
                    <a:pt x="462" y="280"/>
                  </a:lnTo>
                  <a:lnTo>
                    <a:pt x="477" y="285"/>
                  </a:lnTo>
                  <a:lnTo>
                    <a:pt x="493" y="288"/>
                  </a:lnTo>
                  <a:lnTo>
                    <a:pt x="515" y="292"/>
                  </a:lnTo>
                  <a:lnTo>
                    <a:pt x="565" y="295"/>
                  </a:lnTo>
                  <a:lnTo>
                    <a:pt x="613" y="287"/>
                  </a:lnTo>
                  <a:lnTo>
                    <a:pt x="633" y="278"/>
                  </a:lnTo>
                  <a:lnTo>
                    <a:pt x="641" y="270"/>
                  </a:lnTo>
                  <a:lnTo>
                    <a:pt x="651" y="263"/>
                  </a:lnTo>
                  <a:lnTo>
                    <a:pt x="675" y="233"/>
                  </a:lnTo>
                  <a:lnTo>
                    <a:pt x="692" y="208"/>
                  </a:lnTo>
                  <a:lnTo>
                    <a:pt x="696" y="196"/>
                  </a:lnTo>
                  <a:lnTo>
                    <a:pt x="470" y="189"/>
                  </a:lnTo>
                  <a:lnTo>
                    <a:pt x="487" y="93"/>
                  </a:lnTo>
                  <a:lnTo>
                    <a:pt x="419" y="0"/>
                  </a:lnTo>
                  <a:lnTo>
                    <a:pt x="416" y="113"/>
                  </a:lnTo>
                  <a:lnTo>
                    <a:pt x="411" y="160"/>
                  </a:lnTo>
                  <a:lnTo>
                    <a:pt x="401" y="204"/>
                  </a:lnTo>
                  <a:lnTo>
                    <a:pt x="394" y="225"/>
                  </a:lnTo>
                  <a:lnTo>
                    <a:pt x="386" y="244"/>
                  </a:lnTo>
                  <a:lnTo>
                    <a:pt x="378" y="260"/>
                  </a:lnTo>
                  <a:lnTo>
                    <a:pt x="367" y="273"/>
                  </a:lnTo>
                  <a:lnTo>
                    <a:pt x="354" y="285"/>
                  </a:lnTo>
                  <a:lnTo>
                    <a:pt x="340" y="296"/>
                  </a:lnTo>
                  <a:lnTo>
                    <a:pt x="334" y="302"/>
                  </a:lnTo>
                  <a:lnTo>
                    <a:pt x="327" y="306"/>
                  </a:lnTo>
                  <a:lnTo>
                    <a:pt x="318" y="311"/>
                  </a:lnTo>
                  <a:lnTo>
                    <a:pt x="312" y="315"/>
                  </a:lnTo>
                  <a:lnTo>
                    <a:pt x="303" y="320"/>
                  </a:lnTo>
                  <a:lnTo>
                    <a:pt x="296" y="324"/>
                  </a:lnTo>
                  <a:lnTo>
                    <a:pt x="280" y="331"/>
                  </a:lnTo>
                  <a:lnTo>
                    <a:pt x="263" y="335"/>
                  </a:lnTo>
                  <a:lnTo>
                    <a:pt x="248" y="339"/>
                  </a:lnTo>
                  <a:lnTo>
                    <a:pt x="216" y="342"/>
                  </a:lnTo>
                  <a:lnTo>
                    <a:pt x="188" y="336"/>
                  </a:lnTo>
                  <a:lnTo>
                    <a:pt x="175" y="329"/>
                  </a:lnTo>
                  <a:lnTo>
                    <a:pt x="161" y="321"/>
                  </a:lnTo>
                  <a:lnTo>
                    <a:pt x="141" y="295"/>
                  </a:lnTo>
                  <a:lnTo>
                    <a:pt x="134" y="280"/>
                  </a:lnTo>
                  <a:lnTo>
                    <a:pt x="126" y="265"/>
                  </a:lnTo>
                  <a:lnTo>
                    <a:pt x="119" y="249"/>
                  </a:lnTo>
                  <a:lnTo>
                    <a:pt x="112" y="236"/>
                  </a:lnTo>
                  <a:lnTo>
                    <a:pt x="105" y="222"/>
                  </a:lnTo>
                  <a:lnTo>
                    <a:pt x="99" y="209"/>
                  </a:lnTo>
                  <a:lnTo>
                    <a:pt x="90" y="186"/>
                  </a:lnTo>
                  <a:lnTo>
                    <a:pt x="76" y="153"/>
                  </a:lnTo>
                  <a:lnTo>
                    <a:pt x="70" y="141"/>
                  </a:lnTo>
                  <a:lnTo>
                    <a:pt x="1" y="124"/>
                  </a:lnTo>
                  <a:close/>
                </a:path>
              </a:pathLst>
            </a:custGeom>
            <a:solidFill>
              <a:schemeClr val="bg2"/>
            </a:solidFill>
            <a:ln w="9360">
              <a:solidFill>
                <a:schemeClr val="tx1"/>
              </a:solidFill>
              <a:round/>
            </a:ln>
          </p:spPr>
          <p:style>
            <a:lnRef idx="0">
              <a:scrgbClr r="0" g="0" b="0"/>
            </a:lnRef>
            <a:fillRef idx="0">
              <a:scrgbClr r="0" g="0" b="0"/>
            </a:fillRef>
            <a:effectRef idx="0">
              <a:scrgbClr r="0" g="0" b="0"/>
            </a:effectRef>
            <a:fontRef idx="minor"/>
          </p:style>
        </p:sp>
        <p:sp>
          <p:nvSpPr>
            <p:cNvPr id="498" name="CustomShape 18"/>
            <p:cNvSpPr/>
            <p:nvPr/>
          </p:nvSpPr>
          <p:spPr>
            <a:xfrm>
              <a:off x="3487680" y="4886280"/>
              <a:ext cx="75960" cy="114120"/>
            </a:xfrm>
            <a:custGeom>
              <a:avLst/>
              <a:gdLst/>
              <a:ahLst/>
              <a:cxnLst/>
              <a:rect l="l" t="t" r="r" b="b"/>
              <a:pathLst>
                <a:path w="145" h="218">
                  <a:moveTo>
                    <a:pt x="41" y="8"/>
                  </a:moveTo>
                  <a:lnTo>
                    <a:pt x="0" y="61"/>
                  </a:lnTo>
                  <a:lnTo>
                    <a:pt x="1" y="147"/>
                  </a:lnTo>
                  <a:lnTo>
                    <a:pt x="40" y="218"/>
                  </a:lnTo>
                  <a:lnTo>
                    <a:pt x="96" y="211"/>
                  </a:lnTo>
                  <a:lnTo>
                    <a:pt x="131" y="164"/>
                  </a:lnTo>
                  <a:lnTo>
                    <a:pt x="145" y="92"/>
                  </a:lnTo>
                  <a:lnTo>
                    <a:pt x="123" y="35"/>
                  </a:lnTo>
                  <a:lnTo>
                    <a:pt x="88" y="0"/>
                  </a:lnTo>
                  <a:lnTo>
                    <a:pt x="41" y="8"/>
                  </a:lnTo>
                  <a:close/>
                </a:path>
              </a:pathLst>
            </a:custGeom>
            <a:solidFill>
              <a:schemeClr val="bg2"/>
            </a:solidFill>
            <a:ln w="9360">
              <a:solidFill>
                <a:schemeClr val="tx1"/>
              </a:solidFill>
              <a:round/>
            </a:ln>
          </p:spPr>
          <p:style>
            <a:lnRef idx="0">
              <a:scrgbClr r="0" g="0" b="0"/>
            </a:lnRef>
            <a:fillRef idx="0">
              <a:scrgbClr r="0" g="0" b="0"/>
            </a:fillRef>
            <a:effectRef idx="0">
              <a:scrgbClr r="0" g="0" b="0"/>
            </a:effectRef>
            <a:fontRef idx="minor"/>
          </p:style>
        </p:sp>
        <p:sp>
          <p:nvSpPr>
            <p:cNvPr id="499" name="CustomShape 19"/>
            <p:cNvSpPr/>
            <p:nvPr/>
          </p:nvSpPr>
          <p:spPr>
            <a:xfrm>
              <a:off x="2563920" y="4890960"/>
              <a:ext cx="847440" cy="307440"/>
            </a:xfrm>
            <a:custGeom>
              <a:avLst/>
              <a:gdLst/>
              <a:ahLst/>
              <a:cxnLst/>
              <a:rect l="l" t="t" r="r" b="b"/>
              <a:pathLst>
                <a:path w="1602" h="581">
                  <a:moveTo>
                    <a:pt x="0" y="275"/>
                  </a:moveTo>
                  <a:lnTo>
                    <a:pt x="2" y="303"/>
                  </a:lnTo>
                  <a:lnTo>
                    <a:pt x="5" y="333"/>
                  </a:lnTo>
                  <a:lnTo>
                    <a:pt x="13" y="369"/>
                  </a:lnTo>
                  <a:lnTo>
                    <a:pt x="20" y="389"/>
                  </a:lnTo>
                  <a:lnTo>
                    <a:pt x="28" y="410"/>
                  </a:lnTo>
                  <a:lnTo>
                    <a:pt x="38" y="431"/>
                  </a:lnTo>
                  <a:lnTo>
                    <a:pt x="51" y="451"/>
                  </a:lnTo>
                  <a:lnTo>
                    <a:pt x="67" y="470"/>
                  </a:lnTo>
                  <a:lnTo>
                    <a:pt x="84" y="490"/>
                  </a:lnTo>
                  <a:lnTo>
                    <a:pt x="106" y="506"/>
                  </a:lnTo>
                  <a:lnTo>
                    <a:pt x="112" y="510"/>
                  </a:lnTo>
                  <a:lnTo>
                    <a:pt x="118" y="514"/>
                  </a:lnTo>
                  <a:lnTo>
                    <a:pt x="130" y="521"/>
                  </a:lnTo>
                  <a:lnTo>
                    <a:pt x="144" y="528"/>
                  </a:lnTo>
                  <a:lnTo>
                    <a:pt x="157" y="537"/>
                  </a:lnTo>
                  <a:lnTo>
                    <a:pt x="170" y="542"/>
                  </a:lnTo>
                  <a:lnTo>
                    <a:pt x="182" y="546"/>
                  </a:lnTo>
                  <a:lnTo>
                    <a:pt x="195" y="552"/>
                  </a:lnTo>
                  <a:lnTo>
                    <a:pt x="206" y="557"/>
                  </a:lnTo>
                  <a:lnTo>
                    <a:pt x="218" y="560"/>
                  </a:lnTo>
                  <a:lnTo>
                    <a:pt x="231" y="565"/>
                  </a:lnTo>
                  <a:lnTo>
                    <a:pt x="253" y="571"/>
                  </a:lnTo>
                  <a:lnTo>
                    <a:pt x="275" y="575"/>
                  </a:lnTo>
                  <a:lnTo>
                    <a:pt x="317" y="581"/>
                  </a:lnTo>
                  <a:lnTo>
                    <a:pt x="355" y="581"/>
                  </a:lnTo>
                  <a:lnTo>
                    <a:pt x="392" y="575"/>
                  </a:lnTo>
                  <a:lnTo>
                    <a:pt x="423" y="567"/>
                  </a:lnTo>
                  <a:lnTo>
                    <a:pt x="440" y="561"/>
                  </a:lnTo>
                  <a:lnTo>
                    <a:pt x="454" y="554"/>
                  </a:lnTo>
                  <a:lnTo>
                    <a:pt x="468" y="548"/>
                  </a:lnTo>
                  <a:lnTo>
                    <a:pt x="481" y="539"/>
                  </a:lnTo>
                  <a:lnTo>
                    <a:pt x="495" y="530"/>
                  </a:lnTo>
                  <a:lnTo>
                    <a:pt x="502" y="526"/>
                  </a:lnTo>
                  <a:lnTo>
                    <a:pt x="507" y="521"/>
                  </a:lnTo>
                  <a:lnTo>
                    <a:pt x="531" y="502"/>
                  </a:lnTo>
                  <a:lnTo>
                    <a:pt x="552" y="483"/>
                  </a:lnTo>
                  <a:lnTo>
                    <a:pt x="568" y="465"/>
                  </a:lnTo>
                  <a:lnTo>
                    <a:pt x="581" y="451"/>
                  </a:lnTo>
                  <a:lnTo>
                    <a:pt x="592" y="437"/>
                  </a:lnTo>
                  <a:lnTo>
                    <a:pt x="1180" y="307"/>
                  </a:lnTo>
                  <a:lnTo>
                    <a:pt x="1602" y="279"/>
                  </a:lnTo>
                  <a:lnTo>
                    <a:pt x="1595" y="192"/>
                  </a:lnTo>
                  <a:lnTo>
                    <a:pt x="612" y="294"/>
                  </a:lnTo>
                  <a:lnTo>
                    <a:pt x="619" y="165"/>
                  </a:lnTo>
                  <a:lnTo>
                    <a:pt x="579" y="91"/>
                  </a:lnTo>
                  <a:lnTo>
                    <a:pt x="579" y="224"/>
                  </a:lnTo>
                  <a:lnTo>
                    <a:pt x="575" y="281"/>
                  </a:lnTo>
                  <a:lnTo>
                    <a:pt x="567" y="336"/>
                  </a:lnTo>
                  <a:lnTo>
                    <a:pt x="561" y="360"/>
                  </a:lnTo>
                  <a:lnTo>
                    <a:pt x="554" y="385"/>
                  </a:lnTo>
                  <a:lnTo>
                    <a:pt x="545" y="406"/>
                  </a:lnTo>
                  <a:lnTo>
                    <a:pt x="534" y="424"/>
                  </a:lnTo>
                  <a:lnTo>
                    <a:pt x="521" y="440"/>
                  </a:lnTo>
                  <a:lnTo>
                    <a:pt x="509" y="454"/>
                  </a:lnTo>
                  <a:lnTo>
                    <a:pt x="495" y="468"/>
                  </a:lnTo>
                  <a:lnTo>
                    <a:pt x="481" y="479"/>
                  </a:lnTo>
                  <a:lnTo>
                    <a:pt x="473" y="483"/>
                  </a:lnTo>
                  <a:lnTo>
                    <a:pt x="466" y="488"/>
                  </a:lnTo>
                  <a:lnTo>
                    <a:pt x="458" y="492"/>
                  </a:lnTo>
                  <a:lnTo>
                    <a:pt x="450" y="497"/>
                  </a:lnTo>
                  <a:lnTo>
                    <a:pt x="434" y="505"/>
                  </a:lnTo>
                  <a:lnTo>
                    <a:pt x="418" y="510"/>
                  </a:lnTo>
                  <a:lnTo>
                    <a:pt x="401" y="513"/>
                  </a:lnTo>
                  <a:lnTo>
                    <a:pt x="386" y="516"/>
                  </a:lnTo>
                  <a:lnTo>
                    <a:pt x="353" y="517"/>
                  </a:lnTo>
                  <a:lnTo>
                    <a:pt x="321" y="512"/>
                  </a:lnTo>
                  <a:lnTo>
                    <a:pt x="293" y="499"/>
                  </a:lnTo>
                  <a:lnTo>
                    <a:pt x="277" y="494"/>
                  </a:lnTo>
                  <a:lnTo>
                    <a:pt x="265" y="487"/>
                  </a:lnTo>
                  <a:lnTo>
                    <a:pt x="251" y="483"/>
                  </a:lnTo>
                  <a:lnTo>
                    <a:pt x="242" y="477"/>
                  </a:lnTo>
                  <a:lnTo>
                    <a:pt x="221" y="468"/>
                  </a:lnTo>
                  <a:lnTo>
                    <a:pt x="204" y="459"/>
                  </a:lnTo>
                  <a:lnTo>
                    <a:pt x="178" y="429"/>
                  </a:lnTo>
                  <a:lnTo>
                    <a:pt x="157" y="376"/>
                  </a:lnTo>
                  <a:lnTo>
                    <a:pt x="149" y="340"/>
                  </a:lnTo>
                  <a:lnTo>
                    <a:pt x="142" y="303"/>
                  </a:lnTo>
                  <a:lnTo>
                    <a:pt x="133" y="231"/>
                  </a:lnTo>
                  <a:lnTo>
                    <a:pt x="130" y="169"/>
                  </a:lnTo>
                  <a:lnTo>
                    <a:pt x="137" y="121"/>
                  </a:lnTo>
                  <a:lnTo>
                    <a:pt x="149" y="80"/>
                  </a:lnTo>
                  <a:lnTo>
                    <a:pt x="160" y="41"/>
                  </a:lnTo>
                  <a:lnTo>
                    <a:pt x="171" y="0"/>
                  </a:lnTo>
                  <a:lnTo>
                    <a:pt x="69" y="117"/>
                  </a:lnTo>
                  <a:lnTo>
                    <a:pt x="0" y="275"/>
                  </a:lnTo>
                  <a:close/>
                </a:path>
              </a:pathLst>
            </a:custGeom>
            <a:solidFill>
              <a:schemeClr val="bg2"/>
            </a:solidFill>
            <a:ln w="9360">
              <a:solidFill>
                <a:schemeClr val="tx1"/>
              </a:solidFill>
              <a:round/>
            </a:ln>
          </p:spPr>
          <p:style>
            <a:lnRef idx="0">
              <a:scrgbClr r="0" g="0" b="0"/>
            </a:lnRef>
            <a:fillRef idx="0">
              <a:scrgbClr r="0" g="0" b="0"/>
            </a:fillRef>
            <a:effectRef idx="0">
              <a:scrgbClr r="0" g="0" b="0"/>
            </a:effectRef>
            <a:fontRef idx="minor"/>
          </p:style>
        </p:sp>
        <p:sp>
          <p:nvSpPr>
            <p:cNvPr id="500" name="CustomShape 20"/>
            <p:cNvSpPr/>
            <p:nvPr/>
          </p:nvSpPr>
          <p:spPr>
            <a:xfrm>
              <a:off x="2693880" y="4937040"/>
              <a:ext cx="131400" cy="178920"/>
            </a:xfrm>
            <a:custGeom>
              <a:avLst/>
              <a:gdLst/>
              <a:ahLst/>
              <a:cxnLst/>
              <a:rect l="l" t="t" r="r" b="b"/>
              <a:pathLst>
                <a:path w="249" h="337">
                  <a:moveTo>
                    <a:pt x="4" y="124"/>
                  </a:moveTo>
                  <a:lnTo>
                    <a:pt x="36" y="40"/>
                  </a:lnTo>
                  <a:lnTo>
                    <a:pt x="100" y="0"/>
                  </a:lnTo>
                  <a:lnTo>
                    <a:pt x="183" y="1"/>
                  </a:lnTo>
                  <a:lnTo>
                    <a:pt x="233" y="59"/>
                  </a:lnTo>
                  <a:lnTo>
                    <a:pt x="249" y="135"/>
                  </a:lnTo>
                  <a:lnTo>
                    <a:pt x="238" y="234"/>
                  </a:lnTo>
                  <a:lnTo>
                    <a:pt x="188" y="305"/>
                  </a:lnTo>
                  <a:lnTo>
                    <a:pt x="126" y="337"/>
                  </a:lnTo>
                  <a:lnTo>
                    <a:pt x="62" y="318"/>
                  </a:lnTo>
                  <a:lnTo>
                    <a:pt x="19" y="264"/>
                  </a:lnTo>
                  <a:lnTo>
                    <a:pt x="0" y="180"/>
                  </a:lnTo>
                  <a:lnTo>
                    <a:pt x="4" y="124"/>
                  </a:lnTo>
                  <a:close/>
                </a:path>
              </a:pathLst>
            </a:custGeom>
            <a:solidFill>
              <a:schemeClr val="bg2"/>
            </a:solidFill>
            <a:ln w="9360">
              <a:solidFill>
                <a:schemeClr val="tx1"/>
              </a:solidFill>
              <a:round/>
            </a:ln>
          </p:spPr>
          <p:style>
            <a:lnRef idx="0">
              <a:scrgbClr r="0" g="0" b="0"/>
            </a:lnRef>
            <a:fillRef idx="0">
              <a:scrgbClr r="0" g="0" b="0"/>
            </a:fillRef>
            <a:effectRef idx="0">
              <a:scrgbClr r="0" g="0" b="0"/>
            </a:effectRef>
            <a:fontRef idx="minor"/>
          </p:style>
        </p:sp>
        <p:sp>
          <p:nvSpPr>
            <p:cNvPr id="501" name="CustomShape 21"/>
            <p:cNvSpPr/>
            <p:nvPr/>
          </p:nvSpPr>
          <p:spPr>
            <a:xfrm>
              <a:off x="1981080" y="5092560"/>
              <a:ext cx="703080" cy="158400"/>
            </a:xfrm>
            <a:custGeom>
              <a:avLst/>
              <a:gdLst/>
              <a:ahLst/>
              <a:cxnLst/>
              <a:rect l="l" t="t" r="r" b="b"/>
              <a:pathLst>
                <a:path w="1330" h="299">
                  <a:moveTo>
                    <a:pt x="1141" y="0"/>
                  </a:moveTo>
                  <a:lnTo>
                    <a:pt x="606" y="49"/>
                  </a:lnTo>
                  <a:lnTo>
                    <a:pt x="0" y="193"/>
                  </a:lnTo>
                  <a:lnTo>
                    <a:pt x="433" y="155"/>
                  </a:lnTo>
                  <a:lnTo>
                    <a:pt x="134" y="270"/>
                  </a:lnTo>
                  <a:lnTo>
                    <a:pt x="718" y="175"/>
                  </a:lnTo>
                  <a:lnTo>
                    <a:pt x="444" y="299"/>
                  </a:lnTo>
                  <a:lnTo>
                    <a:pt x="945" y="199"/>
                  </a:lnTo>
                  <a:lnTo>
                    <a:pt x="810" y="278"/>
                  </a:lnTo>
                  <a:lnTo>
                    <a:pt x="1330" y="160"/>
                  </a:lnTo>
                  <a:lnTo>
                    <a:pt x="1141" y="0"/>
                  </a:lnTo>
                  <a:close/>
                </a:path>
              </a:pathLst>
            </a:custGeom>
            <a:solidFill>
              <a:schemeClr val="bg2"/>
            </a:solidFill>
            <a:ln w="9360">
              <a:solidFill>
                <a:schemeClr val="tx1"/>
              </a:solidFill>
              <a:round/>
            </a:ln>
          </p:spPr>
          <p:style>
            <a:lnRef idx="0">
              <a:scrgbClr r="0" g="0" b="0"/>
            </a:lnRef>
            <a:fillRef idx="0">
              <a:scrgbClr r="0" g="0" b="0"/>
            </a:fillRef>
            <a:effectRef idx="0">
              <a:scrgbClr r="0" g="0" b="0"/>
            </a:effectRef>
            <a:fontRef idx="minor"/>
          </p:style>
        </p:sp>
      </p:grpSp>
      <p:grpSp>
        <p:nvGrpSpPr>
          <p:cNvPr id="502" name="Group 22"/>
          <p:cNvGrpSpPr/>
          <p:nvPr/>
        </p:nvGrpSpPr>
        <p:grpSpPr>
          <a:xfrm>
            <a:off x="3886200" y="3962520"/>
            <a:ext cx="1828440" cy="907560"/>
            <a:chOff x="3886200" y="3962520"/>
            <a:chExt cx="1828440" cy="907560"/>
          </a:xfrm>
        </p:grpSpPr>
        <p:sp>
          <p:nvSpPr>
            <p:cNvPr id="503" name="CustomShape 23"/>
            <p:cNvSpPr/>
            <p:nvPr/>
          </p:nvSpPr>
          <p:spPr>
            <a:xfrm>
              <a:off x="4092480" y="4154400"/>
              <a:ext cx="553680" cy="410760"/>
            </a:xfrm>
            <a:custGeom>
              <a:avLst/>
              <a:gdLst/>
              <a:ahLst/>
              <a:cxnLst/>
              <a:rect l="l" t="t" r="r" b="b"/>
              <a:pathLst>
                <a:path w="1047" h="776">
                  <a:moveTo>
                    <a:pt x="952" y="0"/>
                  </a:moveTo>
                  <a:lnTo>
                    <a:pt x="195" y="70"/>
                  </a:lnTo>
                  <a:lnTo>
                    <a:pt x="0" y="247"/>
                  </a:lnTo>
                  <a:lnTo>
                    <a:pt x="5" y="776"/>
                  </a:lnTo>
                  <a:lnTo>
                    <a:pt x="129" y="774"/>
                  </a:lnTo>
                  <a:lnTo>
                    <a:pt x="148" y="249"/>
                  </a:lnTo>
                  <a:lnTo>
                    <a:pt x="359" y="282"/>
                  </a:lnTo>
                  <a:lnTo>
                    <a:pt x="226" y="121"/>
                  </a:lnTo>
                  <a:lnTo>
                    <a:pt x="1047" y="37"/>
                  </a:lnTo>
                  <a:lnTo>
                    <a:pt x="952" y="0"/>
                  </a:lnTo>
                  <a:close/>
                </a:path>
              </a:pathLst>
            </a:custGeom>
            <a:solidFill>
              <a:schemeClr val="accent1"/>
            </a:solidFill>
            <a:ln w="9360">
              <a:solidFill>
                <a:srgbClr val="000000"/>
              </a:solidFill>
              <a:round/>
            </a:ln>
          </p:spPr>
          <p:style>
            <a:lnRef idx="0">
              <a:scrgbClr r="0" g="0" b="0"/>
            </a:lnRef>
            <a:fillRef idx="0">
              <a:scrgbClr r="0" g="0" b="0"/>
            </a:fillRef>
            <a:effectRef idx="0">
              <a:scrgbClr r="0" g="0" b="0"/>
            </a:effectRef>
            <a:fontRef idx="minor"/>
          </p:style>
        </p:sp>
        <p:sp>
          <p:nvSpPr>
            <p:cNvPr id="504" name="CustomShape 24"/>
            <p:cNvSpPr/>
            <p:nvPr/>
          </p:nvSpPr>
          <p:spPr>
            <a:xfrm>
              <a:off x="3892680" y="4299120"/>
              <a:ext cx="1393560" cy="344160"/>
            </a:xfrm>
            <a:custGeom>
              <a:avLst/>
              <a:gdLst/>
              <a:ahLst/>
              <a:cxnLst/>
              <a:rect l="l" t="t" r="r" b="b"/>
              <a:pathLst>
                <a:path w="2634" h="651">
                  <a:moveTo>
                    <a:pt x="248" y="24"/>
                  </a:moveTo>
                  <a:lnTo>
                    <a:pt x="242" y="28"/>
                  </a:lnTo>
                  <a:lnTo>
                    <a:pt x="225" y="35"/>
                  </a:lnTo>
                  <a:lnTo>
                    <a:pt x="214" y="40"/>
                  </a:lnTo>
                  <a:lnTo>
                    <a:pt x="200" y="47"/>
                  </a:lnTo>
                  <a:lnTo>
                    <a:pt x="185" y="55"/>
                  </a:lnTo>
                  <a:lnTo>
                    <a:pt x="177" y="61"/>
                  </a:lnTo>
                  <a:lnTo>
                    <a:pt x="169" y="65"/>
                  </a:lnTo>
                  <a:lnTo>
                    <a:pt x="160" y="69"/>
                  </a:lnTo>
                  <a:lnTo>
                    <a:pt x="153" y="76"/>
                  </a:lnTo>
                  <a:lnTo>
                    <a:pt x="144" y="83"/>
                  </a:lnTo>
                  <a:lnTo>
                    <a:pt x="135" y="88"/>
                  </a:lnTo>
                  <a:lnTo>
                    <a:pt x="119" y="102"/>
                  </a:lnTo>
                  <a:lnTo>
                    <a:pt x="101" y="117"/>
                  </a:lnTo>
                  <a:lnTo>
                    <a:pt x="86" y="134"/>
                  </a:lnTo>
                  <a:lnTo>
                    <a:pt x="71" y="152"/>
                  </a:lnTo>
                  <a:lnTo>
                    <a:pt x="57" y="171"/>
                  </a:lnTo>
                  <a:lnTo>
                    <a:pt x="44" y="191"/>
                  </a:lnTo>
                  <a:lnTo>
                    <a:pt x="33" y="213"/>
                  </a:lnTo>
                  <a:lnTo>
                    <a:pt x="25" y="235"/>
                  </a:lnTo>
                  <a:lnTo>
                    <a:pt x="11" y="274"/>
                  </a:lnTo>
                  <a:lnTo>
                    <a:pt x="0" y="348"/>
                  </a:lnTo>
                  <a:lnTo>
                    <a:pt x="2" y="381"/>
                  </a:lnTo>
                  <a:lnTo>
                    <a:pt x="9" y="412"/>
                  </a:lnTo>
                  <a:lnTo>
                    <a:pt x="17" y="440"/>
                  </a:lnTo>
                  <a:lnTo>
                    <a:pt x="22" y="454"/>
                  </a:lnTo>
                  <a:lnTo>
                    <a:pt x="28" y="467"/>
                  </a:lnTo>
                  <a:lnTo>
                    <a:pt x="35" y="478"/>
                  </a:lnTo>
                  <a:lnTo>
                    <a:pt x="44" y="489"/>
                  </a:lnTo>
                  <a:lnTo>
                    <a:pt x="64" y="507"/>
                  </a:lnTo>
                  <a:lnTo>
                    <a:pt x="73" y="513"/>
                  </a:lnTo>
                  <a:lnTo>
                    <a:pt x="86" y="519"/>
                  </a:lnTo>
                  <a:lnTo>
                    <a:pt x="97" y="523"/>
                  </a:lnTo>
                  <a:lnTo>
                    <a:pt x="108" y="527"/>
                  </a:lnTo>
                  <a:lnTo>
                    <a:pt x="129" y="533"/>
                  </a:lnTo>
                  <a:lnTo>
                    <a:pt x="146" y="537"/>
                  </a:lnTo>
                  <a:lnTo>
                    <a:pt x="162" y="537"/>
                  </a:lnTo>
                  <a:lnTo>
                    <a:pt x="979" y="562"/>
                  </a:lnTo>
                  <a:lnTo>
                    <a:pt x="1118" y="527"/>
                  </a:lnTo>
                  <a:lnTo>
                    <a:pt x="1122" y="617"/>
                  </a:lnTo>
                  <a:lnTo>
                    <a:pt x="1213" y="560"/>
                  </a:lnTo>
                  <a:lnTo>
                    <a:pt x="1224" y="530"/>
                  </a:lnTo>
                  <a:lnTo>
                    <a:pt x="1230" y="515"/>
                  </a:lnTo>
                  <a:lnTo>
                    <a:pt x="1238" y="500"/>
                  </a:lnTo>
                  <a:lnTo>
                    <a:pt x="1247" y="483"/>
                  </a:lnTo>
                  <a:lnTo>
                    <a:pt x="1257" y="464"/>
                  </a:lnTo>
                  <a:lnTo>
                    <a:pt x="1268" y="447"/>
                  </a:lnTo>
                  <a:lnTo>
                    <a:pt x="1282" y="428"/>
                  </a:lnTo>
                  <a:lnTo>
                    <a:pt x="1297" y="412"/>
                  </a:lnTo>
                  <a:lnTo>
                    <a:pt x="1314" y="396"/>
                  </a:lnTo>
                  <a:lnTo>
                    <a:pt x="1322" y="390"/>
                  </a:lnTo>
                  <a:lnTo>
                    <a:pt x="1332" y="383"/>
                  </a:lnTo>
                  <a:lnTo>
                    <a:pt x="1341" y="377"/>
                  </a:lnTo>
                  <a:lnTo>
                    <a:pt x="1351" y="372"/>
                  </a:lnTo>
                  <a:lnTo>
                    <a:pt x="1362" y="366"/>
                  </a:lnTo>
                  <a:lnTo>
                    <a:pt x="1373" y="363"/>
                  </a:lnTo>
                  <a:lnTo>
                    <a:pt x="1395" y="358"/>
                  </a:lnTo>
                  <a:lnTo>
                    <a:pt x="1442" y="357"/>
                  </a:lnTo>
                  <a:lnTo>
                    <a:pt x="1486" y="359"/>
                  </a:lnTo>
                  <a:lnTo>
                    <a:pt x="1527" y="370"/>
                  </a:lnTo>
                  <a:lnTo>
                    <a:pt x="1547" y="377"/>
                  </a:lnTo>
                  <a:lnTo>
                    <a:pt x="1566" y="385"/>
                  </a:lnTo>
                  <a:lnTo>
                    <a:pt x="1584" y="395"/>
                  </a:lnTo>
                  <a:lnTo>
                    <a:pt x="1592" y="399"/>
                  </a:lnTo>
                  <a:lnTo>
                    <a:pt x="1599" y="405"/>
                  </a:lnTo>
                  <a:lnTo>
                    <a:pt x="1626" y="428"/>
                  </a:lnTo>
                  <a:lnTo>
                    <a:pt x="1648" y="454"/>
                  </a:lnTo>
                  <a:lnTo>
                    <a:pt x="1662" y="485"/>
                  </a:lnTo>
                  <a:lnTo>
                    <a:pt x="1673" y="516"/>
                  </a:lnTo>
                  <a:lnTo>
                    <a:pt x="1682" y="545"/>
                  </a:lnTo>
                  <a:lnTo>
                    <a:pt x="1693" y="599"/>
                  </a:lnTo>
                  <a:lnTo>
                    <a:pt x="1701" y="651"/>
                  </a:lnTo>
                  <a:lnTo>
                    <a:pt x="2623" y="560"/>
                  </a:lnTo>
                  <a:lnTo>
                    <a:pt x="2634" y="507"/>
                  </a:lnTo>
                  <a:lnTo>
                    <a:pt x="1931" y="526"/>
                  </a:lnTo>
                  <a:lnTo>
                    <a:pt x="1917" y="511"/>
                  </a:lnTo>
                  <a:lnTo>
                    <a:pt x="1899" y="493"/>
                  </a:lnTo>
                  <a:lnTo>
                    <a:pt x="1877" y="472"/>
                  </a:lnTo>
                  <a:lnTo>
                    <a:pt x="1863" y="460"/>
                  </a:lnTo>
                  <a:lnTo>
                    <a:pt x="1850" y="446"/>
                  </a:lnTo>
                  <a:lnTo>
                    <a:pt x="1833" y="432"/>
                  </a:lnTo>
                  <a:lnTo>
                    <a:pt x="1817" y="418"/>
                  </a:lnTo>
                  <a:lnTo>
                    <a:pt x="1800" y="403"/>
                  </a:lnTo>
                  <a:lnTo>
                    <a:pt x="1784" y="388"/>
                  </a:lnTo>
                  <a:lnTo>
                    <a:pt x="1764" y="373"/>
                  </a:lnTo>
                  <a:lnTo>
                    <a:pt x="1745" y="358"/>
                  </a:lnTo>
                  <a:lnTo>
                    <a:pt x="1726" y="341"/>
                  </a:lnTo>
                  <a:lnTo>
                    <a:pt x="1716" y="335"/>
                  </a:lnTo>
                  <a:lnTo>
                    <a:pt x="1705" y="326"/>
                  </a:lnTo>
                  <a:lnTo>
                    <a:pt x="1695" y="319"/>
                  </a:lnTo>
                  <a:lnTo>
                    <a:pt x="1684" y="313"/>
                  </a:lnTo>
                  <a:lnTo>
                    <a:pt x="1675" y="306"/>
                  </a:lnTo>
                  <a:lnTo>
                    <a:pt x="1664" y="297"/>
                  </a:lnTo>
                  <a:lnTo>
                    <a:pt x="1655" y="290"/>
                  </a:lnTo>
                  <a:lnTo>
                    <a:pt x="1646" y="284"/>
                  </a:lnTo>
                  <a:lnTo>
                    <a:pt x="1635" y="278"/>
                  </a:lnTo>
                  <a:lnTo>
                    <a:pt x="1625" y="271"/>
                  </a:lnTo>
                  <a:lnTo>
                    <a:pt x="1614" y="266"/>
                  </a:lnTo>
                  <a:lnTo>
                    <a:pt x="1604" y="259"/>
                  </a:lnTo>
                  <a:lnTo>
                    <a:pt x="1593" y="253"/>
                  </a:lnTo>
                  <a:lnTo>
                    <a:pt x="1584" y="249"/>
                  </a:lnTo>
                  <a:lnTo>
                    <a:pt x="1573" y="244"/>
                  </a:lnTo>
                  <a:lnTo>
                    <a:pt x="1563" y="240"/>
                  </a:lnTo>
                  <a:lnTo>
                    <a:pt x="1553" y="235"/>
                  </a:lnTo>
                  <a:lnTo>
                    <a:pt x="1544" y="231"/>
                  </a:lnTo>
                  <a:lnTo>
                    <a:pt x="1524" y="224"/>
                  </a:lnTo>
                  <a:lnTo>
                    <a:pt x="1505" y="219"/>
                  </a:lnTo>
                  <a:lnTo>
                    <a:pt x="1487" y="215"/>
                  </a:lnTo>
                  <a:lnTo>
                    <a:pt x="1471" y="213"/>
                  </a:lnTo>
                  <a:lnTo>
                    <a:pt x="1436" y="216"/>
                  </a:lnTo>
                  <a:lnTo>
                    <a:pt x="1407" y="226"/>
                  </a:lnTo>
                  <a:lnTo>
                    <a:pt x="1392" y="231"/>
                  </a:lnTo>
                  <a:lnTo>
                    <a:pt x="1377" y="237"/>
                  </a:lnTo>
                  <a:lnTo>
                    <a:pt x="1362" y="244"/>
                  </a:lnTo>
                  <a:lnTo>
                    <a:pt x="1348" y="252"/>
                  </a:lnTo>
                  <a:lnTo>
                    <a:pt x="1334" y="259"/>
                  </a:lnTo>
                  <a:lnTo>
                    <a:pt x="1321" y="267"/>
                  </a:lnTo>
                  <a:lnTo>
                    <a:pt x="1307" y="277"/>
                  </a:lnTo>
                  <a:lnTo>
                    <a:pt x="1300" y="282"/>
                  </a:lnTo>
                  <a:lnTo>
                    <a:pt x="1293" y="286"/>
                  </a:lnTo>
                  <a:lnTo>
                    <a:pt x="1286" y="290"/>
                  </a:lnTo>
                  <a:lnTo>
                    <a:pt x="1279" y="296"/>
                  </a:lnTo>
                  <a:lnTo>
                    <a:pt x="1272" y="299"/>
                  </a:lnTo>
                  <a:lnTo>
                    <a:pt x="1267" y="304"/>
                  </a:lnTo>
                  <a:lnTo>
                    <a:pt x="1260" y="308"/>
                  </a:lnTo>
                  <a:lnTo>
                    <a:pt x="1254" y="313"/>
                  </a:lnTo>
                  <a:lnTo>
                    <a:pt x="1247" y="318"/>
                  </a:lnTo>
                  <a:lnTo>
                    <a:pt x="1241" y="322"/>
                  </a:lnTo>
                  <a:lnTo>
                    <a:pt x="1234" y="328"/>
                  </a:lnTo>
                  <a:lnTo>
                    <a:pt x="1228" y="332"/>
                  </a:lnTo>
                  <a:lnTo>
                    <a:pt x="1223" y="336"/>
                  </a:lnTo>
                  <a:lnTo>
                    <a:pt x="1217" y="340"/>
                  </a:lnTo>
                  <a:lnTo>
                    <a:pt x="1212" y="344"/>
                  </a:lnTo>
                  <a:lnTo>
                    <a:pt x="1206" y="350"/>
                  </a:lnTo>
                  <a:lnTo>
                    <a:pt x="1194" y="358"/>
                  </a:lnTo>
                  <a:lnTo>
                    <a:pt x="1184" y="366"/>
                  </a:lnTo>
                  <a:lnTo>
                    <a:pt x="1173" y="373"/>
                  </a:lnTo>
                  <a:lnTo>
                    <a:pt x="1163" y="380"/>
                  </a:lnTo>
                  <a:lnTo>
                    <a:pt x="1154" y="385"/>
                  </a:lnTo>
                  <a:lnTo>
                    <a:pt x="1146" y="390"/>
                  </a:lnTo>
                  <a:lnTo>
                    <a:pt x="1137" y="395"/>
                  </a:lnTo>
                  <a:lnTo>
                    <a:pt x="1121" y="402"/>
                  </a:lnTo>
                  <a:lnTo>
                    <a:pt x="1107" y="405"/>
                  </a:lnTo>
                  <a:lnTo>
                    <a:pt x="1096" y="402"/>
                  </a:lnTo>
                  <a:lnTo>
                    <a:pt x="1086" y="395"/>
                  </a:lnTo>
                  <a:lnTo>
                    <a:pt x="1077" y="373"/>
                  </a:lnTo>
                  <a:lnTo>
                    <a:pt x="1072" y="351"/>
                  </a:lnTo>
                  <a:lnTo>
                    <a:pt x="1075" y="329"/>
                  </a:lnTo>
                  <a:lnTo>
                    <a:pt x="1082" y="311"/>
                  </a:lnTo>
                  <a:lnTo>
                    <a:pt x="1092" y="293"/>
                  </a:lnTo>
                  <a:lnTo>
                    <a:pt x="1099" y="281"/>
                  </a:lnTo>
                  <a:lnTo>
                    <a:pt x="1108" y="267"/>
                  </a:lnTo>
                  <a:lnTo>
                    <a:pt x="1112" y="165"/>
                  </a:lnTo>
                  <a:lnTo>
                    <a:pt x="1088" y="145"/>
                  </a:lnTo>
                  <a:lnTo>
                    <a:pt x="1078" y="138"/>
                  </a:lnTo>
                  <a:lnTo>
                    <a:pt x="1068" y="129"/>
                  </a:lnTo>
                  <a:lnTo>
                    <a:pt x="1061" y="124"/>
                  </a:lnTo>
                  <a:lnTo>
                    <a:pt x="1056" y="121"/>
                  </a:lnTo>
                  <a:lnTo>
                    <a:pt x="1050" y="117"/>
                  </a:lnTo>
                  <a:lnTo>
                    <a:pt x="1045" y="138"/>
                  </a:lnTo>
                  <a:lnTo>
                    <a:pt x="1035" y="158"/>
                  </a:lnTo>
                  <a:lnTo>
                    <a:pt x="1028" y="169"/>
                  </a:lnTo>
                  <a:lnTo>
                    <a:pt x="1019" y="182"/>
                  </a:lnTo>
                  <a:lnTo>
                    <a:pt x="1002" y="201"/>
                  </a:lnTo>
                  <a:lnTo>
                    <a:pt x="990" y="212"/>
                  </a:lnTo>
                  <a:lnTo>
                    <a:pt x="977" y="216"/>
                  </a:lnTo>
                  <a:lnTo>
                    <a:pt x="972" y="275"/>
                  </a:lnTo>
                  <a:lnTo>
                    <a:pt x="964" y="297"/>
                  </a:lnTo>
                  <a:lnTo>
                    <a:pt x="958" y="310"/>
                  </a:lnTo>
                  <a:lnTo>
                    <a:pt x="951" y="321"/>
                  </a:lnTo>
                  <a:lnTo>
                    <a:pt x="933" y="337"/>
                  </a:lnTo>
                  <a:lnTo>
                    <a:pt x="922" y="344"/>
                  </a:lnTo>
                  <a:lnTo>
                    <a:pt x="908" y="350"/>
                  </a:lnTo>
                  <a:lnTo>
                    <a:pt x="881" y="355"/>
                  </a:lnTo>
                  <a:lnTo>
                    <a:pt x="858" y="357"/>
                  </a:lnTo>
                  <a:lnTo>
                    <a:pt x="838" y="352"/>
                  </a:lnTo>
                  <a:lnTo>
                    <a:pt x="822" y="346"/>
                  </a:lnTo>
                  <a:lnTo>
                    <a:pt x="796" y="321"/>
                  </a:lnTo>
                  <a:lnTo>
                    <a:pt x="783" y="303"/>
                  </a:lnTo>
                  <a:lnTo>
                    <a:pt x="773" y="282"/>
                  </a:lnTo>
                  <a:lnTo>
                    <a:pt x="768" y="259"/>
                  </a:lnTo>
                  <a:lnTo>
                    <a:pt x="767" y="235"/>
                  </a:lnTo>
                  <a:lnTo>
                    <a:pt x="769" y="212"/>
                  </a:lnTo>
                  <a:lnTo>
                    <a:pt x="775" y="190"/>
                  </a:lnTo>
                  <a:lnTo>
                    <a:pt x="782" y="172"/>
                  </a:lnTo>
                  <a:lnTo>
                    <a:pt x="789" y="157"/>
                  </a:lnTo>
                  <a:lnTo>
                    <a:pt x="796" y="143"/>
                  </a:lnTo>
                  <a:lnTo>
                    <a:pt x="733" y="0"/>
                  </a:lnTo>
                  <a:lnTo>
                    <a:pt x="707" y="500"/>
                  </a:lnTo>
                  <a:lnTo>
                    <a:pt x="426" y="491"/>
                  </a:lnTo>
                  <a:lnTo>
                    <a:pt x="390" y="380"/>
                  </a:lnTo>
                  <a:lnTo>
                    <a:pt x="383" y="385"/>
                  </a:lnTo>
                  <a:lnTo>
                    <a:pt x="375" y="390"/>
                  </a:lnTo>
                  <a:lnTo>
                    <a:pt x="364" y="396"/>
                  </a:lnTo>
                  <a:lnTo>
                    <a:pt x="350" y="405"/>
                  </a:lnTo>
                  <a:lnTo>
                    <a:pt x="335" y="413"/>
                  </a:lnTo>
                  <a:lnTo>
                    <a:pt x="317" y="420"/>
                  </a:lnTo>
                  <a:lnTo>
                    <a:pt x="301" y="427"/>
                  </a:lnTo>
                  <a:lnTo>
                    <a:pt x="282" y="435"/>
                  </a:lnTo>
                  <a:lnTo>
                    <a:pt x="261" y="438"/>
                  </a:lnTo>
                  <a:lnTo>
                    <a:pt x="221" y="440"/>
                  </a:lnTo>
                  <a:lnTo>
                    <a:pt x="184" y="429"/>
                  </a:lnTo>
                  <a:lnTo>
                    <a:pt x="152" y="403"/>
                  </a:lnTo>
                  <a:lnTo>
                    <a:pt x="140" y="384"/>
                  </a:lnTo>
                  <a:lnTo>
                    <a:pt x="127" y="366"/>
                  </a:lnTo>
                  <a:lnTo>
                    <a:pt x="118" y="350"/>
                  </a:lnTo>
                  <a:lnTo>
                    <a:pt x="109" y="332"/>
                  </a:lnTo>
                  <a:lnTo>
                    <a:pt x="93" y="267"/>
                  </a:lnTo>
                  <a:lnTo>
                    <a:pt x="95" y="212"/>
                  </a:lnTo>
                  <a:lnTo>
                    <a:pt x="104" y="187"/>
                  </a:lnTo>
                  <a:lnTo>
                    <a:pt x="113" y="167"/>
                  </a:lnTo>
                  <a:lnTo>
                    <a:pt x="127" y="145"/>
                  </a:lnTo>
                  <a:lnTo>
                    <a:pt x="146" y="123"/>
                  </a:lnTo>
                  <a:lnTo>
                    <a:pt x="170" y="99"/>
                  </a:lnTo>
                  <a:lnTo>
                    <a:pt x="193" y="76"/>
                  </a:lnTo>
                  <a:lnTo>
                    <a:pt x="214" y="55"/>
                  </a:lnTo>
                  <a:lnTo>
                    <a:pt x="232" y="39"/>
                  </a:lnTo>
                  <a:lnTo>
                    <a:pt x="248" y="24"/>
                  </a:lnTo>
                  <a:close/>
                </a:path>
              </a:pathLst>
            </a:custGeom>
            <a:solidFill>
              <a:schemeClr val="accent1"/>
            </a:solidFill>
            <a:ln w="9360">
              <a:solidFill>
                <a:srgbClr val="000000"/>
              </a:solidFill>
              <a:round/>
            </a:ln>
          </p:spPr>
          <p:style>
            <a:lnRef idx="0">
              <a:scrgbClr r="0" g="0" b="0"/>
            </a:lnRef>
            <a:fillRef idx="0">
              <a:scrgbClr r="0" g="0" b="0"/>
            </a:fillRef>
            <a:effectRef idx="0">
              <a:scrgbClr r="0" g="0" b="0"/>
            </a:effectRef>
            <a:fontRef idx="minor"/>
          </p:style>
        </p:sp>
        <p:sp>
          <p:nvSpPr>
            <p:cNvPr id="505" name="CustomShape 25"/>
            <p:cNvSpPr/>
            <p:nvPr/>
          </p:nvSpPr>
          <p:spPr>
            <a:xfrm>
              <a:off x="3890880" y="4546440"/>
              <a:ext cx="617040" cy="139320"/>
            </a:xfrm>
            <a:custGeom>
              <a:avLst/>
              <a:gdLst/>
              <a:ahLst/>
              <a:cxnLst/>
              <a:rect l="l" t="t" r="r" b="b"/>
              <a:pathLst>
                <a:path w="1169" h="264">
                  <a:moveTo>
                    <a:pt x="48" y="0"/>
                  </a:moveTo>
                  <a:lnTo>
                    <a:pt x="35" y="16"/>
                  </a:lnTo>
                  <a:lnTo>
                    <a:pt x="22" y="33"/>
                  </a:lnTo>
                  <a:lnTo>
                    <a:pt x="10" y="55"/>
                  </a:lnTo>
                  <a:lnTo>
                    <a:pt x="0" y="108"/>
                  </a:lnTo>
                  <a:lnTo>
                    <a:pt x="2" y="123"/>
                  </a:lnTo>
                  <a:lnTo>
                    <a:pt x="9" y="139"/>
                  </a:lnTo>
                  <a:lnTo>
                    <a:pt x="15" y="154"/>
                  </a:lnTo>
                  <a:lnTo>
                    <a:pt x="29" y="168"/>
                  </a:lnTo>
                  <a:lnTo>
                    <a:pt x="33" y="170"/>
                  </a:lnTo>
                  <a:lnTo>
                    <a:pt x="39" y="176"/>
                  </a:lnTo>
                  <a:lnTo>
                    <a:pt x="54" y="181"/>
                  </a:lnTo>
                  <a:lnTo>
                    <a:pt x="72" y="188"/>
                  </a:lnTo>
                  <a:lnTo>
                    <a:pt x="97" y="195"/>
                  </a:lnTo>
                  <a:lnTo>
                    <a:pt x="123" y="201"/>
                  </a:lnTo>
                  <a:lnTo>
                    <a:pt x="153" y="207"/>
                  </a:lnTo>
                  <a:lnTo>
                    <a:pt x="186" y="213"/>
                  </a:lnTo>
                  <a:lnTo>
                    <a:pt x="224" y="218"/>
                  </a:lnTo>
                  <a:lnTo>
                    <a:pt x="262" y="224"/>
                  </a:lnTo>
                  <a:lnTo>
                    <a:pt x="303" y="229"/>
                  </a:lnTo>
                  <a:lnTo>
                    <a:pt x="346" y="234"/>
                  </a:lnTo>
                  <a:lnTo>
                    <a:pt x="392" y="238"/>
                  </a:lnTo>
                  <a:lnTo>
                    <a:pt x="437" y="243"/>
                  </a:lnTo>
                  <a:lnTo>
                    <a:pt x="484" y="246"/>
                  </a:lnTo>
                  <a:lnTo>
                    <a:pt x="579" y="253"/>
                  </a:lnTo>
                  <a:lnTo>
                    <a:pt x="673" y="258"/>
                  </a:lnTo>
                  <a:lnTo>
                    <a:pt x="765" y="261"/>
                  </a:lnTo>
                  <a:lnTo>
                    <a:pt x="930" y="264"/>
                  </a:lnTo>
                  <a:lnTo>
                    <a:pt x="1054" y="261"/>
                  </a:lnTo>
                  <a:lnTo>
                    <a:pt x="1093" y="254"/>
                  </a:lnTo>
                  <a:lnTo>
                    <a:pt x="1114" y="247"/>
                  </a:lnTo>
                  <a:lnTo>
                    <a:pt x="1147" y="207"/>
                  </a:lnTo>
                  <a:lnTo>
                    <a:pt x="1163" y="155"/>
                  </a:lnTo>
                  <a:lnTo>
                    <a:pt x="1169" y="95"/>
                  </a:lnTo>
                  <a:lnTo>
                    <a:pt x="1156" y="104"/>
                  </a:lnTo>
                  <a:lnTo>
                    <a:pt x="1150" y="110"/>
                  </a:lnTo>
                  <a:lnTo>
                    <a:pt x="1143" y="115"/>
                  </a:lnTo>
                  <a:lnTo>
                    <a:pt x="1132" y="122"/>
                  </a:lnTo>
                  <a:lnTo>
                    <a:pt x="1121" y="128"/>
                  </a:lnTo>
                  <a:lnTo>
                    <a:pt x="1107" y="134"/>
                  </a:lnTo>
                  <a:lnTo>
                    <a:pt x="1090" y="141"/>
                  </a:lnTo>
                  <a:lnTo>
                    <a:pt x="1074" y="147"/>
                  </a:lnTo>
                  <a:lnTo>
                    <a:pt x="1054" y="154"/>
                  </a:lnTo>
                  <a:lnTo>
                    <a:pt x="1032" y="159"/>
                  </a:lnTo>
                  <a:lnTo>
                    <a:pt x="1009" y="163"/>
                  </a:lnTo>
                  <a:lnTo>
                    <a:pt x="983" y="169"/>
                  </a:lnTo>
                  <a:lnTo>
                    <a:pt x="955" y="172"/>
                  </a:lnTo>
                  <a:lnTo>
                    <a:pt x="875" y="176"/>
                  </a:lnTo>
                  <a:lnTo>
                    <a:pt x="758" y="177"/>
                  </a:lnTo>
                  <a:lnTo>
                    <a:pt x="469" y="169"/>
                  </a:lnTo>
                  <a:lnTo>
                    <a:pt x="325" y="161"/>
                  </a:lnTo>
                  <a:lnTo>
                    <a:pt x="259" y="154"/>
                  </a:lnTo>
                  <a:lnTo>
                    <a:pt x="199" y="147"/>
                  </a:lnTo>
                  <a:lnTo>
                    <a:pt x="148" y="140"/>
                  </a:lnTo>
                  <a:lnTo>
                    <a:pt x="106" y="132"/>
                  </a:lnTo>
                  <a:lnTo>
                    <a:pt x="76" y="122"/>
                  </a:lnTo>
                  <a:lnTo>
                    <a:pt x="60" y="111"/>
                  </a:lnTo>
                  <a:lnTo>
                    <a:pt x="46" y="89"/>
                  </a:lnTo>
                  <a:lnTo>
                    <a:pt x="43" y="70"/>
                  </a:lnTo>
                  <a:lnTo>
                    <a:pt x="44" y="51"/>
                  </a:lnTo>
                  <a:lnTo>
                    <a:pt x="51" y="34"/>
                  </a:lnTo>
                  <a:lnTo>
                    <a:pt x="61" y="20"/>
                  </a:lnTo>
                  <a:lnTo>
                    <a:pt x="69" y="9"/>
                  </a:lnTo>
                  <a:lnTo>
                    <a:pt x="80" y="1"/>
                  </a:lnTo>
                  <a:lnTo>
                    <a:pt x="48" y="0"/>
                  </a:lnTo>
                  <a:close/>
                </a:path>
              </a:pathLst>
            </a:custGeom>
            <a:solidFill>
              <a:schemeClr val="accent1"/>
            </a:solidFill>
            <a:ln w="9360">
              <a:solidFill>
                <a:srgbClr val="000000"/>
              </a:solidFill>
              <a:round/>
            </a:ln>
          </p:spPr>
          <p:style>
            <a:lnRef idx="0">
              <a:scrgbClr r="0" g="0" b="0"/>
            </a:lnRef>
            <a:fillRef idx="0">
              <a:scrgbClr r="0" g="0" b="0"/>
            </a:fillRef>
            <a:effectRef idx="0">
              <a:scrgbClr r="0" g="0" b="0"/>
            </a:effectRef>
            <a:fontRef idx="minor"/>
          </p:style>
        </p:sp>
        <p:sp>
          <p:nvSpPr>
            <p:cNvPr id="506" name="CustomShape 26"/>
            <p:cNvSpPr/>
            <p:nvPr/>
          </p:nvSpPr>
          <p:spPr>
            <a:xfrm>
              <a:off x="4035600" y="4651200"/>
              <a:ext cx="263160" cy="114120"/>
            </a:xfrm>
            <a:custGeom>
              <a:avLst/>
              <a:gdLst/>
              <a:ahLst/>
              <a:cxnLst/>
              <a:rect l="l" t="t" r="r" b="b"/>
              <a:pathLst>
                <a:path w="499" h="215">
                  <a:moveTo>
                    <a:pt x="0" y="0"/>
                  </a:moveTo>
                  <a:lnTo>
                    <a:pt x="4" y="19"/>
                  </a:lnTo>
                  <a:lnTo>
                    <a:pt x="8" y="41"/>
                  </a:lnTo>
                  <a:lnTo>
                    <a:pt x="18" y="69"/>
                  </a:lnTo>
                  <a:lnTo>
                    <a:pt x="25" y="84"/>
                  </a:lnTo>
                  <a:lnTo>
                    <a:pt x="33" y="99"/>
                  </a:lnTo>
                  <a:lnTo>
                    <a:pt x="41" y="114"/>
                  </a:lnTo>
                  <a:lnTo>
                    <a:pt x="54" y="130"/>
                  </a:lnTo>
                  <a:lnTo>
                    <a:pt x="66" y="143"/>
                  </a:lnTo>
                  <a:lnTo>
                    <a:pt x="81" y="157"/>
                  </a:lnTo>
                  <a:lnTo>
                    <a:pt x="90" y="164"/>
                  </a:lnTo>
                  <a:lnTo>
                    <a:pt x="99" y="169"/>
                  </a:lnTo>
                  <a:lnTo>
                    <a:pt x="108" y="176"/>
                  </a:lnTo>
                  <a:lnTo>
                    <a:pt x="119" y="182"/>
                  </a:lnTo>
                  <a:lnTo>
                    <a:pt x="128" y="187"/>
                  </a:lnTo>
                  <a:lnTo>
                    <a:pt x="139" y="191"/>
                  </a:lnTo>
                  <a:lnTo>
                    <a:pt x="149" y="196"/>
                  </a:lnTo>
                  <a:lnTo>
                    <a:pt x="160" y="200"/>
                  </a:lnTo>
                  <a:lnTo>
                    <a:pt x="182" y="207"/>
                  </a:lnTo>
                  <a:lnTo>
                    <a:pt x="203" y="211"/>
                  </a:lnTo>
                  <a:lnTo>
                    <a:pt x="245" y="215"/>
                  </a:lnTo>
                  <a:lnTo>
                    <a:pt x="285" y="215"/>
                  </a:lnTo>
                  <a:lnTo>
                    <a:pt x="324" y="209"/>
                  </a:lnTo>
                  <a:lnTo>
                    <a:pt x="357" y="201"/>
                  </a:lnTo>
                  <a:lnTo>
                    <a:pt x="372" y="197"/>
                  </a:lnTo>
                  <a:lnTo>
                    <a:pt x="386" y="191"/>
                  </a:lnTo>
                  <a:lnTo>
                    <a:pt x="397" y="185"/>
                  </a:lnTo>
                  <a:lnTo>
                    <a:pt x="408" y="178"/>
                  </a:lnTo>
                  <a:lnTo>
                    <a:pt x="426" y="161"/>
                  </a:lnTo>
                  <a:lnTo>
                    <a:pt x="444" y="141"/>
                  </a:lnTo>
                  <a:lnTo>
                    <a:pt x="459" y="117"/>
                  </a:lnTo>
                  <a:lnTo>
                    <a:pt x="471" y="92"/>
                  </a:lnTo>
                  <a:lnTo>
                    <a:pt x="484" y="70"/>
                  </a:lnTo>
                  <a:lnTo>
                    <a:pt x="492" y="52"/>
                  </a:lnTo>
                  <a:lnTo>
                    <a:pt x="499" y="35"/>
                  </a:lnTo>
                  <a:lnTo>
                    <a:pt x="0" y="0"/>
                  </a:lnTo>
                  <a:close/>
                </a:path>
              </a:pathLst>
            </a:custGeom>
            <a:solidFill>
              <a:schemeClr val="accent1"/>
            </a:solidFill>
            <a:ln w="9360">
              <a:solidFill>
                <a:srgbClr val="000000"/>
              </a:solidFill>
              <a:round/>
            </a:ln>
          </p:spPr>
          <p:style>
            <a:lnRef idx="0">
              <a:scrgbClr r="0" g="0" b="0"/>
            </a:lnRef>
            <a:fillRef idx="0">
              <a:scrgbClr r="0" g="0" b="0"/>
            </a:fillRef>
            <a:effectRef idx="0">
              <a:scrgbClr r="0" g="0" b="0"/>
            </a:effectRef>
            <a:fontRef idx="minor"/>
          </p:style>
        </p:sp>
        <p:sp>
          <p:nvSpPr>
            <p:cNvPr id="507" name="CustomShape 27"/>
            <p:cNvSpPr/>
            <p:nvPr/>
          </p:nvSpPr>
          <p:spPr>
            <a:xfrm>
              <a:off x="4278240" y="4243320"/>
              <a:ext cx="1158480" cy="304560"/>
            </a:xfrm>
            <a:custGeom>
              <a:avLst/>
              <a:gdLst/>
              <a:ahLst/>
              <a:cxnLst/>
              <a:rect l="l" t="t" r="r" b="b"/>
              <a:pathLst>
                <a:path w="2189" h="575">
                  <a:moveTo>
                    <a:pt x="33" y="273"/>
                  </a:moveTo>
                  <a:lnTo>
                    <a:pt x="42" y="266"/>
                  </a:lnTo>
                  <a:lnTo>
                    <a:pt x="51" y="258"/>
                  </a:lnTo>
                  <a:lnTo>
                    <a:pt x="57" y="252"/>
                  </a:lnTo>
                  <a:lnTo>
                    <a:pt x="64" y="249"/>
                  </a:lnTo>
                  <a:lnTo>
                    <a:pt x="71" y="245"/>
                  </a:lnTo>
                  <a:lnTo>
                    <a:pt x="79" y="242"/>
                  </a:lnTo>
                  <a:lnTo>
                    <a:pt x="95" y="237"/>
                  </a:lnTo>
                  <a:lnTo>
                    <a:pt x="115" y="235"/>
                  </a:lnTo>
                  <a:lnTo>
                    <a:pt x="135" y="240"/>
                  </a:lnTo>
                  <a:lnTo>
                    <a:pt x="155" y="248"/>
                  </a:lnTo>
                  <a:lnTo>
                    <a:pt x="166" y="253"/>
                  </a:lnTo>
                  <a:lnTo>
                    <a:pt x="174" y="259"/>
                  </a:lnTo>
                  <a:lnTo>
                    <a:pt x="206" y="284"/>
                  </a:lnTo>
                  <a:lnTo>
                    <a:pt x="225" y="311"/>
                  </a:lnTo>
                  <a:lnTo>
                    <a:pt x="232" y="335"/>
                  </a:lnTo>
                  <a:lnTo>
                    <a:pt x="237" y="396"/>
                  </a:lnTo>
                  <a:lnTo>
                    <a:pt x="244" y="438"/>
                  </a:lnTo>
                  <a:lnTo>
                    <a:pt x="251" y="430"/>
                  </a:lnTo>
                  <a:lnTo>
                    <a:pt x="269" y="406"/>
                  </a:lnTo>
                  <a:lnTo>
                    <a:pt x="281" y="374"/>
                  </a:lnTo>
                  <a:lnTo>
                    <a:pt x="284" y="341"/>
                  </a:lnTo>
                  <a:lnTo>
                    <a:pt x="280" y="324"/>
                  </a:lnTo>
                  <a:lnTo>
                    <a:pt x="273" y="307"/>
                  </a:lnTo>
                  <a:lnTo>
                    <a:pt x="266" y="292"/>
                  </a:lnTo>
                  <a:lnTo>
                    <a:pt x="257" y="278"/>
                  </a:lnTo>
                  <a:lnTo>
                    <a:pt x="248" y="264"/>
                  </a:lnTo>
                  <a:lnTo>
                    <a:pt x="239" y="252"/>
                  </a:lnTo>
                  <a:lnTo>
                    <a:pt x="221" y="235"/>
                  </a:lnTo>
                  <a:lnTo>
                    <a:pt x="210" y="229"/>
                  </a:lnTo>
                  <a:lnTo>
                    <a:pt x="197" y="223"/>
                  </a:lnTo>
                  <a:lnTo>
                    <a:pt x="184" y="218"/>
                  </a:lnTo>
                  <a:lnTo>
                    <a:pt x="170" y="212"/>
                  </a:lnTo>
                  <a:lnTo>
                    <a:pt x="146" y="205"/>
                  </a:lnTo>
                  <a:lnTo>
                    <a:pt x="137" y="204"/>
                  </a:lnTo>
                  <a:lnTo>
                    <a:pt x="149" y="200"/>
                  </a:lnTo>
                  <a:lnTo>
                    <a:pt x="179" y="194"/>
                  </a:lnTo>
                  <a:lnTo>
                    <a:pt x="221" y="193"/>
                  </a:lnTo>
                  <a:lnTo>
                    <a:pt x="266" y="200"/>
                  </a:lnTo>
                  <a:lnTo>
                    <a:pt x="287" y="208"/>
                  </a:lnTo>
                  <a:lnTo>
                    <a:pt x="304" y="216"/>
                  </a:lnTo>
                  <a:lnTo>
                    <a:pt x="317" y="224"/>
                  </a:lnTo>
                  <a:lnTo>
                    <a:pt x="328" y="231"/>
                  </a:lnTo>
                  <a:lnTo>
                    <a:pt x="345" y="249"/>
                  </a:lnTo>
                  <a:lnTo>
                    <a:pt x="350" y="245"/>
                  </a:lnTo>
                  <a:lnTo>
                    <a:pt x="357" y="241"/>
                  </a:lnTo>
                  <a:lnTo>
                    <a:pt x="367" y="234"/>
                  </a:lnTo>
                  <a:lnTo>
                    <a:pt x="378" y="227"/>
                  </a:lnTo>
                  <a:lnTo>
                    <a:pt x="393" y="219"/>
                  </a:lnTo>
                  <a:lnTo>
                    <a:pt x="400" y="215"/>
                  </a:lnTo>
                  <a:lnTo>
                    <a:pt x="410" y="211"/>
                  </a:lnTo>
                  <a:lnTo>
                    <a:pt x="418" y="205"/>
                  </a:lnTo>
                  <a:lnTo>
                    <a:pt x="428" y="202"/>
                  </a:lnTo>
                  <a:lnTo>
                    <a:pt x="437" y="197"/>
                  </a:lnTo>
                  <a:lnTo>
                    <a:pt x="447" y="193"/>
                  </a:lnTo>
                  <a:lnTo>
                    <a:pt x="458" y="190"/>
                  </a:lnTo>
                  <a:lnTo>
                    <a:pt x="470" y="185"/>
                  </a:lnTo>
                  <a:lnTo>
                    <a:pt x="492" y="178"/>
                  </a:lnTo>
                  <a:lnTo>
                    <a:pt x="518" y="172"/>
                  </a:lnTo>
                  <a:lnTo>
                    <a:pt x="545" y="167"/>
                  </a:lnTo>
                  <a:lnTo>
                    <a:pt x="572" y="164"/>
                  </a:lnTo>
                  <a:lnTo>
                    <a:pt x="630" y="163"/>
                  </a:lnTo>
                  <a:lnTo>
                    <a:pt x="800" y="175"/>
                  </a:lnTo>
                  <a:lnTo>
                    <a:pt x="831" y="185"/>
                  </a:lnTo>
                  <a:lnTo>
                    <a:pt x="848" y="190"/>
                  </a:lnTo>
                  <a:lnTo>
                    <a:pt x="866" y="198"/>
                  </a:lnTo>
                  <a:lnTo>
                    <a:pt x="875" y="202"/>
                  </a:lnTo>
                  <a:lnTo>
                    <a:pt x="884" y="208"/>
                  </a:lnTo>
                  <a:lnTo>
                    <a:pt x="895" y="212"/>
                  </a:lnTo>
                  <a:lnTo>
                    <a:pt x="904" y="219"/>
                  </a:lnTo>
                  <a:lnTo>
                    <a:pt x="917" y="224"/>
                  </a:lnTo>
                  <a:lnTo>
                    <a:pt x="926" y="231"/>
                  </a:lnTo>
                  <a:lnTo>
                    <a:pt x="940" y="238"/>
                  </a:lnTo>
                  <a:lnTo>
                    <a:pt x="953" y="246"/>
                  </a:lnTo>
                  <a:lnTo>
                    <a:pt x="966" y="256"/>
                  </a:lnTo>
                  <a:lnTo>
                    <a:pt x="973" y="260"/>
                  </a:lnTo>
                  <a:lnTo>
                    <a:pt x="980" y="266"/>
                  </a:lnTo>
                  <a:lnTo>
                    <a:pt x="1006" y="286"/>
                  </a:lnTo>
                  <a:lnTo>
                    <a:pt x="1032" y="311"/>
                  </a:lnTo>
                  <a:lnTo>
                    <a:pt x="1059" y="335"/>
                  </a:lnTo>
                  <a:lnTo>
                    <a:pt x="1072" y="350"/>
                  </a:lnTo>
                  <a:lnTo>
                    <a:pt x="1085" y="363"/>
                  </a:lnTo>
                  <a:lnTo>
                    <a:pt x="1097" y="376"/>
                  </a:lnTo>
                  <a:lnTo>
                    <a:pt x="1110" y="390"/>
                  </a:lnTo>
                  <a:lnTo>
                    <a:pt x="1122" y="403"/>
                  </a:lnTo>
                  <a:lnTo>
                    <a:pt x="1133" y="419"/>
                  </a:lnTo>
                  <a:lnTo>
                    <a:pt x="1144" y="432"/>
                  </a:lnTo>
                  <a:lnTo>
                    <a:pt x="1155" y="445"/>
                  </a:lnTo>
                  <a:lnTo>
                    <a:pt x="1166" y="458"/>
                  </a:lnTo>
                  <a:lnTo>
                    <a:pt x="1176" y="472"/>
                  </a:lnTo>
                  <a:lnTo>
                    <a:pt x="1195" y="496"/>
                  </a:lnTo>
                  <a:lnTo>
                    <a:pt x="1212" y="518"/>
                  </a:lnTo>
                  <a:lnTo>
                    <a:pt x="1225" y="538"/>
                  </a:lnTo>
                  <a:lnTo>
                    <a:pt x="1236" y="553"/>
                  </a:lnTo>
                  <a:lnTo>
                    <a:pt x="1246" y="566"/>
                  </a:lnTo>
                  <a:lnTo>
                    <a:pt x="1253" y="575"/>
                  </a:lnTo>
                  <a:lnTo>
                    <a:pt x="1839" y="533"/>
                  </a:lnTo>
                  <a:lnTo>
                    <a:pt x="1830" y="502"/>
                  </a:lnTo>
                  <a:lnTo>
                    <a:pt x="1818" y="431"/>
                  </a:lnTo>
                  <a:lnTo>
                    <a:pt x="1819" y="384"/>
                  </a:lnTo>
                  <a:lnTo>
                    <a:pt x="1829" y="336"/>
                  </a:lnTo>
                  <a:lnTo>
                    <a:pt x="1837" y="313"/>
                  </a:lnTo>
                  <a:lnTo>
                    <a:pt x="1843" y="300"/>
                  </a:lnTo>
                  <a:lnTo>
                    <a:pt x="1850" y="289"/>
                  </a:lnTo>
                  <a:lnTo>
                    <a:pt x="1857" y="277"/>
                  </a:lnTo>
                  <a:lnTo>
                    <a:pt x="1865" y="266"/>
                  </a:lnTo>
                  <a:lnTo>
                    <a:pt x="1884" y="244"/>
                  </a:lnTo>
                  <a:lnTo>
                    <a:pt x="1903" y="222"/>
                  </a:lnTo>
                  <a:lnTo>
                    <a:pt x="1920" y="205"/>
                  </a:lnTo>
                  <a:lnTo>
                    <a:pt x="1935" y="189"/>
                  </a:lnTo>
                  <a:lnTo>
                    <a:pt x="1947" y="175"/>
                  </a:lnTo>
                  <a:lnTo>
                    <a:pt x="1968" y="152"/>
                  </a:lnTo>
                  <a:lnTo>
                    <a:pt x="1986" y="135"/>
                  </a:lnTo>
                  <a:lnTo>
                    <a:pt x="2000" y="124"/>
                  </a:lnTo>
                  <a:lnTo>
                    <a:pt x="2008" y="120"/>
                  </a:lnTo>
                  <a:lnTo>
                    <a:pt x="2016" y="116"/>
                  </a:lnTo>
                  <a:lnTo>
                    <a:pt x="2036" y="110"/>
                  </a:lnTo>
                  <a:lnTo>
                    <a:pt x="2062" y="106"/>
                  </a:lnTo>
                  <a:lnTo>
                    <a:pt x="2116" y="102"/>
                  </a:lnTo>
                  <a:lnTo>
                    <a:pt x="2156" y="99"/>
                  </a:lnTo>
                  <a:lnTo>
                    <a:pt x="2189" y="99"/>
                  </a:lnTo>
                  <a:lnTo>
                    <a:pt x="2088" y="0"/>
                  </a:lnTo>
                  <a:lnTo>
                    <a:pt x="1232" y="17"/>
                  </a:lnTo>
                  <a:lnTo>
                    <a:pt x="0" y="94"/>
                  </a:lnTo>
                  <a:lnTo>
                    <a:pt x="33" y="273"/>
                  </a:lnTo>
                  <a:close/>
                </a:path>
              </a:pathLst>
            </a:custGeom>
            <a:solidFill>
              <a:schemeClr val="accent1"/>
            </a:solidFill>
            <a:ln w="9360">
              <a:solidFill>
                <a:srgbClr val="000000"/>
              </a:solidFill>
              <a:round/>
            </a:ln>
          </p:spPr>
          <p:style>
            <a:lnRef idx="0">
              <a:scrgbClr r="0" g="0" b="0"/>
            </a:lnRef>
            <a:fillRef idx="0">
              <a:scrgbClr r="0" g="0" b="0"/>
            </a:fillRef>
            <a:effectRef idx="0">
              <a:scrgbClr r="0" g="0" b="0"/>
            </a:effectRef>
            <a:fontRef idx="minor"/>
          </p:style>
        </p:sp>
        <p:sp>
          <p:nvSpPr>
            <p:cNvPr id="508" name="CustomShape 28"/>
            <p:cNvSpPr/>
            <p:nvPr/>
          </p:nvSpPr>
          <p:spPr>
            <a:xfrm>
              <a:off x="3973680" y="4356000"/>
              <a:ext cx="126720" cy="134640"/>
            </a:xfrm>
            <a:custGeom>
              <a:avLst/>
              <a:gdLst/>
              <a:ahLst/>
              <a:cxnLst/>
              <a:rect l="l" t="t" r="r" b="b"/>
              <a:pathLst>
                <a:path w="240" h="255">
                  <a:moveTo>
                    <a:pt x="43" y="237"/>
                  </a:moveTo>
                  <a:lnTo>
                    <a:pt x="36" y="229"/>
                  </a:lnTo>
                  <a:lnTo>
                    <a:pt x="21" y="204"/>
                  </a:lnTo>
                  <a:lnTo>
                    <a:pt x="7" y="168"/>
                  </a:lnTo>
                  <a:lnTo>
                    <a:pt x="0" y="121"/>
                  </a:lnTo>
                  <a:lnTo>
                    <a:pt x="4" y="96"/>
                  </a:lnTo>
                  <a:lnTo>
                    <a:pt x="13" y="73"/>
                  </a:lnTo>
                  <a:lnTo>
                    <a:pt x="20" y="62"/>
                  </a:lnTo>
                  <a:lnTo>
                    <a:pt x="25" y="52"/>
                  </a:lnTo>
                  <a:lnTo>
                    <a:pt x="40" y="33"/>
                  </a:lnTo>
                  <a:lnTo>
                    <a:pt x="61" y="18"/>
                  </a:lnTo>
                  <a:lnTo>
                    <a:pt x="71" y="12"/>
                  </a:lnTo>
                  <a:lnTo>
                    <a:pt x="82" y="8"/>
                  </a:lnTo>
                  <a:lnTo>
                    <a:pt x="93" y="3"/>
                  </a:lnTo>
                  <a:lnTo>
                    <a:pt x="105" y="0"/>
                  </a:lnTo>
                  <a:lnTo>
                    <a:pt x="129" y="0"/>
                  </a:lnTo>
                  <a:lnTo>
                    <a:pt x="175" y="8"/>
                  </a:lnTo>
                  <a:lnTo>
                    <a:pt x="193" y="18"/>
                  </a:lnTo>
                  <a:lnTo>
                    <a:pt x="202" y="23"/>
                  </a:lnTo>
                  <a:lnTo>
                    <a:pt x="208" y="29"/>
                  </a:lnTo>
                  <a:lnTo>
                    <a:pt x="230" y="54"/>
                  </a:lnTo>
                  <a:lnTo>
                    <a:pt x="239" y="77"/>
                  </a:lnTo>
                  <a:lnTo>
                    <a:pt x="240" y="149"/>
                  </a:lnTo>
                  <a:lnTo>
                    <a:pt x="239" y="198"/>
                  </a:lnTo>
                  <a:lnTo>
                    <a:pt x="230" y="207"/>
                  </a:lnTo>
                  <a:lnTo>
                    <a:pt x="206" y="224"/>
                  </a:lnTo>
                  <a:lnTo>
                    <a:pt x="197" y="230"/>
                  </a:lnTo>
                  <a:lnTo>
                    <a:pt x="191" y="235"/>
                  </a:lnTo>
                  <a:lnTo>
                    <a:pt x="182" y="240"/>
                  </a:lnTo>
                  <a:lnTo>
                    <a:pt x="175" y="245"/>
                  </a:lnTo>
                  <a:lnTo>
                    <a:pt x="163" y="252"/>
                  </a:lnTo>
                  <a:lnTo>
                    <a:pt x="149" y="255"/>
                  </a:lnTo>
                  <a:lnTo>
                    <a:pt x="102" y="253"/>
                  </a:lnTo>
                  <a:lnTo>
                    <a:pt x="79" y="249"/>
                  </a:lnTo>
                  <a:lnTo>
                    <a:pt x="82" y="224"/>
                  </a:lnTo>
                  <a:lnTo>
                    <a:pt x="166" y="165"/>
                  </a:lnTo>
                  <a:lnTo>
                    <a:pt x="175" y="123"/>
                  </a:lnTo>
                  <a:lnTo>
                    <a:pt x="174" y="84"/>
                  </a:lnTo>
                  <a:lnTo>
                    <a:pt x="168" y="70"/>
                  </a:lnTo>
                  <a:lnTo>
                    <a:pt x="159" y="58"/>
                  </a:lnTo>
                  <a:lnTo>
                    <a:pt x="153" y="54"/>
                  </a:lnTo>
                  <a:lnTo>
                    <a:pt x="148" y="50"/>
                  </a:lnTo>
                  <a:lnTo>
                    <a:pt x="133" y="46"/>
                  </a:lnTo>
                  <a:lnTo>
                    <a:pt x="101" y="43"/>
                  </a:lnTo>
                  <a:lnTo>
                    <a:pt x="75" y="47"/>
                  </a:lnTo>
                  <a:lnTo>
                    <a:pt x="53" y="62"/>
                  </a:lnTo>
                  <a:lnTo>
                    <a:pt x="36" y="84"/>
                  </a:lnTo>
                  <a:lnTo>
                    <a:pt x="33" y="117"/>
                  </a:lnTo>
                  <a:lnTo>
                    <a:pt x="36" y="135"/>
                  </a:lnTo>
                  <a:lnTo>
                    <a:pt x="42" y="153"/>
                  </a:lnTo>
                  <a:lnTo>
                    <a:pt x="49" y="168"/>
                  </a:lnTo>
                  <a:lnTo>
                    <a:pt x="55" y="182"/>
                  </a:lnTo>
                  <a:lnTo>
                    <a:pt x="61" y="193"/>
                  </a:lnTo>
                  <a:lnTo>
                    <a:pt x="43" y="237"/>
                  </a:lnTo>
                  <a:close/>
                </a:path>
              </a:pathLst>
            </a:custGeom>
            <a:solidFill>
              <a:schemeClr val="accent1"/>
            </a:solidFill>
            <a:ln w="9360">
              <a:solidFill>
                <a:srgbClr val="000000"/>
              </a:solidFill>
              <a:round/>
            </a:ln>
          </p:spPr>
          <p:style>
            <a:lnRef idx="0">
              <a:scrgbClr r="0" g="0" b="0"/>
            </a:lnRef>
            <a:fillRef idx="0">
              <a:scrgbClr r="0" g="0" b="0"/>
            </a:fillRef>
            <a:effectRef idx="0">
              <a:scrgbClr r="0" g="0" b="0"/>
            </a:effectRef>
            <a:fontRef idx="minor"/>
          </p:style>
        </p:sp>
        <p:sp>
          <p:nvSpPr>
            <p:cNvPr id="509" name="CustomShape 29"/>
            <p:cNvSpPr/>
            <p:nvPr/>
          </p:nvSpPr>
          <p:spPr>
            <a:xfrm>
              <a:off x="3990960" y="4451400"/>
              <a:ext cx="43920" cy="41040"/>
            </a:xfrm>
            <a:custGeom>
              <a:avLst/>
              <a:gdLst/>
              <a:ahLst/>
              <a:cxnLst/>
              <a:rect l="l" t="t" r="r" b="b"/>
              <a:pathLst>
                <a:path w="84" h="79">
                  <a:moveTo>
                    <a:pt x="5" y="0"/>
                  </a:moveTo>
                  <a:lnTo>
                    <a:pt x="84" y="49"/>
                  </a:lnTo>
                  <a:lnTo>
                    <a:pt x="62" y="79"/>
                  </a:lnTo>
                  <a:lnTo>
                    <a:pt x="0" y="49"/>
                  </a:lnTo>
                  <a:lnTo>
                    <a:pt x="5" y="0"/>
                  </a:lnTo>
                  <a:close/>
                </a:path>
              </a:pathLst>
            </a:custGeom>
            <a:solidFill>
              <a:schemeClr val="accent1"/>
            </a:solidFill>
            <a:ln w="9360">
              <a:solidFill>
                <a:srgbClr val="000000"/>
              </a:solidFill>
              <a:round/>
            </a:ln>
          </p:spPr>
          <p:style>
            <a:lnRef idx="0">
              <a:scrgbClr r="0" g="0" b="0"/>
            </a:lnRef>
            <a:fillRef idx="0">
              <a:scrgbClr r="0" g="0" b="0"/>
            </a:fillRef>
            <a:effectRef idx="0">
              <a:scrgbClr r="0" g="0" b="0"/>
            </a:effectRef>
            <a:fontRef idx="minor"/>
          </p:style>
        </p:sp>
        <p:sp>
          <p:nvSpPr>
            <p:cNvPr id="510" name="CustomShape 30"/>
            <p:cNvSpPr/>
            <p:nvPr/>
          </p:nvSpPr>
          <p:spPr>
            <a:xfrm>
              <a:off x="4543560" y="4041720"/>
              <a:ext cx="391680" cy="185400"/>
            </a:xfrm>
            <a:custGeom>
              <a:avLst/>
              <a:gdLst/>
              <a:ahLst/>
              <a:cxnLst/>
              <a:rect l="l" t="t" r="r" b="b"/>
              <a:pathLst>
                <a:path w="742" h="352">
                  <a:moveTo>
                    <a:pt x="0" y="250"/>
                  </a:moveTo>
                  <a:lnTo>
                    <a:pt x="75" y="0"/>
                  </a:lnTo>
                  <a:lnTo>
                    <a:pt x="676" y="32"/>
                  </a:lnTo>
                  <a:lnTo>
                    <a:pt x="689" y="47"/>
                  </a:lnTo>
                  <a:lnTo>
                    <a:pt x="702" y="66"/>
                  </a:lnTo>
                  <a:lnTo>
                    <a:pt x="716" y="88"/>
                  </a:lnTo>
                  <a:lnTo>
                    <a:pt x="738" y="147"/>
                  </a:lnTo>
                  <a:lnTo>
                    <a:pt x="742" y="182"/>
                  </a:lnTo>
                  <a:lnTo>
                    <a:pt x="741" y="215"/>
                  </a:lnTo>
                  <a:lnTo>
                    <a:pt x="733" y="249"/>
                  </a:lnTo>
                  <a:lnTo>
                    <a:pt x="722" y="277"/>
                  </a:lnTo>
                  <a:lnTo>
                    <a:pt x="716" y="289"/>
                  </a:lnTo>
                  <a:lnTo>
                    <a:pt x="711" y="300"/>
                  </a:lnTo>
                  <a:lnTo>
                    <a:pt x="698" y="319"/>
                  </a:lnTo>
                  <a:lnTo>
                    <a:pt x="684" y="334"/>
                  </a:lnTo>
                  <a:lnTo>
                    <a:pt x="678" y="341"/>
                  </a:lnTo>
                  <a:lnTo>
                    <a:pt x="671" y="345"/>
                  </a:lnTo>
                  <a:lnTo>
                    <a:pt x="657" y="351"/>
                  </a:lnTo>
                  <a:lnTo>
                    <a:pt x="642" y="352"/>
                  </a:lnTo>
                  <a:lnTo>
                    <a:pt x="621" y="350"/>
                  </a:lnTo>
                  <a:lnTo>
                    <a:pt x="607" y="344"/>
                  </a:lnTo>
                  <a:lnTo>
                    <a:pt x="591" y="340"/>
                  </a:lnTo>
                  <a:lnTo>
                    <a:pt x="571" y="333"/>
                  </a:lnTo>
                  <a:lnTo>
                    <a:pt x="551" y="326"/>
                  </a:lnTo>
                  <a:lnTo>
                    <a:pt x="529" y="319"/>
                  </a:lnTo>
                  <a:lnTo>
                    <a:pt x="507" y="311"/>
                  </a:lnTo>
                  <a:lnTo>
                    <a:pt x="483" y="304"/>
                  </a:lnTo>
                  <a:lnTo>
                    <a:pt x="458" y="296"/>
                  </a:lnTo>
                  <a:lnTo>
                    <a:pt x="435" y="289"/>
                  </a:lnTo>
                  <a:lnTo>
                    <a:pt x="413" y="282"/>
                  </a:lnTo>
                  <a:lnTo>
                    <a:pt x="388" y="277"/>
                  </a:lnTo>
                  <a:lnTo>
                    <a:pt x="367" y="272"/>
                  </a:lnTo>
                  <a:lnTo>
                    <a:pt x="328" y="268"/>
                  </a:lnTo>
                  <a:lnTo>
                    <a:pt x="235" y="264"/>
                  </a:lnTo>
                  <a:lnTo>
                    <a:pt x="126" y="257"/>
                  </a:lnTo>
                  <a:lnTo>
                    <a:pt x="38" y="252"/>
                  </a:lnTo>
                  <a:lnTo>
                    <a:pt x="0" y="250"/>
                  </a:lnTo>
                  <a:close/>
                </a:path>
              </a:pathLst>
            </a:custGeom>
            <a:solidFill>
              <a:schemeClr val="accent1"/>
            </a:solidFill>
            <a:ln w="9360">
              <a:solidFill>
                <a:srgbClr val="000000"/>
              </a:solidFill>
              <a:round/>
            </a:ln>
          </p:spPr>
          <p:style>
            <a:lnRef idx="0">
              <a:scrgbClr r="0" g="0" b="0"/>
            </a:lnRef>
            <a:fillRef idx="0">
              <a:scrgbClr r="0" g="0" b="0"/>
            </a:fillRef>
            <a:effectRef idx="0">
              <a:scrgbClr r="0" g="0" b="0"/>
            </a:effectRef>
            <a:fontRef idx="minor"/>
          </p:style>
        </p:sp>
        <p:sp>
          <p:nvSpPr>
            <p:cNvPr id="511" name="CustomShape 31"/>
            <p:cNvSpPr/>
            <p:nvPr/>
          </p:nvSpPr>
          <p:spPr>
            <a:xfrm>
              <a:off x="4489560" y="3962520"/>
              <a:ext cx="945720" cy="333000"/>
            </a:xfrm>
            <a:custGeom>
              <a:avLst/>
              <a:gdLst/>
              <a:ahLst/>
              <a:cxnLst/>
              <a:rect l="l" t="t" r="r" b="b"/>
              <a:pathLst>
                <a:path w="1788" h="629">
                  <a:moveTo>
                    <a:pt x="31" y="407"/>
                  </a:moveTo>
                  <a:lnTo>
                    <a:pt x="35" y="396"/>
                  </a:lnTo>
                  <a:lnTo>
                    <a:pt x="48" y="366"/>
                  </a:lnTo>
                  <a:lnTo>
                    <a:pt x="57" y="345"/>
                  </a:lnTo>
                  <a:lnTo>
                    <a:pt x="67" y="322"/>
                  </a:lnTo>
                  <a:lnTo>
                    <a:pt x="73" y="308"/>
                  </a:lnTo>
                  <a:lnTo>
                    <a:pt x="78" y="296"/>
                  </a:lnTo>
                  <a:lnTo>
                    <a:pt x="84" y="283"/>
                  </a:lnTo>
                  <a:lnTo>
                    <a:pt x="89" y="270"/>
                  </a:lnTo>
                  <a:lnTo>
                    <a:pt x="96" y="256"/>
                  </a:lnTo>
                  <a:lnTo>
                    <a:pt x="102" y="242"/>
                  </a:lnTo>
                  <a:lnTo>
                    <a:pt x="107" y="230"/>
                  </a:lnTo>
                  <a:lnTo>
                    <a:pt x="113" y="217"/>
                  </a:lnTo>
                  <a:lnTo>
                    <a:pt x="119" y="204"/>
                  </a:lnTo>
                  <a:lnTo>
                    <a:pt x="126" y="191"/>
                  </a:lnTo>
                  <a:lnTo>
                    <a:pt x="137" y="169"/>
                  </a:lnTo>
                  <a:lnTo>
                    <a:pt x="147" y="149"/>
                  </a:lnTo>
                  <a:lnTo>
                    <a:pt x="157" y="131"/>
                  </a:lnTo>
                  <a:lnTo>
                    <a:pt x="166" y="118"/>
                  </a:lnTo>
                  <a:lnTo>
                    <a:pt x="173" y="110"/>
                  </a:lnTo>
                  <a:lnTo>
                    <a:pt x="180" y="105"/>
                  </a:lnTo>
                  <a:lnTo>
                    <a:pt x="193" y="100"/>
                  </a:lnTo>
                  <a:lnTo>
                    <a:pt x="206" y="95"/>
                  </a:lnTo>
                  <a:lnTo>
                    <a:pt x="223" y="92"/>
                  </a:lnTo>
                  <a:lnTo>
                    <a:pt x="261" y="85"/>
                  </a:lnTo>
                  <a:lnTo>
                    <a:pt x="301" y="80"/>
                  </a:lnTo>
                  <a:lnTo>
                    <a:pt x="343" y="74"/>
                  </a:lnTo>
                  <a:lnTo>
                    <a:pt x="376" y="72"/>
                  </a:lnTo>
                  <a:lnTo>
                    <a:pt x="409" y="69"/>
                  </a:lnTo>
                  <a:lnTo>
                    <a:pt x="1526" y="102"/>
                  </a:lnTo>
                  <a:lnTo>
                    <a:pt x="1547" y="109"/>
                  </a:lnTo>
                  <a:lnTo>
                    <a:pt x="1566" y="118"/>
                  </a:lnTo>
                  <a:lnTo>
                    <a:pt x="1577" y="122"/>
                  </a:lnTo>
                  <a:lnTo>
                    <a:pt x="1587" y="128"/>
                  </a:lnTo>
                  <a:lnTo>
                    <a:pt x="1595" y="133"/>
                  </a:lnTo>
                  <a:lnTo>
                    <a:pt x="1604" y="140"/>
                  </a:lnTo>
                  <a:lnTo>
                    <a:pt x="1638" y="168"/>
                  </a:lnTo>
                  <a:lnTo>
                    <a:pt x="1653" y="183"/>
                  </a:lnTo>
                  <a:lnTo>
                    <a:pt x="1667" y="198"/>
                  </a:lnTo>
                  <a:lnTo>
                    <a:pt x="1679" y="213"/>
                  </a:lnTo>
                  <a:lnTo>
                    <a:pt x="1690" y="228"/>
                  </a:lnTo>
                  <a:lnTo>
                    <a:pt x="1701" y="244"/>
                  </a:lnTo>
                  <a:lnTo>
                    <a:pt x="1708" y="259"/>
                  </a:lnTo>
                  <a:lnTo>
                    <a:pt x="1725" y="304"/>
                  </a:lnTo>
                  <a:lnTo>
                    <a:pt x="1722" y="334"/>
                  </a:lnTo>
                  <a:lnTo>
                    <a:pt x="1715" y="359"/>
                  </a:lnTo>
                  <a:lnTo>
                    <a:pt x="1707" y="374"/>
                  </a:lnTo>
                  <a:lnTo>
                    <a:pt x="1703" y="380"/>
                  </a:lnTo>
                  <a:lnTo>
                    <a:pt x="1701" y="373"/>
                  </a:lnTo>
                  <a:lnTo>
                    <a:pt x="1693" y="356"/>
                  </a:lnTo>
                  <a:lnTo>
                    <a:pt x="1688" y="345"/>
                  </a:lnTo>
                  <a:lnTo>
                    <a:pt x="1679" y="332"/>
                  </a:lnTo>
                  <a:lnTo>
                    <a:pt x="1670" y="318"/>
                  </a:lnTo>
                  <a:lnTo>
                    <a:pt x="1660" y="303"/>
                  </a:lnTo>
                  <a:lnTo>
                    <a:pt x="1648" y="288"/>
                  </a:lnTo>
                  <a:lnTo>
                    <a:pt x="1634" y="272"/>
                  </a:lnTo>
                  <a:lnTo>
                    <a:pt x="1620" y="257"/>
                  </a:lnTo>
                  <a:lnTo>
                    <a:pt x="1602" y="242"/>
                  </a:lnTo>
                  <a:lnTo>
                    <a:pt x="1586" y="228"/>
                  </a:lnTo>
                  <a:lnTo>
                    <a:pt x="1575" y="223"/>
                  </a:lnTo>
                  <a:lnTo>
                    <a:pt x="1565" y="216"/>
                  </a:lnTo>
                  <a:lnTo>
                    <a:pt x="1554" y="209"/>
                  </a:lnTo>
                  <a:lnTo>
                    <a:pt x="1544" y="205"/>
                  </a:lnTo>
                  <a:lnTo>
                    <a:pt x="1533" y="201"/>
                  </a:lnTo>
                  <a:lnTo>
                    <a:pt x="1521" y="195"/>
                  </a:lnTo>
                  <a:lnTo>
                    <a:pt x="1496" y="187"/>
                  </a:lnTo>
                  <a:lnTo>
                    <a:pt x="1469" y="182"/>
                  </a:lnTo>
                  <a:lnTo>
                    <a:pt x="1438" y="175"/>
                  </a:lnTo>
                  <a:lnTo>
                    <a:pt x="1408" y="171"/>
                  </a:lnTo>
                  <a:lnTo>
                    <a:pt x="1378" y="165"/>
                  </a:lnTo>
                  <a:lnTo>
                    <a:pt x="1345" y="161"/>
                  </a:lnTo>
                  <a:lnTo>
                    <a:pt x="1277" y="155"/>
                  </a:lnTo>
                  <a:lnTo>
                    <a:pt x="1214" y="151"/>
                  </a:lnTo>
                  <a:lnTo>
                    <a:pt x="1156" y="150"/>
                  </a:lnTo>
                  <a:lnTo>
                    <a:pt x="1063" y="155"/>
                  </a:lnTo>
                  <a:lnTo>
                    <a:pt x="1032" y="162"/>
                  </a:lnTo>
                  <a:lnTo>
                    <a:pt x="1001" y="168"/>
                  </a:lnTo>
                  <a:lnTo>
                    <a:pt x="974" y="173"/>
                  </a:lnTo>
                  <a:lnTo>
                    <a:pt x="949" y="179"/>
                  </a:lnTo>
                  <a:lnTo>
                    <a:pt x="915" y="187"/>
                  </a:lnTo>
                  <a:lnTo>
                    <a:pt x="901" y="190"/>
                  </a:lnTo>
                  <a:lnTo>
                    <a:pt x="884" y="590"/>
                  </a:lnTo>
                  <a:lnTo>
                    <a:pt x="970" y="578"/>
                  </a:lnTo>
                  <a:lnTo>
                    <a:pt x="975" y="246"/>
                  </a:lnTo>
                  <a:lnTo>
                    <a:pt x="993" y="244"/>
                  </a:lnTo>
                  <a:lnTo>
                    <a:pt x="1040" y="238"/>
                  </a:lnTo>
                  <a:lnTo>
                    <a:pt x="1110" y="233"/>
                  </a:lnTo>
                  <a:lnTo>
                    <a:pt x="1193" y="227"/>
                  </a:lnTo>
                  <a:lnTo>
                    <a:pt x="1280" y="226"/>
                  </a:lnTo>
                  <a:lnTo>
                    <a:pt x="1364" y="230"/>
                  </a:lnTo>
                  <a:lnTo>
                    <a:pt x="1437" y="241"/>
                  </a:lnTo>
                  <a:lnTo>
                    <a:pt x="1466" y="249"/>
                  </a:lnTo>
                  <a:lnTo>
                    <a:pt x="1480" y="255"/>
                  </a:lnTo>
                  <a:lnTo>
                    <a:pt x="1491" y="263"/>
                  </a:lnTo>
                  <a:lnTo>
                    <a:pt x="1499" y="268"/>
                  </a:lnTo>
                  <a:lnTo>
                    <a:pt x="1508" y="274"/>
                  </a:lnTo>
                  <a:lnTo>
                    <a:pt x="1518" y="281"/>
                  </a:lnTo>
                  <a:lnTo>
                    <a:pt x="1526" y="286"/>
                  </a:lnTo>
                  <a:lnTo>
                    <a:pt x="1554" y="308"/>
                  </a:lnTo>
                  <a:lnTo>
                    <a:pt x="1575" y="330"/>
                  </a:lnTo>
                  <a:lnTo>
                    <a:pt x="1588" y="350"/>
                  </a:lnTo>
                  <a:lnTo>
                    <a:pt x="1604" y="391"/>
                  </a:lnTo>
                  <a:lnTo>
                    <a:pt x="1606" y="439"/>
                  </a:lnTo>
                  <a:lnTo>
                    <a:pt x="1599" y="534"/>
                  </a:lnTo>
                  <a:lnTo>
                    <a:pt x="1594" y="577"/>
                  </a:lnTo>
                  <a:lnTo>
                    <a:pt x="1780" y="629"/>
                  </a:lnTo>
                  <a:lnTo>
                    <a:pt x="1788" y="491"/>
                  </a:lnTo>
                  <a:lnTo>
                    <a:pt x="1787" y="377"/>
                  </a:lnTo>
                  <a:lnTo>
                    <a:pt x="1781" y="325"/>
                  </a:lnTo>
                  <a:lnTo>
                    <a:pt x="1772" y="283"/>
                  </a:lnTo>
                  <a:lnTo>
                    <a:pt x="1765" y="266"/>
                  </a:lnTo>
                  <a:lnTo>
                    <a:pt x="1757" y="248"/>
                  </a:lnTo>
                  <a:lnTo>
                    <a:pt x="1746" y="231"/>
                  </a:lnTo>
                  <a:lnTo>
                    <a:pt x="1733" y="213"/>
                  </a:lnTo>
                  <a:lnTo>
                    <a:pt x="1719" y="197"/>
                  </a:lnTo>
                  <a:lnTo>
                    <a:pt x="1704" y="182"/>
                  </a:lnTo>
                  <a:lnTo>
                    <a:pt x="1689" y="167"/>
                  </a:lnTo>
                  <a:lnTo>
                    <a:pt x="1671" y="153"/>
                  </a:lnTo>
                  <a:lnTo>
                    <a:pt x="1655" y="139"/>
                  </a:lnTo>
                  <a:lnTo>
                    <a:pt x="1646" y="133"/>
                  </a:lnTo>
                  <a:lnTo>
                    <a:pt x="1637" y="125"/>
                  </a:lnTo>
                  <a:lnTo>
                    <a:pt x="1628" y="120"/>
                  </a:lnTo>
                  <a:lnTo>
                    <a:pt x="1620" y="114"/>
                  </a:lnTo>
                  <a:lnTo>
                    <a:pt x="1610" y="110"/>
                  </a:lnTo>
                  <a:lnTo>
                    <a:pt x="1601" y="103"/>
                  </a:lnTo>
                  <a:lnTo>
                    <a:pt x="1594" y="99"/>
                  </a:lnTo>
                  <a:lnTo>
                    <a:pt x="1584" y="95"/>
                  </a:lnTo>
                  <a:lnTo>
                    <a:pt x="1576" y="89"/>
                  </a:lnTo>
                  <a:lnTo>
                    <a:pt x="1568" y="87"/>
                  </a:lnTo>
                  <a:lnTo>
                    <a:pt x="1553" y="80"/>
                  </a:lnTo>
                  <a:lnTo>
                    <a:pt x="1536" y="73"/>
                  </a:lnTo>
                  <a:lnTo>
                    <a:pt x="1517" y="67"/>
                  </a:lnTo>
                  <a:lnTo>
                    <a:pt x="1489" y="62"/>
                  </a:lnTo>
                  <a:lnTo>
                    <a:pt x="1452" y="56"/>
                  </a:lnTo>
                  <a:lnTo>
                    <a:pt x="1411" y="50"/>
                  </a:lnTo>
                  <a:lnTo>
                    <a:pt x="1362" y="43"/>
                  </a:lnTo>
                  <a:lnTo>
                    <a:pt x="1310" y="37"/>
                  </a:lnTo>
                  <a:lnTo>
                    <a:pt x="1255" y="32"/>
                  </a:lnTo>
                  <a:lnTo>
                    <a:pt x="1196" y="25"/>
                  </a:lnTo>
                  <a:lnTo>
                    <a:pt x="1136" y="19"/>
                  </a:lnTo>
                  <a:lnTo>
                    <a:pt x="1077" y="14"/>
                  </a:lnTo>
                  <a:lnTo>
                    <a:pt x="1019" y="10"/>
                  </a:lnTo>
                  <a:lnTo>
                    <a:pt x="961" y="6"/>
                  </a:lnTo>
                  <a:lnTo>
                    <a:pt x="858" y="1"/>
                  </a:lnTo>
                  <a:lnTo>
                    <a:pt x="775" y="0"/>
                  </a:lnTo>
                  <a:lnTo>
                    <a:pt x="621" y="6"/>
                  </a:lnTo>
                  <a:lnTo>
                    <a:pt x="456" y="17"/>
                  </a:lnTo>
                  <a:lnTo>
                    <a:pt x="377" y="22"/>
                  </a:lnTo>
                  <a:lnTo>
                    <a:pt x="308" y="29"/>
                  </a:lnTo>
                  <a:lnTo>
                    <a:pt x="250" y="37"/>
                  </a:lnTo>
                  <a:lnTo>
                    <a:pt x="208" y="47"/>
                  </a:lnTo>
                  <a:lnTo>
                    <a:pt x="193" y="51"/>
                  </a:lnTo>
                  <a:lnTo>
                    <a:pt x="177" y="58"/>
                  </a:lnTo>
                  <a:lnTo>
                    <a:pt x="164" y="65"/>
                  </a:lnTo>
                  <a:lnTo>
                    <a:pt x="150" y="73"/>
                  </a:lnTo>
                  <a:lnTo>
                    <a:pt x="126" y="91"/>
                  </a:lnTo>
                  <a:lnTo>
                    <a:pt x="108" y="110"/>
                  </a:lnTo>
                  <a:lnTo>
                    <a:pt x="93" y="125"/>
                  </a:lnTo>
                  <a:lnTo>
                    <a:pt x="84" y="140"/>
                  </a:lnTo>
                  <a:lnTo>
                    <a:pt x="75" y="154"/>
                  </a:lnTo>
                  <a:lnTo>
                    <a:pt x="0" y="416"/>
                  </a:lnTo>
                  <a:lnTo>
                    <a:pt x="31" y="407"/>
                  </a:lnTo>
                  <a:close/>
                </a:path>
              </a:pathLst>
            </a:custGeom>
            <a:solidFill>
              <a:schemeClr val="accent1"/>
            </a:solidFill>
            <a:ln w="9360">
              <a:solidFill>
                <a:srgbClr val="000000"/>
              </a:solidFill>
              <a:round/>
            </a:ln>
          </p:spPr>
          <p:style>
            <a:lnRef idx="0">
              <a:scrgbClr r="0" g="0" b="0"/>
            </a:lnRef>
            <a:fillRef idx="0">
              <a:scrgbClr r="0" g="0" b="0"/>
            </a:fillRef>
            <a:effectRef idx="0">
              <a:scrgbClr r="0" g="0" b="0"/>
            </a:effectRef>
            <a:fontRef idx="minor"/>
          </p:style>
        </p:sp>
        <p:sp>
          <p:nvSpPr>
            <p:cNvPr id="512" name="CustomShape 32"/>
            <p:cNvSpPr/>
            <p:nvPr/>
          </p:nvSpPr>
          <p:spPr>
            <a:xfrm>
              <a:off x="5126040" y="4048200"/>
              <a:ext cx="52200" cy="217080"/>
            </a:xfrm>
            <a:custGeom>
              <a:avLst/>
              <a:gdLst/>
              <a:ahLst/>
              <a:cxnLst/>
              <a:rect l="l" t="t" r="r" b="b"/>
              <a:pathLst>
                <a:path w="99" h="410">
                  <a:moveTo>
                    <a:pt x="0" y="7"/>
                  </a:moveTo>
                  <a:lnTo>
                    <a:pt x="34" y="406"/>
                  </a:lnTo>
                  <a:lnTo>
                    <a:pt x="99" y="410"/>
                  </a:lnTo>
                  <a:lnTo>
                    <a:pt x="75" y="0"/>
                  </a:lnTo>
                  <a:lnTo>
                    <a:pt x="0" y="7"/>
                  </a:lnTo>
                  <a:close/>
                </a:path>
              </a:pathLst>
            </a:custGeom>
            <a:solidFill>
              <a:schemeClr val="accent1"/>
            </a:solidFill>
            <a:ln w="9360">
              <a:solidFill>
                <a:srgbClr val="000000"/>
              </a:solidFill>
              <a:round/>
            </a:ln>
          </p:spPr>
          <p:style>
            <a:lnRef idx="0">
              <a:scrgbClr r="0" g="0" b="0"/>
            </a:lnRef>
            <a:fillRef idx="0">
              <a:scrgbClr r="0" g="0" b="0"/>
            </a:fillRef>
            <a:effectRef idx="0">
              <a:scrgbClr r="0" g="0" b="0"/>
            </a:effectRef>
            <a:fontRef idx="minor"/>
          </p:style>
        </p:sp>
        <p:sp>
          <p:nvSpPr>
            <p:cNvPr id="513" name="CustomShape 33"/>
            <p:cNvSpPr/>
            <p:nvPr/>
          </p:nvSpPr>
          <p:spPr>
            <a:xfrm>
              <a:off x="5265720" y="4348080"/>
              <a:ext cx="372600" cy="248760"/>
            </a:xfrm>
            <a:custGeom>
              <a:avLst/>
              <a:gdLst/>
              <a:ahLst/>
              <a:cxnLst/>
              <a:rect l="l" t="t" r="r" b="b"/>
              <a:pathLst>
                <a:path w="707" h="472">
                  <a:moveTo>
                    <a:pt x="30" y="424"/>
                  </a:moveTo>
                  <a:lnTo>
                    <a:pt x="31" y="373"/>
                  </a:lnTo>
                  <a:lnTo>
                    <a:pt x="34" y="321"/>
                  </a:lnTo>
                  <a:lnTo>
                    <a:pt x="41" y="260"/>
                  </a:lnTo>
                  <a:lnTo>
                    <a:pt x="47" y="227"/>
                  </a:lnTo>
                  <a:lnTo>
                    <a:pt x="54" y="193"/>
                  </a:lnTo>
                  <a:lnTo>
                    <a:pt x="60" y="161"/>
                  </a:lnTo>
                  <a:lnTo>
                    <a:pt x="71" y="131"/>
                  </a:lnTo>
                  <a:lnTo>
                    <a:pt x="77" y="118"/>
                  </a:lnTo>
                  <a:lnTo>
                    <a:pt x="84" y="105"/>
                  </a:lnTo>
                  <a:lnTo>
                    <a:pt x="91" y="92"/>
                  </a:lnTo>
                  <a:lnTo>
                    <a:pt x="98" y="80"/>
                  </a:lnTo>
                  <a:lnTo>
                    <a:pt x="114" y="61"/>
                  </a:lnTo>
                  <a:lnTo>
                    <a:pt x="133" y="47"/>
                  </a:lnTo>
                  <a:lnTo>
                    <a:pt x="143" y="40"/>
                  </a:lnTo>
                  <a:lnTo>
                    <a:pt x="154" y="34"/>
                  </a:lnTo>
                  <a:lnTo>
                    <a:pt x="165" y="30"/>
                  </a:lnTo>
                  <a:lnTo>
                    <a:pt x="175" y="25"/>
                  </a:lnTo>
                  <a:lnTo>
                    <a:pt x="187" y="22"/>
                  </a:lnTo>
                  <a:lnTo>
                    <a:pt x="197" y="16"/>
                  </a:lnTo>
                  <a:lnTo>
                    <a:pt x="220" y="11"/>
                  </a:lnTo>
                  <a:lnTo>
                    <a:pt x="242" y="7"/>
                  </a:lnTo>
                  <a:lnTo>
                    <a:pt x="266" y="3"/>
                  </a:lnTo>
                  <a:lnTo>
                    <a:pt x="311" y="0"/>
                  </a:lnTo>
                  <a:lnTo>
                    <a:pt x="357" y="7"/>
                  </a:lnTo>
                  <a:lnTo>
                    <a:pt x="398" y="18"/>
                  </a:lnTo>
                  <a:lnTo>
                    <a:pt x="419" y="26"/>
                  </a:lnTo>
                  <a:lnTo>
                    <a:pt x="427" y="32"/>
                  </a:lnTo>
                  <a:lnTo>
                    <a:pt x="437" y="37"/>
                  </a:lnTo>
                  <a:lnTo>
                    <a:pt x="470" y="63"/>
                  </a:lnTo>
                  <a:lnTo>
                    <a:pt x="485" y="78"/>
                  </a:lnTo>
                  <a:lnTo>
                    <a:pt x="500" y="95"/>
                  </a:lnTo>
                  <a:lnTo>
                    <a:pt x="515" y="114"/>
                  </a:lnTo>
                  <a:lnTo>
                    <a:pt x="530" y="131"/>
                  </a:lnTo>
                  <a:lnTo>
                    <a:pt x="545" y="150"/>
                  </a:lnTo>
                  <a:lnTo>
                    <a:pt x="561" y="168"/>
                  </a:lnTo>
                  <a:lnTo>
                    <a:pt x="573" y="186"/>
                  </a:lnTo>
                  <a:lnTo>
                    <a:pt x="585" y="204"/>
                  </a:lnTo>
                  <a:lnTo>
                    <a:pt x="596" y="220"/>
                  </a:lnTo>
                  <a:lnTo>
                    <a:pt x="607" y="235"/>
                  </a:lnTo>
                  <a:lnTo>
                    <a:pt x="625" y="260"/>
                  </a:lnTo>
                  <a:lnTo>
                    <a:pt x="641" y="283"/>
                  </a:lnTo>
                  <a:lnTo>
                    <a:pt x="704" y="305"/>
                  </a:lnTo>
                  <a:lnTo>
                    <a:pt x="707" y="377"/>
                  </a:lnTo>
                  <a:lnTo>
                    <a:pt x="479" y="439"/>
                  </a:lnTo>
                  <a:lnTo>
                    <a:pt x="475" y="400"/>
                  </a:lnTo>
                  <a:lnTo>
                    <a:pt x="470" y="363"/>
                  </a:lnTo>
                  <a:lnTo>
                    <a:pt x="459" y="316"/>
                  </a:lnTo>
                  <a:lnTo>
                    <a:pt x="452" y="293"/>
                  </a:lnTo>
                  <a:lnTo>
                    <a:pt x="443" y="270"/>
                  </a:lnTo>
                  <a:lnTo>
                    <a:pt x="434" y="248"/>
                  </a:lnTo>
                  <a:lnTo>
                    <a:pt x="423" y="227"/>
                  </a:lnTo>
                  <a:lnTo>
                    <a:pt x="409" y="208"/>
                  </a:lnTo>
                  <a:lnTo>
                    <a:pt x="393" y="193"/>
                  </a:lnTo>
                  <a:lnTo>
                    <a:pt x="384" y="187"/>
                  </a:lnTo>
                  <a:lnTo>
                    <a:pt x="376" y="182"/>
                  </a:lnTo>
                  <a:lnTo>
                    <a:pt x="366" y="176"/>
                  </a:lnTo>
                  <a:lnTo>
                    <a:pt x="357" y="173"/>
                  </a:lnTo>
                  <a:lnTo>
                    <a:pt x="337" y="171"/>
                  </a:lnTo>
                  <a:lnTo>
                    <a:pt x="317" y="169"/>
                  </a:lnTo>
                  <a:lnTo>
                    <a:pt x="278" y="177"/>
                  </a:lnTo>
                  <a:lnTo>
                    <a:pt x="260" y="186"/>
                  </a:lnTo>
                  <a:lnTo>
                    <a:pt x="252" y="191"/>
                  </a:lnTo>
                  <a:lnTo>
                    <a:pt x="242" y="197"/>
                  </a:lnTo>
                  <a:lnTo>
                    <a:pt x="235" y="201"/>
                  </a:lnTo>
                  <a:lnTo>
                    <a:pt x="227" y="206"/>
                  </a:lnTo>
                  <a:lnTo>
                    <a:pt x="212" y="220"/>
                  </a:lnTo>
                  <a:lnTo>
                    <a:pt x="184" y="248"/>
                  </a:lnTo>
                  <a:lnTo>
                    <a:pt x="172" y="263"/>
                  </a:lnTo>
                  <a:lnTo>
                    <a:pt x="162" y="277"/>
                  </a:lnTo>
                  <a:lnTo>
                    <a:pt x="146" y="304"/>
                  </a:lnTo>
                  <a:lnTo>
                    <a:pt x="136" y="327"/>
                  </a:lnTo>
                  <a:lnTo>
                    <a:pt x="129" y="370"/>
                  </a:lnTo>
                  <a:lnTo>
                    <a:pt x="128" y="418"/>
                  </a:lnTo>
                  <a:lnTo>
                    <a:pt x="128" y="472"/>
                  </a:lnTo>
                  <a:lnTo>
                    <a:pt x="0" y="464"/>
                  </a:lnTo>
                  <a:lnTo>
                    <a:pt x="30" y="424"/>
                  </a:lnTo>
                  <a:close/>
                </a:path>
              </a:pathLst>
            </a:custGeom>
            <a:solidFill>
              <a:schemeClr val="accent1"/>
            </a:solidFill>
            <a:ln w="9360">
              <a:solidFill>
                <a:srgbClr val="000000"/>
              </a:solidFill>
              <a:round/>
            </a:ln>
          </p:spPr>
          <p:style>
            <a:lnRef idx="0">
              <a:scrgbClr r="0" g="0" b="0"/>
            </a:lnRef>
            <a:fillRef idx="0">
              <a:scrgbClr r="0" g="0" b="0"/>
            </a:fillRef>
            <a:effectRef idx="0">
              <a:scrgbClr r="0" g="0" b="0"/>
            </a:effectRef>
            <a:fontRef idx="minor"/>
          </p:style>
        </p:sp>
        <p:sp>
          <p:nvSpPr>
            <p:cNvPr id="514" name="CustomShape 34"/>
            <p:cNvSpPr/>
            <p:nvPr/>
          </p:nvSpPr>
          <p:spPr>
            <a:xfrm>
              <a:off x="5388120" y="4287960"/>
              <a:ext cx="326520" cy="253800"/>
            </a:xfrm>
            <a:custGeom>
              <a:avLst/>
              <a:gdLst/>
              <a:ahLst/>
              <a:cxnLst/>
              <a:rect l="l" t="t" r="r" b="b"/>
              <a:pathLst>
                <a:path w="617" h="480">
                  <a:moveTo>
                    <a:pt x="86" y="0"/>
                  </a:moveTo>
                  <a:lnTo>
                    <a:pt x="110" y="8"/>
                  </a:lnTo>
                  <a:lnTo>
                    <a:pt x="121" y="15"/>
                  </a:lnTo>
                  <a:lnTo>
                    <a:pt x="135" y="20"/>
                  </a:lnTo>
                  <a:lnTo>
                    <a:pt x="150" y="27"/>
                  </a:lnTo>
                  <a:lnTo>
                    <a:pt x="165" y="36"/>
                  </a:lnTo>
                  <a:lnTo>
                    <a:pt x="173" y="40"/>
                  </a:lnTo>
                  <a:lnTo>
                    <a:pt x="183" y="45"/>
                  </a:lnTo>
                  <a:lnTo>
                    <a:pt x="193" y="49"/>
                  </a:lnTo>
                  <a:lnTo>
                    <a:pt x="201" y="55"/>
                  </a:lnTo>
                  <a:lnTo>
                    <a:pt x="210" y="60"/>
                  </a:lnTo>
                  <a:lnTo>
                    <a:pt x="219" y="67"/>
                  </a:lnTo>
                  <a:lnTo>
                    <a:pt x="228" y="73"/>
                  </a:lnTo>
                  <a:lnTo>
                    <a:pt x="238" y="80"/>
                  </a:lnTo>
                  <a:lnTo>
                    <a:pt x="248" y="86"/>
                  </a:lnTo>
                  <a:lnTo>
                    <a:pt x="256" y="93"/>
                  </a:lnTo>
                  <a:lnTo>
                    <a:pt x="275" y="110"/>
                  </a:lnTo>
                  <a:lnTo>
                    <a:pt x="293" y="126"/>
                  </a:lnTo>
                  <a:lnTo>
                    <a:pt x="310" y="144"/>
                  </a:lnTo>
                  <a:lnTo>
                    <a:pt x="326" y="161"/>
                  </a:lnTo>
                  <a:lnTo>
                    <a:pt x="340" y="179"/>
                  </a:lnTo>
                  <a:lnTo>
                    <a:pt x="354" y="194"/>
                  </a:lnTo>
                  <a:lnTo>
                    <a:pt x="368" y="209"/>
                  </a:lnTo>
                  <a:lnTo>
                    <a:pt x="377" y="223"/>
                  </a:lnTo>
                  <a:lnTo>
                    <a:pt x="388" y="235"/>
                  </a:lnTo>
                  <a:lnTo>
                    <a:pt x="405" y="257"/>
                  </a:lnTo>
                  <a:lnTo>
                    <a:pt x="417" y="275"/>
                  </a:lnTo>
                  <a:lnTo>
                    <a:pt x="425" y="286"/>
                  </a:lnTo>
                  <a:lnTo>
                    <a:pt x="432" y="297"/>
                  </a:lnTo>
                  <a:lnTo>
                    <a:pt x="450" y="293"/>
                  </a:lnTo>
                  <a:lnTo>
                    <a:pt x="496" y="290"/>
                  </a:lnTo>
                  <a:lnTo>
                    <a:pt x="547" y="301"/>
                  </a:lnTo>
                  <a:lnTo>
                    <a:pt x="591" y="336"/>
                  </a:lnTo>
                  <a:lnTo>
                    <a:pt x="605" y="359"/>
                  </a:lnTo>
                  <a:lnTo>
                    <a:pt x="613" y="380"/>
                  </a:lnTo>
                  <a:lnTo>
                    <a:pt x="617" y="417"/>
                  </a:lnTo>
                  <a:lnTo>
                    <a:pt x="614" y="432"/>
                  </a:lnTo>
                  <a:lnTo>
                    <a:pt x="607" y="444"/>
                  </a:lnTo>
                  <a:lnTo>
                    <a:pt x="596" y="455"/>
                  </a:lnTo>
                  <a:lnTo>
                    <a:pt x="591" y="459"/>
                  </a:lnTo>
                  <a:lnTo>
                    <a:pt x="583" y="463"/>
                  </a:lnTo>
                  <a:lnTo>
                    <a:pt x="565" y="468"/>
                  </a:lnTo>
                  <a:lnTo>
                    <a:pt x="545" y="473"/>
                  </a:lnTo>
                  <a:lnTo>
                    <a:pt x="505" y="477"/>
                  </a:lnTo>
                  <a:lnTo>
                    <a:pt x="461" y="480"/>
                  </a:lnTo>
                  <a:lnTo>
                    <a:pt x="461" y="455"/>
                  </a:lnTo>
                  <a:lnTo>
                    <a:pt x="475" y="458"/>
                  </a:lnTo>
                  <a:lnTo>
                    <a:pt x="507" y="461"/>
                  </a:lnTo>
                  <a:lnTo>
                    <a:pt x="541" y="457"/>
                  </a:lnTo>
                  <a:lnTo>
                    <a:pt x="563" y="435"/>
                  </a:lnTo>
                  <a:lnTo>
                    <a:pt x="565" y="403"/>
                  </a:lnTo>
                  <a:lnTo>
                    <a:pt x="561" y="386"/>
                  </a:lnTo>
                  <a:lnTo>
                    <a:pt x="551" y="371"/>
                  </a:lnTo>
                  <a:lnTo>
                    <a:pt x="541" y="359"/>
                  </a:lnTo>
                  <a:lnTo>
                    <a:pt x="534" y="352"/>
                  </a:lnTo>
                  <a:lnTo>
                    <a:pt x="527" y="349"/>
                  </a:lnTo>
                  <a:lnTo>
                    <a:pt x="511" y="344"/>
                  </a:lnTo>
                  <a:lnTo>
                    <a:pt x="494" y="344"/>
                  </a:lnTo>
                  <a:lnTo>
                    <a:pt x="463" y="353"/>
                  </a:lnTo>
                  <a:lnTo>
                    <a:pt x="449" y="362"/>
                  </a:lnTo>
                  <a:lnTo>
                    <a:pt x="435" y="370"/>
                  </a:lnTo>
                  <a:lnTo>
                    <a:pt x="413" y="389"/>
                  </a:lnTo>
                  <a:lnTo>
                    <a:pt x="410" y="378"/>
                  </a:lnTo>
                  <a:lnTo>
                    <a:pt x="399" y="345"/>
                  </a:lnTo>
                  <a:lnTo>
                    <a:pt x="390" y="323"/>
                  </a:lnTo>
                  <a:lnTo>
                    <a:pt x="384" y="311"/>
                  </a:lnTo>
                  <a:lnTo>
                    <a:pt x="376" y="297"/>
                  </a:lnTo>
                  <a:lnTo>
                    <a:pt x="368" y="283"/>
                  </a:lnTo>
                  <a:lnTo>
                    <a:pt x="359" y="268"/>
                  </a:lnTo>
                  <a:lnTo>
                    <a:pt x="348" y="252"/>
                  </a:lnTo>
                  <a:lnTo>
                    <a:pt x="337" y="236"/>
                  </a:lnTo>
                  <a:lnTo>
                    <a:pt x="325" y="221"/>
                  </a:lnTo>
                  <a:lnTo>
                    <a:pt x="312" y="206"/>
                  </a:lnTo>
                  <a:lnTo>
                    <a:pt x="300" y="191"/>
                  </a:lnTo>
                  <a:lnTo>
                    <a:pt x="289" y="176"/>
                  </a:lnTo>
                  <a:lnTo>
                    <a:pt x="277" y="162"/>
                  </a:lnTo>
                  <a:lnTo>
                    <a:pt x="266" y="148"/>
                  </a:lnTo>
                  <a:lnTo>
                    <a:pt x="242" y="125"/>
                  </a:lnTo>
                  <a:lnTo>
                    <a:pt x="220" y="103"/>
                  </a:lnTo>
                  <a:lnTo>
                    <a:pt x="198" y="85"/>
                  </a:lnTo>
                  <a:lnTo>
                    <a:pt x="187" y="77"/>
                  </a:lnTo>
                  <a:lnTo>
                    <a:pt x="176" y="70"/>
                  </a:lnTo>
                  <a:lnTo>
                    <a:pt x="165" y="63"/>
                  </a:lnTo>
                  <a:lnTo>
                    <a:pt x="154" y="59"/>
                  </a:lnTo>
                  <a:lnTo>
                    <a:pt x="143" y="53"/>
                  </a:lnTo>
                  <a:lnTo>
                    <a:pt x="132" y="49"/>
                  </a:lnTo>
                  <a:lnTo>
                    <a:pt x="118" y="45"/>
                  </a:lnTo>
                  <a:lnTo>
                    <a:pt x="106" y="40"/>
                  </a:lnTo>
                  <a:lnTo>
                    <a:pt x="92" y="36"/>
                  </a:lnTo>
                  <a:lnTo>
                    <a:pt x="80" y="31"/>
                  </a:lnTo>
                  <a:lnTo>
                    <a:pt x="55" y="23"/>
                  </a:lnTo>
                  <a:lnTo>
                    <a:pt x="33" y="18"/>
                  </a:lnTo>
                  <a:lnTo>
                    <a:pt x="16" y="14"/>
                  </a:lnTo>
                  <a:lnTo>
                    <a:pt x="0" y="9"/>
                  </a:lnTo>
                  <a:lnTo>
                    <a:pt x="86" y="0"/>
                  </a:lnTo>
                  <a:close/>
                </a:path>
              </a:pathLst>
            </a:custGeom>
            <a:solidFill>
              <a:schemeClr val="accent1"/>
            </a:solidFill>
            <a:ln w="9360">
              <a:solidFill>
                <a:srgbClr val="000000"/>
              </a:solidFill>
              <a:round/>
            </a:ln>
          </p:spPr>
          <p:style>
            <a:lnRef idx="0">
              <a:scrgbClr r="0" g="0" b="0"/>
            </a:lnRef>
            <a:fillRef idx="0">
              <a:scrgbClr r="0" g="0" b="0"/>
            </a:fillRef>
            <a:effectRef idx="0">
              <a:scrgbClr r="0" g="0" b="0"/>
            </a:effectRef>
            <a:fontRef idx="minor"/>
          </p:style>
        </p:sp>
        <p:sp>
          <p:nvSpPr>
            <p:cNvPr id="515" name="CustomShape 35"/>
            <p:cNvSpPr/>
            <p:nvPr/>
          </p:nvSpPr>
          <p:spPr>
            <a:xfrm>
              <a:off x="5286240" y="4500720"/>
              <a:ext cx="367920" cy="209160"/>
            </a:xfrm>
            <a:custGeom>
              <a:avLst/>
              <a:gdLst/>
              <a:ahLst/>
              <a:cxnLst/>
              <a:rect l="l" t="t" r="r" b="b"/>
              <a:pathLst>
                <a:path w="696" h="395">
                  <a:moveTo>
                    <a:pt x="1" y="124"/>
                  </a:moveTo>
                  <a:lnTo>
                    <a:pt x="0" y="204"/>
                  </a:lnTo>
                  <a:lnTo>
                    <a:pt x="7" y="240"/>
                  </a:lnTo>
                  <a:lnTo>
                    <a:pt x="14" y="258"/>
                  </a:lnTo>
                  <a:lnTo>
                    <a:pt x="22" y="277"/>
                  </a:lnTo>
                  <a:lnTo>
                    <a:pt x="33" y="293"/>
                  </a:lnTo>
                  <a:lnTo>
                    <a:pt x="44" y="313"/>
                  </a:lnTo>
                  <a:lnTo>
                    <a:pt x="59" y="329"/>
                  </a:lnTo>
                  <a:lnTo>
                    <a:pt x="79" y="346"/>
                  </a:lnTo>
                  <a:lnTo>
                    <a:pt x="87" y="353"/>
                  </a:lnTo>
                  <a:lnTo>
                    <a:pt x="98" y="359"/>
                  </a:lnTo>
                  <a:lnTo>
                    <a:pt x="108" y="365"/>
                  </a:lnTo>
                  <a:lnTo>
                    <a:pt x="119" y="370"/>
                  </a:lnTo>
                  <a:lnTo>
                    <a:pt x="128" y="375"/>
                  </a:lnTo>
                  <a:lnTo>
                    <a:pt x="139" y="379"/>
                  </a:lnTo>
                  <a:lnTo>
                    <a:pt x="160" y="386"/>
                  </a:lnTo>
                  <a:lnTo>
                    <a:pt x="182" y="391"/>
                  </a:lnTo>
                  <a:lnTo>
                    <a:pt x="201" y="394"/>
                  </a:lnTo>
                  <a:lnTo>
                    <a:pt x="243" y="395"/>
                  </a:lnTo>
                  <a:lnTo>
                    <a:pt x="281" y="393"/>
                  </a:lnTo>
                  <a:lnTo>
                    <a:pt x="316" y="384"/>
                  </a:lnTo>
                  <a:lnTo>
                    <a:pt x="329" y="379"/>
                  </a:lnTo>
                  <a:lnTo>
                    <a:pt x="343" y="373"/>
                  </a:lnTo>
                  <a:lnTo>
                    <a:pt x="356" y="366"/>
                  </a:lnTo>
                  <a:lnTo>
                    <a:pt x="365" y="361"/>
                  </a:lnTo>
                  <a:lnTo>
                    <a:pt x="375" y="354"/>
                  </a:lnTo>
                  <a:lnTo>
                    <a:pt x="383" y="347"/>
                  </a:lnTo>
                  <a:lnTo>
                    <a:pt x="400" y="333"/>
                  </a:lnTo>
                  <a:lnTo>
                    <a:pt x="416" y="320"/>
                  </a:lnTo>
                  <a:lnTo>
                    <a:pt x="431" y="307"/>
                  </a:lnTo>
                  <a:lnTo>
                    <a:pt x="452" y="288"/>
                  </a:lnTo>
                  <a:lnTo>
                    <a:pt x="462" y="280"/>
                  </a:lnTo>
                  <a:lnTo>
                    <a:pt x="477" y="285"/>
                  </a:lnTo>
                  <a:lnTo>
                    <a:pt x="493" y="288"/>
                  </a:lnTo>
                  <a:lnTo>
                    <a:pt x="515" y="292"/>
                  </a:lnTo>
                  <a:lnTo>
                    <a:pt x="565" y="295"/>
                  </a:lnTo>
                  <a:lnTo>
                    <a:pt x="613" y="287"/>
                  </a:lnTo>
                  <a:lnTo>
                    <a:pt x="633" y="278"/>
                  </a:lnTo>
                  <a:lnTo>
                    <a:pt x="641" y="270"/>
                  </a:lnTo>
                  <a:lnTo>
                    <a:pt x="651" y="263"/>
                  </a:lnTo>
                  <a:lnTo>
                    <a:pt x="675" y="233"/>
                  </a:lnTo>
                  <a:lnTo>
                    <a:pt x="692" y="208"/>
                  </a:lnTo>
                  <a:lnTo>
                    <a:pt x="696" y="196"/>
                  </a:lnTo>
                  <a:lnTo>
                    <a:pt x="470" y="189"/>
                  </a:lnTo>
                  <a:lnTo>
                    <a:pt x="487" y="93"/>
                  </a:lnTo>
                  <a:lnTo>
                    <a:pt x="419" y="0"/>
                  </a:lnTo>
                  <a:lnTo>
                    <a:pt x="416" y="113"/>
                  </a:lnTo>
                  <a:lnTo>
                    <a:pt x="411" y="160"/>
                  </a:lnTo>
                  <a:lnTo>
                    <a:pt x="401" y="204"/>
                  </a:lnTo>
                  <a:lnTo>
                    <a:pt x="394" y="225"/>
                  </a:lnTo>
                  <a:lnTo>
                    <a:pt x="386" y="244"/>
                  </a:lnTo>
                  <a:lnTo>
                    <a:pt x="378" y="260"/>
                  </a:lnTo>
                  <a:lnTo>
                    <a:pt x="367" y="273"/>
                  </a:lnTo>
                  <a:lnTo>
                    <a:pt x="354" y="285"/>
                  </a:lnTo>
                  <a:lnTo>
                    <a:pt x="340" y="296"/>
                  </a:lnTo>
                  <a:lnTo>
                    <a:pt x="334" y="302"/>
                  </a:lnTo>
                  <a:lnTo>
                    <a:pt x="327" y="306"/>
                  </a:lnTo>
                  <a:lnTo>
                    <a:pt x="318" y="311"/>
                  </a:lnTo>
                  <a:lnTo>
                    <a:pt x="312" y="315"/>
                  </a:lnTo>
                  <a:lnTo>
                    <a:pt x="303" y="320"/>
                  </a:lnTo>
                  <a:lnTo>
                    <a:pt x="296" y="324"/>
                  </a:lnTo>
                  <a:lnTo>
                    <a:pt x="280" y="331"/>
                  </a:lnTo>
                  <a:lnTo>
                    <a:pt x="263" y="335"/>
                  </a:lnTo>
                  <a:lnTo>
                    <a:pt x="248" y="339"/>
                  </a:lnTo>
                  <a:lnTo>
                    <a:pt x="216" y="342"/>
                  </a:lnTo>
                  <a:lnTo>
                    <a:pt x="188" y="336"/>
                  </a:lnTo>
                  <a:lnTo>
                    <a:pt x="175" y="329"/>
                  </a:lnTo>
                  <a:lnTo>
                    <a:pt x="161" y="321"/>
                  </a:lnTo>
                  <a:lnTo>
                    <a:pt x="141" y="295"/>
                  </a:lnTo>
                  <a:lnTo>
                    <a:pt x="134" y="280"/>
                  </a:lnTo>
                  <a:lnTo>
                    <a:pt x="126" y="265"/>
                  </a:lnTo>
                  <a:lnTo>
                    <a:pt x="119" y="249"/>
                  </a:lnTo>
                  <a:lnTo>
                    <a:pt x="112" y="236"/>
                  </a:lnTo>
                  <a:lnTo>
                    <a:pt x="105" y="222"/>
                  </a:lnTo>
                  <a:lnTo>
                    <a:pt x="99" y="209"/>
                  </a:lnTo>
                  <a:lnTo>
                    <a:pt x="90" y="186"/>
                  </a:lnTo>
                  <a:lnTo>
                    <a:pt x="76" y="153"/>
                  </a:lnTo>
                  <a:lnTo>
                    <a:pt x="70" y="141"/>
                  </a:lnTo>
                  <a:lnTo>
                    <a:pt x="1" y="124"/>
                  </a:lnTo>
                  <a:close/>
                </a:path>
              </a:pathLst>
            </a:custGeom>
            <a:solidFill>
              <a:schemeClr val="accent1"/>
            </a:solidFill>
            <a:ln w="9360">
              <a:solidFill>
                <a:srgbClr val="000000"/>
              </a:solidFill>
              <a:round/>
            </a:ln>
          </p:spPr>
          <p:style>
            <a:lnRef idx="0">
              <a:scrgbClr r="0" g="0" b="0"/>
            </a:lnRef>
            <a:fillRef idx="0">
              <a:scrgbClr r="0" g="0" b="0"/>
            </a:fillRef>
            <a:effectRef idx="0">
              <a:scrgbClr r="0" g="0" b="0"/>
            </a:effectRef>
            <a:fontRef idx="minor"/>
          </p:style>
        </p:sp>
        <p:sp>
          <p:nvSpPr>
            <p:cNvPr id="516" name="CustomShape 36"/>
            <p:cNvSpPr/>
            <p:nvPr/>
          </p:nvSpPr>
          <p:spPr>
            <a:xfrm>
              <a:off x="5392800" y="4505400"/>
              <a:ext cx="75960" cy="114120"/>
            </a:xfrm>
            <a:custGeom>
              <a:avLst/>
              <a:gdLst/>
              <a:ahLst/>
              <a:cxnLst/>
              <a:rect l="l" t="t" r="r" b="b"/>
              <a:pathLst>
                <a:path w="145" h="218">
                  <a:moveTo>
                    <a:pt x="41" y="8"/>
                  </a:moveTo>
                  <a:lnTo>
                    <a:pt x="0" y="61"/>
                  </a:lnTo>
                  <a:lnTo>
                    <a:pt x="1" y="147"/>
                  </a:lnTo>
                  <a:lnTo>
                    <a:pt x="40" y="218"/>
                  </a:lnTo>
                  <a:lnTo>
                    <a:pt x="96" y="211"/>
                  </a:lnTo>
                  <a:lnTo>
                    <a:pt x="131" y="164"/>
                  </a:lnTo>
                  <a:lnTo>
                    <a:pt x="145" y="92"/>
                  </a:lnTo>
                  <a:lnTo>
                    <a:pt x="123" y="35"/>
                  </a:lnTo>
                  <a:lnTo>
                    <a:pt x="88" y="0"/>
                  </a:lnTo>
                  <a:lnTo>
                    <a:pt x="41" y="8"/>
                  </a:lnTo>
                  <a:close/>
                </a:path>
              </a:pathLst>
            </a:custGeom>
            <a:solidFill>
              <a:schemeClr val="accent1"/>
            </a:solidFill>
            <a:ln w="9360">
              <a:solidFill>
                <a:srgbClr val="000000"/>
              </a:solidFill>
              <a:round/>
            </a:ln>
          </p:spPr>
          <p:style>
            <a:lnRef idx="0">
              <a:scrgbClr r="0" g="0" b="0"/>
            </a:lnRef>
            <a:fillRef idx="0">
              <a:scrgbClr r="0" g="0" b="0"/>
            </a:fillRef>
            <a:effectRef idx="0">
              <a:scrgbClr r="0" g="0" b="0"/>
            </a:effectRef>
            <a:fontRef idx="minor"/>
          </p:style>
        </p:sp>
        <p:sp>
          <p:nvSpPr>
            <p:cNvPr id="517" name="CustomShape 37"/>
            <p:cNvSpPr/>
            <p:nvPr/>
          </p:nvSpPr>
          <p:spPr>
            <a:xfrm>
              <a:off x="4468680" y="4510080"/>
              <a:ext cx="847440" cy="307440"/>
            </a:xfrm>
            <a:custGeom>
              <a:avLst/>
              <a:gdLst/>
              <a:ahLst/>
              <a:cxnLst/>
              <a:rect l="l" t="t" r="r" b="b"/>
              <a:pathLst>
                <a:path w="1602" h="581">
                  <a:moveTo>
                    <a:pt x="0" y="275"/>
                  </a:moveTo>
                  <a:lnTo>
                    <a:pt x="2" y="303"/>
                  </a:lnTo>
                  <a:lnTo>
                    <a:pt x="5" y="333"/>
                  </a:lnTo>
                  <a:lnTo>
                    <a:pt x="13" y="369"/>
                  </a:lnTo>
                  <a:lnTo>
                    <a:pt x="20" y="389"/>
                  </a:lnTo>
                  <a:lnTo>
                    <a:pt x="28" y="410"/>
                  </a:lnTo>
                  <a:lnTo>
                    <a:pt x="38" y="431"/>
                  </a:lnTo>
                  <a:lnTo>
                    <a:pt x="51" y="451"/>
                  </a:lnTo>
                  <a:lnTo>
                    <a:pt x="67" y="470"/>
                  </a:lnTo>
                  <a:lnTo>
                    <a:pt x="84" y="490"/>
                  </a:lnTo>
                  <a:lnTo>
                    <a:pt x="106" y="506"/>
                  </a:lnTo>
                  <a:lnTo>
                    <a:pt x="112" y="510"/>
                  </a:lnTo>
                  <a:lnTo>
                    <a:pt x="118" y="514"/>
                  </a:lnTo>
                  <a:lnTo>
                    <a:pt x="130" y="521"/>
                  </a:lnTo>
                  <a:lnTo>
                    <a:pt x="144" y="528"/>
                  </a:lnTo>
                  <a:lnTo>
                    <a:pt x="157" y="537"/>
                  </a:lnTo>
                  <a:lnTo>
                    <a:pt x="170" y="542"/>
                  </a:lnTo>
                  <a:lnTo>
                    <a:pt x="182" y="546"/>
                  </a:lnTo>
                  <a:lnTo>
                    <a:pt x="195" y="552"/>
                  </a:lnTo>
                  <a:lnTo>
                    <a:pt x="206" y="557"/>
                  </a:lnTo>
                  <a:lnTo>
                    <a:pt x="218" y="560"/>
                  </a:lnTo>
                  <a:lnTo>
                    <a:pt x="231" y="565"/>
                  </a:lnTo>
                  <a:lnTo>
                    <a:pt x="253" y="571"/>
                  </a:lnTo>
                  <a:lnTo>
                    <a:pt x="275" y="575"/>
                  </a:lnTo>
                  <a:lnTo>
                    <a:pt x="317" y="581"/>
                  </a:lnTo>
                  <a:lnTo>
                    <a:pt x="355" y="581"/>
                  </a:lnTo>
                  <a:lnTo>
                    <a:pt x="392" y="575"/>
                  </a:lnTo>
                  <a:lnTo>
                    <a:pt x="423" y="567"/>
                  </a:lnTo>
                  <a:lnTo>
                    <a:pt x="440" y="561"/>
                  </a:lnTo>
                  <a:lnTo>
                    <a:pt x="454" y="554"/>
                  </a:lnTo>
                  <a:lnTo>
                    <a:pt x="468" y="548"/>
                  </a:lnTo>
                  <a:lnTo>
                    <a:pt x="481" y="539"/>
                  </a:lnTo>
                  <a:lnTo>
                    <a:pt x="495" y="530"/>
                  </a:lnTo>
                  <a:lnTo>
                    <a:pt x="502" y="526"/>
                  </a:lnTo>
                  <a:lnTo>
                    <a:pt x="507" y="521"/>
                  </a:lnTo>
                  <a:lnTo>
                    <a:pt x="531" y="502"/>
                  </a:lnTo>
                  <a:lnTo>
                    <a:pt x="552" y="483"/>
                  </a:lnTo>
                  <a:lnTo>
                    <a:pt x="568" y="465"/>
                  </a:lnTo>
                  <a:lnTo>
                    <a:pt x="581" y="451"/>
                  </a:lnTo>
                  <a:lnTo>
                    <a:pt x="592" y="437"/>
                  </a:lnTo>
                  <a:lnTo>
                    <a:pt x="1180" y="307"/>
                  </a:lnTo>
                  <a:lnTo>
                    <a:pt x="1602" y="279"/>
                  </a:lnTo>
                  <a:lnTo>
                    <a:pt x="1595" y="192"/>
                  </a:lnTo>
                  <a:lnTo>
                    <a:pt x="612" y="294"/>
                  </a:lnTo>
                  <a:lnTo>
                    <a:pt x="619" y="165"/>
                  </a:lnTo>
                  <a:lnTo>
                    <a:pt x="579" y="91"/>
                  </a:lnTo>
                  <a:lnTo>
                    <a:pt x="579" y="224"/>
                  </a:lnTo>
                  <a:lnTo>
                    <a:pt x="575" y="281"/>
                  </a:lnTo>
                  <a:lnTo>
                    <a:pt x="567" y="336"/>
                  </a:lnTo>
                  <a:lnTo>
                    <a:pt x="561" y="360"/>
                  </a:lnTo>
                  <a:lnTo>
                    <a:pt x="554" y="385"/>
                  </a:lnTo>
                  <a:lnTo>
                    <a:pt x="545" y="406"/>
                  </a:lnTo>
                  <a:lnTo>
                    <a:pt x="534" y="424"/>
                  </a:lnTo>
                  <a:lnTo>
                    <a:pt x="521" y="440"/>
                  </a:lnTo>
                  <a:lnTo>
                    <a:pt x="509" y="454"/>
                  </a:lnTo>
                  <a:lnTo>
                    <a:pt x="495" y="468"/>
                  </a:lnTo>
                  <a:lnTo>
                    <a:pt x="481" y="479"/>
                  </a:lnTo>
                  <a:lnTo>
                    <a:pt x="473" y="483"/>
                  </a:lnTo>
                  <a:lnTo>
                    <a:pt x="466" y="488"/>
                  </a:lnTo>
                  <a:lnTo>
                    <a:pt x="458" y="492"/>
                  </a:lnTo>
                  <a:lnTo>
                    <a:pt x="450" y="497"/>
                  </a:lnTo>
                  <a:lnTo>
                    <a:pt x="434" y="505"/>
                  </a:lnTo>
                  <a:lnTo>
                    <a:pt x="418" y="510"/>
                  </a:lnTo>
                  <a:lnTo>
                    <a:pt x="401" y="513"/>
                  </a:lnTo>
                  <a:lnTo>
                    <a:pt x="386" y="516"/>
                  </a:lnTo>
                  <a:lnTo>
                    <a:pt x="353" y="517"/>
                  </a:lnTo>
                  <a:lnTo>
                    <a:pt x="321" y="512"/>
                  </a:lnTo>
                  <a:lnTo>
                    <a:pt x="293" y="499"/>
                  </a:lnTo>
                  <a:lnTo>
                    <a:pt x="277" y="494"/>
                  </a:lnTo>
                  <a:lnTo>
                    <a:pt x="265" y="487"/>
                  </a:lnTo>
                  <a:lnTo>
                    <a:pt x="251" y="483"/>
                  </a:lnTo>
                  <a:lnTo>
                    <a:pt x="242" y="477"/>
                  </a:lnTo>
                  <a:lnTo>
                    <a:pt x="221" y="468"/>
                  </a:lnTo>
                  <a:lnTo>
                    <a:pt x="204" y="459"/>
                  </a:lnTo>
                  <a:lnTo>
                    <a:pt x="178" y="429"/>
                  </a:lnTo>
                  <a:lnTo>
                    <a:pt x="157" y="376"/>
                  </a:lnTo>
                  <a:lnTo>
                    <a:pt x="149" y="340"/>
                  </a:lnTo>
                  <a:lnTo>
                    <a:pt x="142" y="303"/>
                  </a:lnTo>
                  <a:lnTo>
                    <a:pt x="133" y="231"/>
                  </a:lnTo>
                  <a:lnTo>
                    <a:pt x="130" y="169"/>
                  </a:lnTo>
                  <a:lnTo>
                    <a:pt x="137" y="121"/>
                  </a:lnTo>
                  <a:lnTo>
                    <a:pt x="149" y="80"/>
                  </a:lnTo>
                  <a:lnTo>
                    <a:pt x="160" y="41"/>
                  </a:lnTo>
                  <a:lnTo>
                    <a:pt x="171" y="0"/>
                  </a:lnTo>
                  <a:lnTo>
                    <a:pt x="69" y="117"/>
                  </a:lnTo>
                  <a:lnTo>
                    <a:pt x="0" y="275"/>
                  </a:lnTo>
                  <a:close/>
                </a:path>
              </a:pathLst>
            </a:custGeom>
            <a:solidFill>
              <a:schemeClr val="accent1"/>
            </a:solidFill>
            <a:ln w="9360">
              <a:solidFill>
                <a:srgbClr val="000000"/>
              </a:solidFill>
              <a:round/>
            </a:ln>
          </p:spPr>
          <p:style>
            <a:lnRef idx="0">
              <a:scrgbClr r="0" g="0" b="0"/>
            </a:lnRef>
            <a:fillRef idx="0">
              <a:scrgbClr r="0" g="0" b="0"/>
            </a:fillRef>
            <a:effectRef idx="0">
              <a:scrgbClr r="0" g="0" b="0"/>
            </a:effectRef>
            <a:fontRef idx="minor"/>
          </p:style>
        </p:sp>
        <p:sp>
          <p:nvSpPr>
            <p:cNvPr id="518" name="CustomShape 38"/>
            <p:cNvSpPr/>
            <p:nvPr/>
          </p:nvSpPr>
          <p:spPr>
            <a:xfrm>
              <a:off x="4599000" y="4556160"/>
              <a:ext cx="131400" cy="178920"/>
            </a:xfrm>
            <a:custGeom>
              <a:avLst/>
              <a:gdLst/>
              <a:ahLst/>
              <a:cxnLst/>
              <a:rect l="l" t="t" r="r" b="b"/>
              <a:pathLst>
                <a:path w="249" h="337">
                  <a:moveTo>
                    <a:pt x="4" y="124"/>
                  </a:moveTo>
                  <a:lnTo>
                    <a:pt x="36" y="40"/>
                  </a:lnTo>
                  <a:lnTo>
                    <a:pt x="100" y="0"/>
                  </a:lnTo>
                  <a:lnTo>
                    <a:pt x="183" y="1"/>
                  </a:lnTo>
                  <a:lnTo>
                    <a:pt x="233" y="59"/>
                  </a:lnTo>
                  <a:lnTo>
                    <a:pt x="249" y="135"/>
                  </a:lnTo>
                  <a:lnTo>
                    <a:pt x="238" y="234"/>
                  </a:lnTo>
                  <a:lnTo>
                    <a:pt x="188" y="305"/>
                  </a:lnTo>
                  <a:lnTo>
                    <a:pt x="126" y="337"/>
                  </a:lnTo>
                  <a:lnTo>
                    <a:pt x="62" y="318"/>
                  </a:lnTo>
                  <a:lnTo>
                    <a:pt x="19" y="264"/>
                  </a:lnTo>
                  <a:lnTo>
                    <a:pt x="0" y="180"/>
                  </a:lnTo>
                  <a:lnTo>
                    <a:pt x="4" y="124"/>
                  </a:lnTo>
                  <a:close/>
                </a:path>
              </a:pathLst>
            </a:custGeom>
            <a:solidFill>
              <a:schemeClr val="accent1"/>
            </a:solidFill>
            <a:ln w="9360">
              <a:solidFill>
                <a:srgbClr val="000000"/>
              </a:solidFill>
              <a:round/>
            </a:ln>
          </p:spPr>
          <p:style>
            <a:lnRef idx="0">
              <a:scrgbClr r="0" g="0" b="0"/>
            </a:lnRef>
            <a:fillRef idx="0">
              <a:scrgbClr r="0" g="0" b="0"/>
            </a:fillRef>
            <a:effectRef idx="0">
              <a:scrgbClr r="0" g="0" b="0"/>
            </a:effectRef>
            <a:fontRef idx="minor"/>
          </p:style>
        </p:sp>
        <p:sp>
          <p:nvSpPr>
            <p:cNvPr id="519" name="CustomShape 39"/>
            <p:cNvSpPr/>
            <p:nvPr/>
          </p:nvSpPr>
          <p:spPr>
            <a:xfrm>
              <a:off x="3886200" y="4711680"/>
              <a:ext cx="703080" cy="158400"/>
            </a:xfrm>
            <a:custGeom>
              <a:avLst/>
              <a:gdLst/>
              <a:ahLst/>
              <a:cxnLst/>
              <a:rect l="l" t="t" r="r" b="b"/>
              <a:pathLst>
                <a:path w="1330" h="299">
                  <a:moveTo>
                    <a:pt x="1141" y="0"/>
                  </a:moveTo>
                  <a:lnTo>
                    <a:pt x="606" y="49"/>
                  </a:lnTo>
                  <a:lnTo>
                    <a:pt x="0" y="193"/>
                  </a:lnTo>
                  <a:lnTo>
                    <a:pt x="433" y="155"/>
                  </a:lnTo>
                  <a:lnTo>
                    <a:pt x="134" y="270"/>
                  </a:lnTo>
                  <a:lnTo>
                    <a:pt x="718" y="175"/>
                  </a:lnTo>
                  <a:lnTo>
                    <a:pt x="444" y="299"/>
                  </a:lnTo>
                  <a:lnTo>
                    <a:pt x="945" y="199"/>
                  </a:lnTo>
                  <a:lnTo>
                    <a:pt x="810" y="278"/>
                  </a:lnTo>
                  <a:lnTo>
                    <a:pt x="1330" y="160"/>
                  </a:lnTo>
                  <a:lnTo>
                    <a:pt x="1141" y="0"/>
                  </a:lnTo>
                  <a:close/>
                </a:path>
              </a:pathLst>
            </a:custGeom>
            <a:solidFill>
              <a:schemeClr val="accent1"/>
            </a:solidFill>
            <a:ln w="9360">
              <a:solidFill>
                <a:srgbClr val="000000"/>
              </a:solidFill>
              <a:round/>
            </a:ln>
          </p:spPr>
          <p:style>
            <a:lnRef idx="0">
              <a:scrgbClr r="0" g="0" b="0"/>
            </a:lnRef>
            <a:fillRef idx="0">
              <a:scrgbClr r="0" g="0" b="0"/>
            </a:fillRef>
            <a:effectRef idx="0">
              <a:scrgbClr r="0" g="0" b="0"/>
            </a:effectRef>
            <a:fontRef idx="minor"/>
          </p:style>
        </p:sp>
      </p:grpSp>
      <p:grpSp>
        <p:nvGrpSpPr>
          <p:cNvPr id="520" name="Group 40"/>
          <p:cNvGrpSpPr/>
          <p:nvPr/>
        </p:nvGrpSpPr>
        <p:grpSpPr>
          <a:xfrm>
            <a:off x="5791320" y="3581280"/>
            <a:ext cx="1828080" cy="907920"/>
            <a:chOff x="5791320" y="3581280"/>
            <a:chExt cx="1828080" cy="907920"/>
          </a:xfrm>
        </p:grpSpPr>
        <p:sp>
          <p:nvSpPr>
            <p:cNvPr id="521" name="CustomShape 41"/>
            <p:cNvSpPr/>
            <p:nvPr/>
          </p:nvSpPr>
          <p:spPr>
            <a:xfrm>
              <a:off x="5997600" y="3773520"/>
              <a:ext cx="553680" cy="410760"/>
            </a:xfrm>
            <a:custGeom>
              <a:avLst/>
              <a:gdLst/>
              <a:ahLst/>
              <a:cxnLst/>
              <a:rect l="l" t="t" r="r" b="b"/>
              <a:pathLst>
                <a:path w="1047" h="776">
                  <a:moveTo>
                    <a:pt x="952" y="0"/>
                  </a:moveTo>
                  <a:lnTo>
                    <a:pt x="195" y="70"/>
                  </a:lnTo>
                  <a:lnTo>
                    <a:pt x="0" y="247"/>
                  </a:lnTo>
                  <a:lnTo>
                    <a:pt x="5" y="776"/>
                  </a:lnTo>
                  <a:lnTo>
                    <a:pt x="129" y="774"/>
                  </a:lnTo>
                  <a:lnTo>
                    <a:pt x="148" y="249"/>
                  </a:lnTo>
                  <a:lnTo>
                    <a:pt x="359" y="282"/>
                  </a:lnTo>
                  <a:lnTo>
                    <a:pt x="226" y="121"/>
                  </a:lnTo>
                  <a:lnTo>
                    <a:pt x="1047" y="37"/>
                  </a:lnTo>
                  <a:lnTo>
                    <a:pt x="952" y="0"/>
                  </a:lnTo>
                  <a:close/>
                </a:path>
              </a:pathLst>
            </a:custGeom>
            <a:solidFill>
              <a:srgbClr val="8DA888"/>
            </a:solidFill>
            <a:ln w="9360">
              <a:solidFill>
                <a:schemeClr val="accent2"/>
              </a:solidFill>
              <a:round/>
            </a:ln>
          </p:spPr>
          <p:style>
            <a:lnRef idx="0">
              <a:scrgbClr r="0" g="0" b="0"/>
            </a:lnRef>
            <a:fillRef idx="0">
              <a:scrgbClr r="0" g="0" b="0"/>
            </a:fillRef>
            <a:effectRef idx="0">
              <a:scrgbClr r="0" g="0" b="0"/>
            </a:effectRef>
            <a:fontRef idx="minor"/>
          </p:style>
        </p:sp>
        <p:sp>
          <p:nvSpPr>
            <p:cNvPr id="522" name="CustomShape 42"/>
            <p:cNvSpPr/>
            <p:nvPr/>
          </p:nvSpPr>
          <p:spPr>
            <a:xfrm>
              <a:off x="5797440" y="3917880"/>
              <a:ext cx="1393560" cy="344160"/>
            </a:xfrm>
            <a:custGeom>
              <a:avLst/>
              <a:gdLst/>
              <a:ahLst/>
              <a:cxnLst/>
              <a:rect l="l" t="t" r="r" b="b"/>
              <a:pathLst>
                <a:path w="2634" h="651">
                  <a:moveTo>
                    <a:pt x="248" y="24"/>
                  </a:moveTo>
                  <a:lnTo>
                    <a:pt x="242" y="28"/>
                  </a:lnTo>
                  <a:lnTo>
                    <a:pt x="225" y="35"/>
                  </a:lnTo>
                  <a:lnTo>
                    <a:pt x="214" y="40"/>
                  </a:lnTo>
                  <a:lnTo>
                    <a:pt x="200" y="47"/>
                  </a:lnTo>
                  <a:lnTo>
                    <a:pt x="185" y="55"/>
                  </a:lnTo>
                  <a:lnTo>
                    <a:pt x="177" y="61"/>
                  </a:lnTo>
                  <a:lnTo>
                    <a:pt x="169" y="65"/>
                  </a:lnTo>
                  <a:lnTo>
                    <a:pt x="160" y="69"/>
                  </a:lnTo>
                  <a:lnTo>
                    <a:pt x="153" y="76"/>
                  </a:lnTo>
                  <a:lnTo>
                    <a:pt x="144" y="83"/>
                  </a:lnTo>
                  <a:lnTo>
                    <a:pt x="135" y="88"/>
                  </a:lnTo>
                  <a:lnTo>
                    <a:pt x="119" y="102"/>
                  </a:lnTo>
                  <a:lnTo>
                    <a:pt x="101" y="117"/>
                  </a:lnTo>
                  <a:lnTo>
                    <a:pt x="86" y="134"/>
                  </a:lnTo>
                  <a:lnTo>
                    <a:pt x="71" y="152"/>
                  </a:lnTo>
                  <a:lnTo>
                    <a:pt x="57" y="171"/>
                  </a:lnTo>
                  <a:lnTo>
                    <a:pt x="44" y="191"/>
                  </a:lnTo>
                  <a:lnTo>
                    <a:pt x="33" y="213"/>
                  </a:lnTo>
                  <a:lnTo>
                    <a:pt x="25" y="235"/>
                  </a:lnTo>
                  <a:lnTo>
                    <a:pt x="11" y="274"/>
                  </a:lnTo>
                  <a:lnTo>
                    <a:pt x="0" y="348"/>
                  </a:lnTo>
                  <a:lnTo>
                    <a:pt x="2" y="381"/>
                  </a:lnTo>
                  <a:lnTo>
                    <a:pt x="9" y="412"/>
                  </a:lnTo>
                  <a:lnTo>
                    <a:pt x="17" y="440"/>
                  </a:lnTo>
                  <a:lnTo>
                    <a:pt x="22" y="454"/>
                  </a:lnTo>
                  <a:lnTo>
                    <a:pt x="28" y="467"/>
                  </a:lnTo>
                  <a:lnTo>
                    <a:pt x="35" y="478"/>
                  </a:lnTo>
                  <a:lnTo>
                    <a:pt x="44" y="489"/>
                  </a:lnTo>
                  <a:lnTo>
                    <a:pt x="64" y="507"/>
                  </a:lnTo>
                  <a:lnTo>
                    <a:pt x="73" y="513"/>
                  </a:lnTo>
                  <a:lnTo>
                    <a:pt x="86" y="519"/>
                  </a:lnTo>
                  <a:lnTo>
                    <a:pt x="97" y="523"/>
                  </a:lnTo>
                  <a:lnTo>
                    <a:pt x="108" y="527"/>
                  </a:lnTo>
                  <a:lnTo>
                    <a:pt x="129" y="533"/>
                  </a:lnTo>
                  <a:lnTo>
                    <a:pt x="146" y="537"/>
                  </a:lnTo>
                  <a:lnTo>
                    <a:pt x="162" y="537"/>
                  </a:lnTo>
                  <a:lnTo>
                    <a:pt x="979" y="562"/>
                  </a:lnTo>
                  <a:lnTo>
                    <a:pt x="1118" y="527"/>
                  </a:lnTo>
                  <a:lnTo>
                    <a:pt x="1122" y="617"/>
                  </a:lnTo>
                  <a:lnTo>
                    <a:pt x="1213" y="560"/>
                  </a:lnTo>
                  <a:lnTo>
                    <a:pt x="1224" y="530"/>
                  </a:lnTo>
                  <a:lnTo>
                    <a:pt x="1230" y="515"/>
                  </a:lnTo>
                  <a:lnTo>
                    <a:pt x="1238" y="500"/>
                  </a:lnTo>
                  <a:lnTo>
                    <a:pt x="1247" y="483"/>
                  </a:lnTo>
                  <a:lnTo>
                    <a:pt x="1257" y="464"/>
                  </a:lnTo>
                  <a:lnTo>
                    <a:pt x="1268" y="447"/>
                  </a:lnTo>
                  <a:lnTo>
                    <a:pt x="1282" y="428"/>
                  </a:lnTo>
                  <a:lnTo>
                    <a:pt x="1297" y="412"/>
                  </a:lnTo>
                  <a:lnTo>
                    <a:pt x="1314" y="396"/>
                  </a:lnTo>
                  <a:lnTo>
                    <a:pt x="1322" y="390"/>
                  </a:lnTo>
                  <a:lnTo>
                    <a:pt x="1332" y="383"/>
                  </a:lnTo>
                  <a:lnTo>
                    <a:pt x="1341" y="377"/>
                  </a:lnTo>
                  <a:lnTo>
                    <a:pt x="1351" y="372"/>
                  </a:lnTo>
                  <a:lnTo>
                    <a:pt x="1362" y="366"/>
                  </a:lnTo>
                  <a:lnTo>
                    <a:pt x="1373" y="363"/>
                  </a:lnTo>
                  <a:lnTo>
                    <a:pt x="1395" y="358"/>
                  </a:lnTo>
                  <a:lnTo>
                    <a:pt x="1442" y="357"/>
                  </a:lnTo>
                  <a:lnTo>
                    <a:pt x="1486" y="359"/>
                  </a:lnTo>
                  <a:lnTo>
                    <a:pt x="1527" y="370"/>
                  </a:lnTo>
                  <a:lnTo>
                    <a:pt x="1547" y="377"/>
                  </a:lnTo>
                  <a:lnTo>
                    <a:pt x="1566" y="385"/>
                  </a:lnTo>
                  <a:lnTo>
                    <a:pt x="1584" y="395"/>
                  </a:lnTo>
                  <a:lnTo>
                    <a:pt x="1592" y="399"/>
                  </a:lnTo>
                  <a:lnTo>
                    <a:pt x="1599" y="405"/>
                  </a:lnTo>
                  <a:lnTo>
                    <a:pt x="1626" y="428"/>
                  </a:lnTo>
                  <a:lnTo>
                    <a:pt x="1648" y="454"/>
                  </a:lnTo>
                  <a:lnTo>
                    <a:pt x="1662" y="485"/>
                  </a:lnTo>
                  <a:lnTo>
                    <a:pt x="1673" y="516"/>
                  </a:lnTo>
                  <a:lnTo>
                    <a:pt x="1682" y="545"/>
                  </a:lnTo>
                  <a:lnTo>
                    <a:pt x="1693" y="599"/>
                  </a:lnTo>
                  <a:lnTo>
                    <a:pt x="1701" y="651"/>
                  </a:lnTo>
                  <a:lnTo>
                    <a:pt x="2623" y="560"/>
                  </a:lnTo>
                  <a:lnTo>
                    <a:pt x="2634" y="507"/>
                  </a:lnTo>
                  <a:lnTo>
                    <a:pt x="1931" y="526"/>
                  </a:lnTo>
                  <a:lnTo>
                    <a:pt x="1917" y="511"/>
                  </a:lnTo>
                  <a:lnTo>
                    <a:pt x="1899" y="493"/>
                  </a:lnTo>
                  <a:lnTo>
                    <a:pt x="1877" y="472"/>
                  </a:lnTo>
                  <a:lnTo>
                    <a:pt x="1863" y="460"/>
                  </a:lnTo>
                  <a:lnTo>
                    <a:pt x="1850" y="446"/>
                  </a:lnTo>
                  <a:lnTo>
                    <a:pt x="1833" y="432"/>
                  </a:lnTo>
                  <a:lnTo>
                    <a:pt x="1817" y="418"/>
                  </a:lnTo>
                  <a:lnTo>
                    <a:pt x="1800" y="403"/>
                  </a:lnTo>
                  <a:lnTo>
                    <a:pt x="1784" y="388"/>
                  </a:lnTo>
                  <a:lnTo>
                    <a:pt x="1764" y="373"/>
                  </a:lnTo>
                  <a:lnTo>
                    <a:pt x="1745" y="358"/>
                  </a:lnTo>
                  <a:lnTo>
                    <a:pt x="1726" y="341"/>
                  </a:lnTo>
                  <a:lnTo>
                    <a:pt x="1716" y="335"/>
                  </a:lnTo>
                  <a:lnTo>
                    <a:pt x="1705" y="326"/>
                  </a:lnTo>
                  <a:lnTo>
                    <a:pt x="1695" y="319"/>
                  </a:lnTo>
                  <a:lnTo>
                    <a:pt x="1684" y="313"/>
                  </a:lnTo>
                  <a:lnTo>
                    <a:pt x="1675" y="306"/>
                  </a:lnTo>
                  <a:lnTo>
                    <a:pt x="1664" y="297"/>
                  </a:lnTo>
                  <a:lnTo>
                    <a:pt x="1655" y="290"/>
                  </a:lnTo>
                  <a:lnTo>
                    <a:pt x="1646" y="284"/>
                  </a:lnTo>
                  <a:lnTo>
                    <a:pt x="1635" y="278"/>
                  </a:lnTo>
                  <a:lnTo>
                    <a:pt x="1625" y="271"/>
                  </a:lnTo>
                  <a:lnTo>
                    <a:pt x="1614" y="266"/>
                  </a:lnTo>
                  <a:lnTo>
                    <a:pt x="1604" y="259"/>
                  </a:lnTo>
                  <a:lnTo>
                    <a:pt x="1593" y="253"/>
                  </a:lnTo>
                  <a:lnTo>
                    <a:pt x="1584" y="249"/>
                  </a:lnTo>
                  <a:lnTo>
                    <a:pt x="1573" y="244"/>
                  </a:lnTo>
                  <a:lnTo>
                    <a:pt x="1563" y="240"/>
                  </a:lnTo>
                  <a:lnTo>
                    <a:pt x="1553" y="235"/>
                  </a:lnTo>
                  <a:lnTo>
                    <a:pt x="1544" y="231"/>
                  </a:lnTo>
                  <a:lnTo>
                    <a:pt x="1524" y="224"/>
                  </a:lnTo>
                  <a:lnTo>
                    <a:pt x="1505" y="219"/>
                  </a:lnTo>
                  <a:lnTo>
                    <a:pt x="1487" y="215"/>
                  </a:lnTo>
                  <a:lnTo>
                    <a:pt x="1471" y="213"/>
                  </a:lnTo>
                  <a:lnTo>
                    <a:pt x="1436" y="216"/>
                  </a:lnTo>
                  <a:lnTo>
                    <a:pt x="1407" y="226"/>
                  </a:lnTo>
                  <a:lnTo>
                    <a:pt x="1392" y="231"/>
                  </a:lnTo>
                  <a:lnTo>
                    <a:pt x="1377" y="237"/>
                  </a:lnTo>
                  <a:lnTo>
                    <a:pt x="1362" y="244"/>
                  </a:lnTo>
                  <a:lnTo>
                    <a:pt x="1348" y="252"/>
                  </a:lnTo>
                  <a:lnTo>
                    <a:pt x="1334" y="259"/>
                  </a:lnTo>
                  <a:lnTo>
                    <a:pt x="1321" y="267"/>
                  </a:lnTo>
                  <a:lnTo>
                    <a:pt x="1307" y="277"/>
                  </a:lnTo>
                  <a:lnTo>
                    <a:pt x="1300" y="282"/>
                  </a:lnTo>
                  <a:lnTo>
                    <a:pt x="1293" y="286"/>
                  </a:lnTo>
                  <a:lnTo>
                    <a:pt x="1286" y="290"/>
                  </a:lnTo>
                  <a:lnTo>
                    <a:pt x="1279" y="296"/>
                  </a:lnTo>
                  <a:lnTo>
                    <a:pt x="1272" y="299"/>
                  </a:lnTo>
                  <a:lnTo>
                    <a:pt x="1267" y="304"/>
                  </a:lnTo>
                  <a:lnTo>
                    <a:pt x="1260" y="308"/>
                  </a:lnTo>
                  <a:lnTo>
                    <a:pt x="1254" y="313"/>
                  </a:lnTo>
                  <a:lnTo>
                    <a:pt x="1247" y="318"/>
                  </a:lnTo>
                  <a:lnTo>
                    <a:pt x="1241" y="322"/>
                  </a:lnTo>
                  <a:lnTo>
                    <a:pt x="1234" y="328"/>
                  </a:lnTo>
                  <a:lnTo>
                    <a:pt x="1228" y="332"/>
                  </a:lnTo>
                  <a:lnTo>
                    <a:pt x="1223" y="336"/>
                  </a:lnTo>
                  <a:lnTo>
                    <a:pt x="1217" y="340"/>
                  </a:lnTo>
                  <a:lnTo>
                    <a:pt x="1212" y="344"/>
                  </a:lnTo>
                  <a:lnTo>
                    <a:pt x="1206" y="350"/>
                  </a:lnTo>
                  <a:lnTo>
                    <a:pt x="1194" y="358"/>
                  </a:lnTo>
                  <a:lnTo>
                    <a:pt x="1184" y="366"/>
                  </a:lnTo>
                  <a:lnTo>
                    <a:pt x="1173" y="373"/>
                  </a:lnTo>
                  <a:lnTo>
                    <a:pt x="1163" y="380"/>
                  </a:lnTo>
                  <a:lnTo>
                    <a:pt x="1154" y="385"/>
                  </a:lnTo>
                  <a:lnTo>
                    <a:pt x="1146" y="390"/>
                  </a:lnTo>
                  <a:lnTo>
                    <a:pt x="1137" y="395"/>
                  </a:lnTo>
                  <a:lnTo>
                    <a:pt x="1121" y="402"/>
                  </a:lnTo>
                  <a:lnTo>
                    <a:pt x="1107" y="405"/>
                  </a:lnTo>
                  <a:lnTo>
                    <a:pt x="1096" y="402"/>
                  </a:lnTo>
                  <a:lnTo>
                    <a:pt x="1086" y="395"/>
                  </a:lnTo>
                  <a:lnTo>
                    <a:pt x="1077" y="373"/>
                  </a:lnTo>
                  <a:lnTo>
                    <a:pt x="1072" y="351"/>
                  </a:lnTo>
                  <a:lnTo>
                    <a:pt x="1075" y="329"/>
                  </a:lnTo>
                  <a:lnTo>
                    <a:pt x="1082" y="311"/>
                  </a:lnTo>
                  <a:lnTo>
                    <a:pt x="1092" y="293"/>
                  </a:lnTo>
                  <a:lnTo>
                    <a:pt x="1099" y="281"/>
                  </a:lnTo>
                  <a:lnTo>
                    <a:pt x="1108" y="267"/>
                  </a:lnTo>
                  <a:lnTo>
                    <a:pt x="1112" y="165"/>
                  </a:lnTo>
                  <a:lnTo>
                    <a:pt x="1088" y="145"/>
                  </a:lnTo>
                  <a:lnTo>
                    <a:pt x="1078" y="138"/>
                  </a:lnTo>
                  <a:lnTo>
                    <a:pt x="1068" y="129"/>
                  </a:lnTo>
                  <a:lnTo>
                    <a:pt x="1061" y="124"/>
                  </a:lnTo>
                  <a:lnTo>
                    <a:pt x="1056" y="121"/>
                  </a:lnTo>
                  <a:lnTo>
                    <a:pt x="1050" y="117"/>
                  </a:lnTo>
                  <a:lnTo>
                    <a:pt x="1045" y="138"/>
                  </a:lnTo>
                  <a:lnTo>
                    <a:pt x="1035" y="158"/>
                  </a:lnTo>
                  <a:lnTo>
                    <a:pt x="1028" y="169"/>
                  </a:lnTo>
                  <a:lnTo>
                    <a:pt x="1019" y="182"/>
                  </a:lnTo>
                  <a:lnTo>
                    <a:pt x="1002" y="201"/>
                  </a:lnTo>
                  <a:lnTo>
                    <a:pt x="990" y="212"/>
                  </a:lnTo>
                  <a:lnTo>
                    <a:pt x="977" y="216"/>
                  </a:lnTo>
                  <a:lnTo>
                    <a:pt x="972" y="275"/>
                  </a:lnTo>
                  <a:lnTo>
                    <a:pt x="964" y="297"/>
                  </a:lnTo>
                  <a:lnTo>
                    <a:pt x="958" y="310"/>
                  </a:lnTo>
                  <a:lnTo>
                    <a:pt x="951" y="321"/>
                  </a:lnTo>
                  <a:lnTo>
                    <a:pt x="933" y="337"/>
                  </a:lnTo>
                  <a:lnTo>
                    <a:pt x="922" y="344"/>
                  </a:lnTo>
                  <a:lnTo>
                    <a:pt x="908" y="350"/>
                  </a:lnTo>
                  <a:lnTo>
                    <a:pt x="881" y="355"/>
                  </a:lnTo>
                  <a:lnTo>
                    <a:pt x="858" y="357"/>
                  </a:lnTo>
                  <a:lnTo>
                    <a:pt x="838" y="352"/>
                  </a:lnTo>
                  <a:lnTo>
                    <a:pt x="822" y="346"/>
                  </a:lnTo>
                  <a:lnTo>
                    <a:pt x="796" y="321"/>
                  </a:lnTo>
                  <a:lnTo>
                    <a:pt x="783" y="303"/>
                  </a:lnTo>
                  <a:lnTo>
                    <a:pt x="773" y="282"/>
                  </a:lnTo>
                  <a:lnTo>
                    <a:pt x="768" y="259"/>
                  </a:lnTo>
                  <a:lnTo>
                    <a:pt x="767" y="235"/>
                  </a:lnTo>
                  <a:lnTo>
                    <a:pt x="769" y="212"/>
                  </a:lnTo>
                  <a:lnTo>
                    <a:pt x="775" y="190"/>
                  </a:lnTo>
                  <a:lnTo>
                    <a:pt x="782" y="172"/>
                  </a:lnTo>
                  <a:lnTo>
                    <a:pt x="789" y="157"/>
                  </a:lnTo>
                  <a:lnTo>
                    <a:pt x="796" y="143"/>
                  </a:lnTo>
                  <a:lnTo>
                    <a:pt x="733" y="0"/>
                  </a:lnTo>
                  <a:lnTo>
                    <a:pt x="707" y="500"/>
                  </a:lnTo>
                  <a:lnTo>
                    <a:pt x="426" y="491"/>
                  </a:lnTo>
                  <a:lnTo>
                    <a:pt x="390" y="380"/>
                  </a:lnTo>
                  <a:lnTo>
                    <a:pt x="383" y="385"/>
                  </a:lnTo>
                  <a:lnTo>
                    <a:pt x="375" y="390"/>
                  </a:lnTo>
                  <a:lnTo>
                    <a:pt x="364" y="396"/>
                  </a:lnTo>
                  <a:lnTo>
                    <a:pt x="350" y="405"/>
                  </a:lnTo>
                  <a:lnTo>
                    <a:pt x="335" y="413"/>
                  </a:lnTo>
                  <a:lnTo>
                    <a:pt x="317" y="420"/>
                  </a:lnTo>
                  <a:lnTo>
                    <a:pt x="301" y="427"/>
                  </a:lnTo>
                  <a:lnTo>
                    <a:pt x="282" y="435"/>
                  </a:lnTo>
                  <a:lnTo>
                    <a:pt x="261" y="438"/>
                  </a:lnTo>
                  <a:lnTo>
                    <a:pt x="221" y="440"/>
                  </a:lnTo>
                  <a:lnTo>
                    <a:pt x="184" y="429"/>
                  </a:lnTo>
                  <a:lnTo>
                    <a:pt x="152" y="403"/>
                  </a:lnTo>
                  <a:lnTo>
                    <a:pt x="140" y="384"/>
                  </a:lnTo>
                  <a:lnTo>
                    <a:pt x="127" y="366"/>
                  </a:lnTo>
                  <a:lnTo>
                    <a:pt x="118" y="350"/>
                  </a:lnTo>
                  <a:lnTo>
                    <a:pt x="109" y="332"/>
                  </a:lnTo>
                  <a:lnTo>
                    <a:pt x="93" y="267"/>
                  </a:lnTo>
                  <a:lnTo>
                    <a:pt x="95" y="212"/>
                  </a:lnTo>
                  <a:lnTo>
                    <a:pt x="104" y="187"/>
                  </a:lnTo>
                  <a:lnTo>
                    <a:pt x="113" y="167"/>
                  </a:lnTo>
                  <a:lnTo>
                    <a:pt x="127" y="145"/>
                  </a:lnTo>
                  <a:lnTo>
                    <a:pt x="146" y="123"/>
                  </a:lnTo>
                  <a:lnTo>
                    <a:pt x="170" y="99"/>
                  </a:lnTo>
                  <a:lnTo>
                    <a:pt x="193" y="76"/>
                  </a:lnTo>
                  <a:lnTo>
                    <a:pt x="214" y="55"/>
                  </a:lnTo>
                  <a:lnTo>
                    <a:pt x="232" y="39"/>
                  </a:lnTo>
                  <a:lnTo>
                    <a:pt x="248" y="24"/>
                  </a:lnTo>
                  <a:close/>
                </a:path>
              </a:pathLst>
            </a:custGeom>
            <a:solidFill>
              <a:srgbClr val="8DA888"/>
            </a:solidFill>
            <a:ln w="9360">
              <a:solidFill>
                <a:schemeClr val="accent2"/>
              </a:solidFill>
              <a:round/>
            </a:ln>
          </p:spPr>
          <p:style>
            <a:lnRef idx="0">
              <a:scrgbClr r="0" g="0" b="0"/>
            </a:lnRef>
            <a:fillRef idx="0">
              <a:scrgbClr r="0" g="0" b="0"/>
            </a:fillRef>
            <a:effectRef idx="0">
              <a:scrgbClr r="0" g="0" b="0"/>
            </a:effectRef>
            <a:fontRef idx="minor"/>
          </p:style>
        </p:sp>
        <p:sp>
          <p:nvSpPr>
            <p:cNvPr id="523" name="CustomShape 43"/>
            <p:cNvSpPr/>
            <p:nvPr/>
          </p:nvSpPr>
          <p:spPr>
            <a:xfrm>
              <a:off x="5796000" y="4165560"/>
              <a:ext cx="617040" cy="139320"/>
            </a:xfrm>
            <a:custGeom>
              <a:avLst/>
              <a:gdLst/>
              <a:ahLst/>
              <a:cxnLst/>
              <a:rect l="l" t="t" r="r" b="b"/>
              <a:pathLst>
                <a:path w="1169" h="264">
                  <a:moveTo>
                    <a:pt x="48" y="0"/>
                  </a:moveTo>
                  <a:lnTo>
                    <a:pt x="35" y="16"/>
                  </a:lnTo>
                  <a:lnTo>
                    <a:pt x="22" y="33"/>
                  </a:lnTo>
                  <a:lnTo>
                    <a:pt x="10" y="55"/>
                  </a:lnTo>
                  <a:lnTo>
                    <a:pt x="0" y="108"/>
                  </a:lnTo>
                  <a:lnTo>
                    <a:pt x="2" y="123"/>
                  </a:lnTo>
                  <a:lnTo>
                    <a:pt x="9" y="139"/>
                  </a:lnTo>
                  <a:lnTo>
                    <a:pt x="15" y="154"/>
                  </a:lnTo>
                  <a:lnTo>
                    <a:pt x="29" y="168"/>
                  </a:lnTo>
                  <a:lnTo>
                    <a:pt x="33" y="170"/>
                  </a:lnTo>
                  <a:lnTo>
                    <a:pt x="39" y="176"/>
                  </a:lnTo>
                  <a:lnTo>
                    <a:pt x="54" y="181"/>
                  </a:lnTo>
                  <a:lnTo>
                    <a:pt x="72" y="188"/>
                  </a:lnTo>
                  <a:lnTo>
                    <a:pt x="97" y="195"/>
                  </a:lnTo>
                  <a:lnTo>
                    <a:pt x="123" y="201"/>
                  </a:lnTo>
                  <a:lnTo>
                    <a:pt x="153" y="207"/>
                  </a:lnTo>
                  <a:lnTo>
                    <a:pt x="186" y="213"/>
                  </a:lnTo>
                  <a:lnTo>
                    <a:pt x="224" y="218"/>
                  </a:lnTo>
                  <a:lnTo>
                    <a:pt x="262" y="224"/>
                  </a:lnTo>
                  <a:lnTo>
                    <a:pt x="303" y="229"/>
                  </a:lnTo>
                  <a:lnTo>
                    <a:pt x="346" y="234"/>
                  </a:lnTo>
                  <a:lnTo>
                    <a:pt x="392" y="238"/>
                  </a:lnTo>
                  <a:lnTo>
                    <a:pt x="437" y="243"/>
                  </a:lnTo>
                  <a:lnTo>
                    <a:pt x="484" y="246"/>
                  </a:lnTo>
                  <a:lnTo>
                    <a:pt x="579" y="253"/>
                  </a:lnTo>
                  <a:lnTo>
                    <a:pt x="673" y="258"/>
                  </a:lnTo>
                  <a:lnTo>
                    <a:pt x="765" y="261"/>
                  </a:lnTo>
                  <a:lnTo>
                    <a:pt x="930" y="264"/>
                  </a:lnTo>
                  <a:lnTo>
                    <a:pt x="1054" y="261"/>
                  </a:lnTo>
                  <a:lnTo>
                    <a:pt x="1093" y="254"/>
                  </a:lnTo>
                  <a:lnTo>
                    <a:pt x="1114" y="247"/>
                  </a:lnTo>
                  <a:lnTo>
                    <a:pt x="1147" y="207"/>
                  </a:lnTo>
                  <a:lnTo>
                    <a:pt x="1163" y="155"/>
                  </a:lnTo>
                  <a:lnTo>
                    <a:pt x="1169" y="95"/>
                  </a:lnTo>
                  <a:lnTo>
                    <a:pt x="1156" y="104"/>
                  </a:lnTo>
                  <a:lnTo>
                    <a:pt x="1150" y="110"/>
                  </a:lnTo>
                  <a:lnTo>
                    <a:pt x="1143" y="115"/>
                  </a:lnTo>
                  <a:lnTo>
                    <a:pt x="1132" y="122"/>
                  </a:lnTo>
                  <a:lnTo>
                    <a:pt x="1121" y="128"/>
                  </a:lnTo>
                  <a:lnTo>
                    <a:pt x="1107" y="134"/>
                  </a:lnTo>
                  <a:lnTo>
                    <a:pt x="1090" y="141"/>
                  </a:lnTo>
                  <a:lnTo>
                    <a:pt x="1074" y="147"/>
                  </a:lnTo>
                  <a:lnTo>
                    <a:pt x="1054" y="154"/>
                  </a:lnTo>
                  <a:lnTo>
                    <a:pt x="1032" y="159"/>
                  </a:lnTo>
                  <a:lnTo>
                    <a:pt x="1009" y="163"/>
                  </a:lnTo>
                  <a:lnTo>
                    <a:pt x="983" y="169"/>
                  </a:lnTo>
                  <a:lnTo>
                    <a:pt x="955" y="172"/>
                  </a:lnTo>
                  <a:lnTo>
                    <a:pt x="875" y="176"/>
                  </a:lnTo>
                  <a:lnTo>
                    <a:pt x="758" y="177"/>
                  </a:lnTo>
                  <a:lnTo>
                    <a:pt x="469" y="169"/>
                  </a:lnTo>
                  <a:lnTo>
                    <a:pt x="325" y="161"/>
                  </a:lnTo>
                  <a:lnTo>
                    <a:pt x="259" y="154"/>
                  </a:lnTo>
                  <a:lnTo>
                    <a:pt x="199" y="147"/>
                  </a:lnTo>
                  <a:lnTo>
                    <a:pt x="148" y="140"/>
                  </a:lnTo>
                  <a:lnTo>
                    <a:pt x="106" y="132"/>
                  </a:lnTo>
                  <a:lnTo>
                    <a:pt x="76" y="122"/>
                  </a:lnTo>
                  <a:lnTo>
                    <a:pt x="60" y="111"/>
                  </a:lnTo>
                  <a:lnTo>
                    <a:pt x="46" y="89"/>
                  </a:lnTo>
                  <a:lnTo>
                    <a:pt x="43" y="70"/>
                  </a:lnTo>
                  <a:lnTo>
                    <a:pt x="44" y="51"/>
                  </a:lnTo>
                  <a:lnTo>
                    <a:pt x="51" y="34"/>
                  </a:lnTo>
                  <a:lnTo>
                    <a:pt x="61" y="20"/>
                  </a:lnTo>
                  <a:lnTo>
                    <a:pt x="69" y="9"/>
                  </a:lnTo>
                  <a:lnTo>
                    <a:pt x="80" y="1"/>
                  </a:lnTo>
                  <a:lnTo>
                    <a:pt x="48" y="0"/>
                  </a:lnTo>
                  <a:close/>
                </a:path>
              </a:pathLst>
            </a:custGeom>
            <a:solidFill>
              <a:srgbClr val="8DA888"/>
            </a:solidFill>
            <a:ln w="9360">
              <a:solidFill>
                <a:schemeClr val="accent2"/>
              </a:solidFill>
              <a:round/>
            </a:ln>
          </p:spPr>
          <p:style>
            <a:lnRef idx="0">
              <a:scrgbClr r="0" g="0" b="0"/>
            </a:lnRef>
            <a:fillRef idx="0">
              <a:scrgbClr r="0" g="0" b="0"/>
            </a:fillRef>
            <a:effectRef idx="0">
              <a:scrgbClr r="0" g="0" b="0"/>
            </a:effectRef>
            <a:fontRef idx="minor"/>
          </p:style>
        </p:sp>
        <p:sp>
          <p:nvSpPr>
            <p:cNvPr id="524" name="CustomShape 44"/>
            <p:cNvSpPr/>
            <p:nvPr/>
          </p:nvSpPr>
          <p:spPr>
            <a:xfrm>
              <a:off x="5940360" y="4270320"/>
              <a:ext cx="263160" cy="114120"/>
            </a:xfrm>
            <a:custGeom>
              <a:avLst/>
              <a:gdLst/>
              <a:ahLst/>
              <a:cxnLst/>
              <a:rect l="l" t="t" r="r" b="b"/>
              <a:pathLst>
                <a:path w="499" h="215">
                  <a:moveTo>
                    <a:pt x="0" y="0"/>
                  </a:moveTo>
                  <a:lnTo>
                    <a:pt x="4" y="19"/>
                  </a:lnTo>
                  <a:lnTo>
                    <a:pt x="8" y="41"/>
                  </a:lnTo>
                  <a:lnTo>
                    <a:pt x="18" y="69"/>
                  </a:lnTo>
                  <a:lnTo>
                    <a:pt x="25" y="84"/>
                  </a:lnTo>
                  <a:lnTo>
                    <a:pt x="33" y="99"/>
                  </a:lnTo>
                  <a:lnTo>
                    <a:pt x="41" y="114"/>
                  </a:lnTo>
                  <a:lnTo>
                    <a:pt x="54" y="130"/>
                  </a:lnTo>
                  <a:lnTo>
                    <a:pt x="66" y="143"/>
                  </a:lnTo>
                  <a:lnTo>
                    <a:pt x="81" y="157"/>
                  </a:lnTo>
                  <a:lnTo>
                    <a:pt x="90" y="164"/>
                  </a:lnTo>
                  <a:lnTo>
                    <a:pt x="99" y="169"/>
                  </a:lnTo>
                  <a:lnTo>
                    <a:pt x="108" y="176"/>
                  </a:lnTo>
                  <a:lnTo>
                    <a:pt x="119" y="182"/>
                  </a:lnTo>
                  <a:lnTo>
                    <a:pt x="128" y="187"/>
                  </a:lnTo>
                  <a:lnTo>
                    <a:pt x="139" y="191"/>
                  </a:lnTo>
                  <a:lnTo>
                    <a:pt x="149" y="196"/>
                  </a:lnTo>
                  <a:lnTo>
                    <a:pt x="160" y="200"/>
                  </a:lnTo>
                  <a:lnTo>
                    <a:pt x="182" y="207"/>
                  </a:lnTo>
                  <a:lnTo>
                    <a:pt x="203" y="211"/>
                  </a:lnTo>
                  <a:lnTo>
                    <a:pt x="245" y="215"/>
                  </a:lnTo>
                  <a:lnTo>
                    <a:pt x="285" y="215"/>
                  </a:lnTo>
                  <a:lnTo>
                    <a:pt x="324" y="209"/>
                  </a:lnTo>
                  <a:lnTo>
                    <a:pt x="357" y="201"/>
                  </a:lnTo>
                  <a:lnTo>
                    <a:pt x="372" y="197"/>
                  </a:lnTo>
                  <a:lnTo>
                    <a:pt x="386" y="191"/>
                  </a:lnTo>
                  <a:lnTo>
                    <a:pt x="397" y="185"/>
                  </a:lnTo>
                  <a:lnTo>
                    <a:pt x="408" y="178"/>
                  </a:lnTo>
                  <a:lnTo>
                    <a:pt x="426" y="161"/>
                  </a:lnTo>
                  <a:lnTo>
                    <a:pt x="444" y="141"/>
                  </a:lnTo>
                  <a:lnTo>
                    <a:pt x="459" y="117"/>
                  </a:lnTo>
                  <a:lnTo>
                    <a:pt x="471" y="92"/>
                  </a:lnTo>
                  <a:lnTo>
                    <a:pt x="484" y="70"/>
                  </a:lnTo>
                  <a:lnTo>
                    <a:pt x="492" y="52"/>
                  </a:lnTo>
                  <a:lnTo>
                    <a:pt x="499" y="35"/>
                  </a:lnTo>
                  <a:lnTo>
                    <a:pt x="0" y="0"/>
                  </a:lnTo>
                  <a:close/>
                </a:path>
              </a:pathLst>
            </a:custGeom>
            <a:solidFill>
              <a:srgbClr val="8DA888"/>
            </a:solidFill>
            <a:ln w="9360">
              <a:solidFill>
                <a:schemeClr val="accent2"/>
              </a:solidFill>
              <a:round/>
            </a:ln>
          </p:spPr>
          <p:style>
            <a:lnRef idx="0">
              <a:scrgbClr r="0" g="0" b="0"/>
            </a:lnRef>
            <a:fillRef idx="0">
              <a:scrgbClr r="0" g="0" b="0"/>
            </a:fillRef>
            <a:effectRef idx="0">
              <a:scrgbClr r="0" g="0" b="0"/>
            </a:effectRef>
            <a:fontRef idx="minor"/>
          </p:style>
        </p:sp>
        <p:sp>
          <p:nvSpPr>
            <p:cNvPr id="525" name="CustomShape 45"/>
            <p:cNvSpPr/>
            <p:nvPr/>
          </p:nvSpPr>
          <p:spPr>
            <a:xfrm>
              <a:off x="6183360" y="3862440"/>
              <a:ext cx="1158480" cy="304560"/>
            </a:xfrm>
            <a:custGeom>
              <a:avLst/>
              <a:gdLst/>
              <a:ahLst/>
              <a:cxnLst/>
              <a:rect l="l" t="t" r="r" b="b"/>
              <a:pathLst>
                <a:path w="2189" h="575">
                  <a:moveTo>
                    <a:pt x="33" y="273"/>
                  </a:moveTo>
                  <a:lnTo>
                    <a:pt x="42" y="266"/>
                  </a:lnTo>
                  <a:lnTo>
                    <a:pt x="51" y="258"/>
                  </a:lnTo>
                  <a:lnTo>
                    <a:pt x="57" y="252"/>
                  </a:lnTo>
                  <a:lnTo>
                    <a:pt x="64" y="249"/>
                  </a:lnTo>
                  <a:lnTo>
                    <a:pt x="71" y="245"/>
                  </a:lnTo>
                  <a:lnTo>
                    <a:pt x="79" y="242"/>
                  </a:lnTo>
                  <a:lnTo>
                    <a:pt x="95" y="237"/>
                  </a:lnTo>
                  <a:lnTo>
                    <a:pt x="115" y="235"/>
                  </a:lnTo>
                  <a:lnTo>
                    <a:pt x="135" y="240"/>
                  </a:lnTo>
                  <a:lnTo>
                    <a:pt x="155" y="248"/>
                  </a:lnTo>
                  <a:lnTo>
                    <a:pt x="166" y="253"/>
                  </a:lnTo>
                  <a:lnTo>
                    <a:pt x="174" y="259"/>
                  </a:lnTo>
                  <a:lnTo>
                    <a:pt x="206" y="284"/>
                  </a:lnTo>
                  <a:lnTo>
                    <a:pt x="225" y="311"/>
                  </a:lnTo>
                  <a:lnTo>
                    <a:pt x="232" y="335"/>
                  </a:lnTo>
                  <a:lnTo>
                    <a:pt x="237" y="396"/>
                  </a:lnTo>
                  <a:lnTo>
                    <a:pt x="244" y="438"/>
                  </a:lnTo>
                  <a:lnTo>
                    <a:pt x="251" y="430"/>
                  </a:lnTo>
                  <a:lnTo>
                    <a:pt x="269" y="406"/>
                  </a:lnTo>
                  <a:lnTo>
                    <a:pt x="281" y="374"/>
                  </a:lnTo>
                  <a:lnTo>
                    <a:pt x="284" y="341"/>
                  </a:lnTo>
                  <a:lnTo>
                    <a:pt x="280" y="324"/>
                  </a:lnTo>
                  <a:lnTo>
                    <a:pt x="273" y="307"/>
                  </a:lnTo>
                  <a:lnTo>
                    <a:pt x="266" y="292"/>
                  </a:lnTo>
                  <a:lnTo>
                    <a:pt x="257" y="278"/>
                  </a:lnTo>
                  <a:lnTo>
                    <a:pt x="248" y="264"/>
                  </a:lnTo>
                  <a:lnTo>
                    <a:pt x="239" y="252"/>
                  </a:lnTo>
                  <a:lnTo>
                    <a:pt x="221" y="235"/>
                  </a:lnTo>
                  <a:lnTo>
                    <a:pt x="210" y="229"/>
                  </a:lnTo>
                  <a:lnTo>
                    <a:pt x="197" y="223"/>
                  </a:lnTo>
                  <a:lnTo>
                    <a:pt x="184" y="218"/>
                  </a:lnTo>
                  <a:lnTo>
                    <a:pt x="170" y="212"/>
                  </a:lnTo>
                  <a:lnTo>
                    <a:pt x="146" y="205"/>
                  </a:lnTo>
                  <a:lnTo>
                    <a:pt x="137" y="204"/>
                  </a:lnTo>
                  <a:lnTo>
                    <a:pt x="149" y="200"/>
                  </a:lnTo>
                  <a:lnTo>
                    <a:pt x="179" y="194"/>
                  </a:lnTo>
                  <a:lnTo>
                    <a:pt x="221" y="193"/>
                  </a:lnTo>
                  <a:lnTo>
                    <a:pt x="266" y="200"/>
                  </a:lnTo>
                  <a:lnTo>
                    <a:pt x="287" y="208"/>
                  </a:lnTo>
                  <a:lnTo>
                    <a:pt x="304" y="216"/>
                  </a:lnTo>
                  <a:lnTo>
                    <a:pt x="317" y="224"/>
                  </a:lnTo>
                  <a:lnTo>
                    <a:pt x="328" y="231"/>
                  </a:lnTo>
                  <a:lnTo>
                    <a:pt x="345" y="249"/>
                  </a:lnTo>
                  <a:lnTo>
                    <a:pt x="350" y="245"/>
                  </a:lnTo>
                  <a:lnTo>
                    <a:pt x="357" y="241"/>
                  </a:lnTo>
                  <a:lnTo>
                    <a:pt x="367" y="234"/>
                  </a:lnTo>
                  <a:lnTo>
                    <a:pt x="378" y="227"/>
                  </a:lnTo>
                  <a:lnTo>
                    <a:pt x="393" y="219"/>
                  </a:lnTo>
                  <a:lnTo>
                    <a:pt x="400" y="215"/>
                  </a:lnTo>
                  <a:lnTo>
                    <a:pt x="410" y="211"/>
                  </a:lnTo>
                  <a:lnTo>
                    <a:pt x="418" y="205"/>
                  </a:lnTo>
                  <a:lnTo>
                    <a:pt x="428" y="202"/>
                  </a:lnTo>
                  <a:lnTo>
                    <a:pt x="437" y="197"/>
                  </a:lnTo>
                  <a:lnTo>
                    <a:pt x="447" y="193"/>
                  </a:lnTo>
                  <a:lnTo>
                    <a:pt x="458" y="190"/>
                  </a:lnTo>
                  <a:lnTo>
                    <a:pt x="470" y="185"/>
                  </a:lnTo>
                  <a:lnTo>
                    <a:pt x="492" y="178"/>
                  </a:lnTo>
                  <a:lnTo>
                    <a:pt x="518" y="172"/>
                  </a:lnTo>
                  <a:lnTo>
                    <a:pt x="545" y="167"/>
                  </a:lnTo>
                  <a:lnTo>
                    <a:pt x="572" y="164"/>
                  </a:lnTo>
                  <a:lnTo>
                    <a:pt x="630" y="163"/>
                  </a:lnTo>
                  <a:lnTo>
                    <a:pt x="800" y="175"/>
                  </a:lnTo>
                  <a:lnTo>
                    <a:pt x="831" y="185"/>
                  </a:lnTo>
                  <a:lnTo>
                    <a:pt x="848" y="190"/>
                  </a:lnTo>
                  <a:lnTo>
                    <a:pt x="866" y="198"/>
                  </a:lnTo>
                  <a:lnTo>
                    <a:pt x="875" y="202"/>
                  </a:lnTo>
                  <a:lnTo>
                    <a:pt x="884" y="208"/>
                  </a:lnTo>
                  <a:lnTo>
                    <a:pt x="895" y="212"/>
                  </a:lnTo>
                  <a:lnTo>
                    <a:pt x="904" y="219"/>
                  </a:lnTo>
                  <a:lnTo>
                    <a:pt x="917" y="224"/>
                  </a:lnTo>
                  <a:lnTo>
                    <a:pt x="926" y="231"/>
                  </a:lnTo>
                  <a:lnTo>
                    <a:pt x="940" y="238"/>
                  </a:lnTo>
                  <a:lnTo>
                    <a:pt x="953" y="246"/>
                  </a:lnTo>
                  <a:lnTo>
                    <a:pt x="966" y="256"/>
                  </a:lnTo>
                  <a:lnTo>
                    <a:pt x="973" y="260"/>
                  </a:lnTo>
                  <a:lnTo>
                    <a:pt x="980" y="266"/>
                  </a:lnTo>
                  <a:lnTo>
                    <a:pt x="1006" y="286"/>
                  </a:lnTo>
                  <a:lnTo>
                    <a:pt x="1032" y="311"/>
                  </a:lnTo>
                  <a:lnTo>
                    <a:pt x="1059" y="335"/>
                  </a:lnTo>
                  <a:lnTo>
                    <a:pt x="1072" y="350"/>
                  </a:lnTo>
                  <a:lnTo>
                    <a:pt x="1085" y="363"/>
                  </a:lnTo>
                  <a:lnTo>
                    <a:pt x="1097" y="376"/>
                  </a:lnTo>
                  <a:lnTo>
                    <a:pt x="1110" y="390"/>
                  </a:lnTo>
                  <a:lnTo>
                    <a:pt x="1122" y="403"/>
                  </a:lnTo>
                  <a:lnTo>
                    <a:pt x="1133" y="419"/>
                  </a:lnTo>
                  <a:lnTo>
                    <a:pt x="1144" y="432"/>
                  </a:lnTo>
                  <a:lnTo>
                    <a:pt x="1155" y="445"/>
                  </a:lnTo>
                  <a:lnTo>
                    <a:pt x="1166" y="458"/>
                  </a:lnTo>
                  <a:lnTo>
                    <a:pt x="1176" y="472"/>
                  </a:lnTo>
                  <a:lnTo>
                    <a:pt x="1195" y="496"/>
                  </a:lnTo>
                  <a:lnTo>
                    <a:pt x="1212" y="518"/>
                  </a:lnTo>
                  <a:lnTo>
                    <a:pt x="1225" y="538"/>
                  </a:lnTo>
                  <a:lnTo>
                    <a:pt x="1236" y="553"/>
                  </a:lnTo>
                  <a:lnTo>
                    <a:pt x="1246" y="566"/>
                  </a:lnTo>
                  <a:lnTo>
                    <a:pt x="1253" y="575"/>
                  </a:lnTo>
                  <a:lnTo>
                    <a:pt x="1839" y="533"/>
                  </a:lnTo>
                  <a:lnTo>
                    <a:pt x="1830" y="502"/>
                  </a:lnTo>
                  <a:lnTo>
                    <a:pt x="1818" y="431"/>
                  </a:lnTo>
                  <a:lnTo>
                    <a:pt x="1819" y="384"/>
                  </a:lnTo>
                  <a:lnTo>
                    <a:pt x="1829" y="336"/>
                  </a:lnTo>
                  <a:lnTo>
                    <a:pt x="1837" y="313"/>
                  </a:lnTo>
                  <a:lnTo>
                    <a:pt x="1843" y="300"/>
                  </a:lnTo>
                  <a:lnTo>
                    <a:pt x="1850" y="289"/>
                  </a:lnTo>
                  <a:lnTo>
                    <a:pt x="1857" y="277"/>
                  </a:lnTo>
                  <a:lnTo>
                    <a:pt x="1865" y="266"/>
                  </a:lnTo>
                  <a:lnTo>
                    <a:pt x="1884" y="244"/>
                  </a:lnTo>
                  <a:lnTo>
                    <a:pt x="1903" y="222"/>
                  </a:lnTo>
                  <a:lnTo>
                    <a:pt x="1920" y="205"/>
                  </a:lnTo>
                  <a:lnTo>
                    <a:pt x="1935" y="189"/>
                  </a:lnTo>
                  <a:lnTo>
                    <a:pt x="1947" y="175"/>
                  </a:lnTo>
                  <a:lnTo>
                    <a:pt x="1968" y="152"/>
                  </a:lnTo>
                  <a:lnTo>
                    <a:pt x="1986" y="135"/>
                  </a:lnTo>
                  <a:lnTo>
                    <a:pt x="2000" y="124"/>
                  </a:lnTo>
                  <a:lnTo>
                    <a:pt x="2008" y="120"/>
                  </a:lnTo>
                  <a:lnTo>
                    <a:pt x="2016" y="116"/>
                  </a:lnTo>
                  <a:lnTo>
                    <a:pt x="2036" y="110"/>
                  </a:lnTo>
                  <a:lnTo>
                    <a:pt x="2062" y="106"/>
                  </a:lnTo>
                  <a:lnTo>
                    <a:pt x="2116" y="102"/>
                  </a:lnTo>
                  <a:lnTo>
                    <a:pt x="2156" y="99"/>
                  </a:lnTo>
                  <a:lnTo>
                    <a:pt x="2189" y="99"/>
                  </a:lnTo>
                  <a:lnTo>
                    <a:pt x="2088" y="0"/>
                  </a:lnTo>
                  <a:lnTo>
                    <a:pt x="1232" y="17"/>
                  </a:lnTo>
                  <a:lnTo>
                    <a:pt x="0" y="94"/>
                  </a:lnTo>
                  <a:lnTo>
                    <a:pt x="33" y="273"/>
                  </a:lnTo>
                  <a:close/>
                </a:path>
              </a:pathLst>
            </a:custGeom>
            <a:solidFill>
              <a:srgbClr val="8DA888"/>
            </a:solidFill>
            <a:ln w="9360">
              <a:solidFill>
                <a:schemeClr val="accent2"/>
              </a:solidFill>
              <a:round/>
            </a:ln>
          </p:spPr>
          <p:style>
            <a:lnRef idx="0">
              <a:scrgbClr r="0" g="0" b="0"/>
            </a:lnRef>
            <a:fillRef idx="0">
              <a:scrgbClr r="0" g="0" b="0"/>
            </a:fillRef>
            <a:effectRef idx="0">
              <a:scrgbClr r="0" g="0" b="0"/>
            </a:effectRef>
            <a:fontRef idx="minor"/>
          </p:style>
        </p:sp>
        <p:sp>
          <p:nvSpPr>
            <p:cNvPr id="526" name="CustomShape 46"/>
            <p:cNvSpPr/>
            <p:nvPr/>
          </p:nvSpPr>
          <p:spPr>
            <a:xfrm>
              <a:off x="5878440" y="3975120"/>
              <a:ext cx="126720" cy="134640"/>
            </a:xfrm>
            <a:custGeom>
              <a:avLst/>
              <a:gdLst/>
              <a:ahLst/>
              <a:cxnLst/>
              <a:rect l="l" t="t" r="r" b="b"/>
              <a:pathLst>
                <a:path w="240" h="255">
                  <a:moveTo>
                    <a:pt x="43" y="237"/>
                  </a:moveTo>
                  <a:lnTo>
                    <a:pt x="36" y="229"/>
                  </a:lnTo>
                  <a:lnTo>
                    <a:pt x="21" y="204"/>
                  </a:lnTo>
                  <a:lnTo>
                    <a:pt x="7" y="168"/>
                  </a:lnTo>
                  <a:lnTo>
                    <a:pt x="0" y="121"/>
                  </a:lnTo>
                  <a:lnTo>
                    <a:pt x="4" y="96"/>
                  </a:lnTo>
                  <a:lnTo>
                    <a:pt x="13" y="73"/>
                  </a:lnTo>
                  <a:lnTo>
                    <a:pt x="20" y="62"/>
                  </a:lnTo>
                  <a:lnTo>
                    <a:pt x="25" y="52"/>
                  </a:lnTo>
                  <a:lnTo>
                    <a:pt x="40" y="33"/>
                  </a:lnTo>
                  <a:lnTo>
                    <a:pt x="61" y="18"/>
                  </a:lnTo>
                  <a:lnTo>
                    <a:pt x="71" y="12"/>
                  </a:lnTo>
                  <a:lnTo>
                    <a:pt x="82" y="8"/>
                  </a:lnTo>
                  <a:lnTo>
                    <a:pt x="93" y="3"/>
                  </a:lnTo>
                  <a:lnTo>
                    <a:pt x="105" y="0"/>
                  </a:lnTo>
                  <a:lnTo>
                    <a:pt x="129" y="0"/>
                  </a:lnTo>
                  <a:lnTo>
                    <a:pt x="175" y="8"/>
                  </a:lnTo>
                  <a:lnTo>
                    <a:pt x="193" y="18"/>
                  </a:lnTo>
                  <a:lnTo>
                    <a:pt x="202" y="23"/>
                  </a:lnTo>
                  <a:lnTo>
                    <a:pt x="208" y="29"/>
                  </a:lnTo>
                  <a:lnTo>
                    <a:pt x="230" y="54"/>
                  </a:lnTo>
                  <a:lnTo>
                    <a:pt x="239" y="77"/>
                  </a:lnTo>
                  <a:lnTo>
                    <a:pt x="240" y="149"/>
                  </a:lnTo>
                  <a:lnTo>
                    <a:pt x="239" y="198"/>
                  </a:lnTo>
                  <a:lnTo>
                    <a:pt x="230" y="207"/>
                  </a:lnTo>
                  <a:lnTo>
                    <a:pt x="206" y="224"/>
                  </a:lnTo>
                  <a:lnTo>
                    <a:pt x="197" y="230"/>
                  </a:lnTo>
                  <a:lnTo>
                    <a:pt x="191" y="235"/>
                  </a:lnTo>
                  <a:lnTo>
                    <a:pt x="182" y="240"/>
                  </a:lnTo>
                  <a:lnTo>
                    <a:pt x="175" y="245"/>
                  </a:lnTo>
                  <a:lnTo>
                    <a:pt x="163" y="252"/>
                  </a:lnTo>
                  <a:lnTo>
                    <a:pt x="149" y="255"/>
                  </a:lnTo>
                  <a:lnTo>
                    <a:pt x="102" y="253"/>
                  </a:lnTo>
                  <a:lnTo>
                    <a:pt x="79" y="249"/>
                  </a:lnTo>
                  <a:lnTo>
                    <a:pt x="82" y="224"/>
                  </a:lnTo>
                  <a:lnTo>
                    <a:pt x="166" y="165"/>
                  </a:lnTo>
                  <a:lnTo>
                    <a:pt x="175" y="123"/>
                  </a:lnTo>
                  <a:lnTo>
                    <a:pt x="174" y="84"/>
                  </a:lnTo>
                  <a:lnTo>
                    <a:pt x="168" y="70"/>
                  </a:lnTo>
                  <a:lnTo>
                    <a:pt x="159" y="58"/>
                  </a:lnTo>
                  <a:lnTo>
                    <a:pt x="153" y="54"/>
                  </a:lnTo>
                  <a:lnTo>
                    <a:pt x="148" y="50"/>
                  </a:lnTo>
                  <a:lnTo>
                    <a:pt x="133" y="46"/>
                  </a:lnTo>
                  <a:lnTo>
                    <a:pt x="101" y="43"/>
                  </a:lnTo>
                  <a:lnTo>
                    <a:pt x="75" y="47"/>
                  </a:lnTo>
                  <a:lnTo>
                    <a:pt x="53" y="62"/>
                  </a:lnTo>
                  <a:lnTo>
                    <a:pt x="36" y="84"/>
                  </a:lnTo>
                  <a:lnTo>
                    <a:pt x="33" y="117"/>
                  </a:lnTo>
                  <a:lnTo>
                    <a:pt x="36" y="135"/>
                  </a:lnTo>
                  <a:lnTo>
                    <a:pt x="42" y="153"/>
                  </a:lnTo>
                  <a:lnTo>
                    <a:pt x="49" y="168"/>
                  </a:lnTo>
                  <a:lnTo>
                    <a:pt x="55" y="182"/>
                  </a:lnTo>
                  <a:lnTo>
                    <a:pt x="61" y="193"/>
                  </a:lnTo>
                  <a:lnTo>
                    <a:pt x="43" y="237"/>
                  </a:lnTo>
                  <a:close/>
                </a:path>
              </a:pathLst>
            </a:custGeom>
            <a:solidFill>
              <a:srgbClr val="8DA888"/>
            </a:solidFill>
            <a:ln w="9360">
              <a:solidFill>
                <a:schemeClr val="accent2"/>
              </a:solidFill>
              <a:round/>
            </a:ln>
          </p:spPr>
          <p:style>
            <a:lnRef idx="0">
              <a:scrgbClr r="0" g="0" b="0"/>
            </a:lnRef>
            <a:fillRef idx="0">
              <a:scrgbClr r="0" g="0" b="0"/>
            </a:fillRef>
            <a:effectRef idx="0">
              <a:scrgbClr r="0" g="0" b="0"/>
            </a:effectRef>
            <a:fontRef idx="minor"/>
          </p:style>
        </p:sp>
        <p:sp>
          <p:nvSpPr>
            <p:cNvPr id="527" name="CustomShape 47"/>
            <p:cNvSpPr/>
            <p:nvPr/>
          </p:nvSpPr>
          <p:spPr>
            <a:xfrm>
              <a:off x="5896080" y="4070520"/>
              <a:ext cx="43920" cy="41040"/>
            </a:xfrm>
            <a:custGeom>
              <a:avLst/>
              <a:gdLst/>
              <a:ahLst/>
              <a:cxnLst/>
              <a:rect l="l" t="t" r="r" b="b"/>
              <a:pathLst>
                <a:path w="84" h="79">
                  <a:moveTo>
                    <a:pt x="5" y="0"/>
                  </a:moveTo>
                  <a:lnTo>
                    <a:pt x="84" y="49"/>
                  </a:lnTo>
                  <a:lnTo>
                    <a:pt x="62" y="79"/>
                  </a:lnTo>
                  <a:lnTo>
                    <a:pt x="0" y="49"/>
                  </a:lnTo>
                  <a:lnTo>
                    <a:pt x="5" y="0"/>
                  </a:lnTo>
                  <a:close/>
                </a:path>
              </a:pathLst>
            </a:custGeom>
            <a:solidFill>
              <a:srgbClr val="8DA888"/>
            </a:solidFill>
            <a:ln w="9360">
              <a:solidFill>
                <a:schemeClr val="accent2"/>
              </a:solidFill>
              <a:round/>
            </a:ln>
          </p:spPr>
          <p:style>
            <a:lnRef idx="0">
              <a:scrgbClr r="0" g="0" b="0"/>
            </a:lnRef>
            <a:fillRef idx="0">
              <a:scrgbClr r="0" g="0" b="0"/>
            </a:fillRef>
            <a:effectRef idx="0">
              <a:scrgbClr r="0" g="0" b="0"/>
            </a:effectRef>
            <a:fontRef idx="minor"/>
          </p:style>
        </p:sp>
        <p:sp>
          <p:nvSpPr>
            <p:cNvPr id="528" name="CustomShape 48"/>
            <p:cNvSpPr/>
            <p:nvPr/>
          </p:nvSpPr>
          <p:spPr>
            <a:xfrm>
              <a:off x="6448320" y="3660840"/>
              <a:ext cx="391680" cy="185400"/>
            </a:xfrm>
            <a:custGeom>
              <a:avLst/>
              <a:gdLst/>
              <a:ahLst/>
              <a:cxnLst/>
              <a:rect l="l" t="t" r="r" b="b"/>
              <a:pathLst>
                <a:path w="742" h="352">
                  <a:moveTo>
                    <a:pt x="0" y="250"/>
                  </a:moveTo>
                  <a:lnTo>
                    <a:pt x="75" y="0"/>
                  </a:lnTo>
                  <a:lnTo>
                    <a:pt x="676" y="32"/>
                  </a:lnTo>
                  <a:lnTo>
                    <a:pt x="689" y="47"/>
                  </a:lnTo>
                  <a:lnTo>
                    <a:pt x="702" y="66"/>
                  </a:lnTo>
                  <a:lnTo>
                    <a:pt x="716" y="88"/>
                  </a:lnTo>
                  <a:lnTo>
                    <a:pt x="738" y="147"/>
                  </a:lnTo>
                  <a:lnTo>
                    <a:pt x="742" y="182"/>
                  </a:lnTo>
                  <a:lnTo>
                    <a:pt x="741" y="215"/>
                  </a:lnTo>
                  <a:lnTo>
                    <a:pt x="733" y="249"/>
                  </a:lnTo>
                  <a:lnTo>
                    <a:pt x="722" y="277"/>
                  </a:lnTo>
                  <a:lnTo>
                    <a:pt x="716" y="289"/>
                  </a:lnTo>
                  <a:lnTo>
                    <a:pt x="711" y="300"/>
                  </a:lnTo>
                  <a:lnTo>
                    <a:pt x="698" y="319"/>
                  </a:lnTo>
                  <a:lnTo>
                    <a:pt x="684" y="334"/>
                  </a:lnTo>
                  <a:lnTo>
                    <a:pt x="678" y="341"/>
                  </a:lnTo>
                  <a:lnTo>
                    <a:pt x="671" y="345"/>
                  </a:lnTo>
                  <a:lnTo>
                    <a:pt x="657" y="351"/>
                  </a:lnTo>
                  <a:lnTo>
                    <a:pt x="642" y="352"/>
                  </a:lnTo>
                  <a:lnTo>
                    <a:pt x="621" y="350"/>
                  </a:lnTo>
                  <a:lnTo>
                    <a:pt x="607" y="344"/>
                  </a:lnTo>
                  <a:lnTo>
                    <a:pt x="591" y="340"/>
                  </a:lnTo>
                  <a:lnTo>
                    <a:pt x="571" y="333"/>
                  </a:lnTo>
                  <a:lnTo>
                    <a:pt x="551" y="326"/>
                  </a:lnTo>
                  <a:lnTo>
                    <a:pt x="529" y="319"/>
                  </a:lnTo>
                  <a:lnTo>
                    <a:pt x="507" y="311"/>
                  </a:lnTo>
                  <a:lnTo>
                    <a:pt x="483" y="304"/>
                  </a:lnTo>
                  <a:lnTo>
                    <a:pt x="458" y="296"/>
                  </a:lnTo>
                  <a:lnTo>
                    <a:pt x="435" y="289"/>
                  </a:lnTo>
                  <a:lnTo>
                    <a:pt x="413" y="282"/>
                  </a:lnTo>
                  <a:lnTo>
                    <a:pt x="388" y="277"/>
                  </a:lnTo>
                  <a:lnTo>
                    <a:pt x="367" y="272"/>
                  </a:lnTo>
                  <a:lnTo>
                    <a:pt x="328" y="268"/>
                  </a:lnTo>
                  <a:lnTo>
                    <a:pt x="235" y="264"/>
                  </a:lnTo>
                  <a:lnTo>
                    <a:pt x="126" y="257"/>
                  </a:lnTo>
                  <a:lnTo>
                    <a:pt x="38" y="252"/>
                  </a:lnTo>
                  <a:lnTo>
                    <a:pt x="0" y="250"/>
                  </a:lnTo>
                  <a:close/>
                </a:path>
              </a:pathLst>
            </a:custGeom>
            <a:solidFill>
              <a:srgbClr val="8DA888"/>
            </a:solidFill>
            <a:ln w="9360">
              <a:solidFill>
                <a:schemeClr val="accent2"/>
              </a:solidFill>
              <a:round/>
            </a:ln>
          </p:spPr>
          <p:style>
            <a:lnRef idx="0">
              <a:scrgbClr r="0" g="0" b="0"/>
            </a:lnRef>
            <a:fillRef idx="0">
              <a:scrgbClr r="0" g="0" b="0"/>
            </a:fillRef>
            <a:effectRef idx="0">
              <a:scrgbClr r="0" g="0" b="0"/>
            </a:effectRef>
            <a:fontRef idx="minor"/>
          </p:style>
        </p:sp>
        <p:sp>
          <p:nvSpPr>
            <p:cNvPr id="529" name="CustomShape 49"/>
            <p:cNvSpPr/>
            <p:nvPr/>
          </p:nvSpPr>
          <p:spPr>
            <a:xfrm>
              <a:off x="6394320" y="3581280"/>
              <a:ext cx="945720" cy="333000"/>
            </a:xfrm>
            <a:custGeom>
              <a:avLst/>
              <a:gdLst/>
              <a:ahLst/>
              <a:cxnLst/>
              <a:rect l="l" t="t" r="r" b="b"/>
              <a:pathLst>
                <a:path w="1788" h="629">
                  <a:moveTo>
                    <a:pt x="31" y="407"/>
                  </a:moveTo>
                  <a:lnTo>
                    <a:pt x="35" y="396"/>
                  </a:lnTo>
                  <a:lnTo>
                    <a:pt x="48" y="366"/>
                  </a:lnTo>
                  <a:lnTo>
                    <a:pt x="57" y="345"/>
                  </a:lnTo>
                  <a:lnTo>
                    <a:pt x="67" y="322"/>
                  </a:lnTo>
                  <a:lnTo>
                    <a:pt x="73" y="308"/>
                  </a:lnTo>
                  <a:lnTo>
                    <a:pt x="78" y="296"/>
                  </a:lnTo>
                  <a:lnTo>
                    <a:pt x="84" y="283"/>
                  </a:lnTo>
                  <a:lnTo>
                    <a:pt x="89" y="270"/>
                  </a:lnTo>
                  <a:lnTo>
                    <a:pt x="96" y="256"/>
                  </a:lnTo>
                  <a:lnTo>
                    <a:pt x="102" y="242"/>
                  </a:lnTo>
                  <a:lnTo>
                    <a:pt x="107" y="230"/>
                  </a:lnTo>
                  <a:lnTo>
                    <a:pt x="113" y="217"/>
                  </a:lnTo>
                  <a:lnTo>
                    <a:pt x="119" y="204"/>
                  </a:lnTo>
                  <a:lnTo>
                    <a:pt x="126" y="191"/>
                  </a:lnTo>
                  <a:lnTo>
                    <a:pt x="137" y="169"/>
                  </a:lnTo>
                  <a:lnTo>
                    <a:pt x="147" y="149"/>
                  </a:lnTo>
                  <a:lnTo>
                    <a:pt x="157" y="131"/>
                  </a:lnTo>
                  <a:lnTo>
                    <a:pt x="166" y="118"/>
                  </a:lnTo>
                  <a:lnTo>
                    <a:pt x="173" y="110"/>
                  </a:lnTo>
                  <a:lnTo>
                    <a:pt x="180" y="105"/>
                  </a:lnTo>
                  <a:lnTo>
                    <a:pt x="193" y="100"/>
                  </a:lnTo>
                  <a:lnTo>
                    <a:pt x="206" y="95"/>
                  </a:lnTo>
                  <a:lnTo>
                    <a:pt x="223" y="92"/>
                  </a:lnTo>
                  <a:lnTo>
                    <a:pt x="261" y="85"/>
                  </a:lnTo>
                  <a:lnTo>
                    <a:pt x="301" y="80"/>
                  </a:lnTo>
                  <a:lnTo>
                    <a:pt x="343" y="74"/>
                  </a:lnTo>
                  <a:lnTo>
                    <a:pt x="376" y="72"/>
                  </a:lnTo>
                  <a:lnTo>
                    <a:pt x="409" y="69"/>
                  </a:lnTo>
                  <a:lnTo>
                    <a:pt x="1526" y="102"/>
                  </a:lnTo>
                  <a:lnTo>
                    <a:pt x="1547" y="109"/>
                  </a:lnTo>
                  <a:lnTo>
                    <a:pt x="1566" y="118"/>
                  </a:lnTo>
                  <a:lnTo>
                    <a:pt x="1577" y="122"/>
                  </a:lnTo>
                  <a:lnTo>
                    <a:pt x="1587" y="128"/>
                  </a:lnTo>
                  <a:lnTo>
                    <a:pt x="1595" y="133"/>
                  </a:lnTo>
                  <a:lnTo>
                    <a:pt x="1604" y="140"/>
                  </a:lnTo>
                  <a:lnTo>
                    <a:pt x="1638" y="168"/>
                  </a:lnTo>
                  <a:lnTo>
                    <a:pt x="1653" y="183"/>
                  </a:lnTo>
                  <a:lnTo>
                    <a:pt x="1667" y="198"/>
                  </a:lnTo>
                  <a:lnTo>
                    <a:pt x="1679" y="213"/>
                  </a:lnTo>
                  <a:lnTo>
                    <a:pt x="1690" y="228"/>
                  </a:lnTo>
                  <a:lnTo>
                    <a:pt x="1701" y="244"/>
                  </a:lnTo>
                  <a:lnTo>
                    <a:pt x="1708" y="259"/>
                  </a:lnTo>
                  <a:lnTo>
                    <a:pt x="1725" y="304"/>
                  </a:lnTo>
                  <a:lnTo>
                    <a:pt x="1722" y="334"/>
                  </a:lnTo>
                  <a:lnTo>
                    <a:pt x="1715" y="359"/>
                  </a:lnTo>
                  <a:lnTo>
                    <a:pt x="1707" y="374"/>
                  </a:lnTo>
                  <a:lnTo>
                    <a:pt x="1703" y="380"/>
                  </a:lnTo>
                  <a:lnTo>
                    <a:pt x="1701" y="373"/>
                  </a:lnTo>
                  <a:lnTo>
                    <a:pt x="1693" y="356"/>
                  </a:lnTo>
                  <a:lnTo>
                    <a:pt x="1688" y="345"/>
                  </a:lnTo>
                  <a:lnTo>
                    <a:pt x="1679" y="332"/>
                  </a:lnTo>
                  <a:lnTo>
                    <a:pt x="1670" y="318"/>
                  </a:lnTo>
                  <a:lnTo>
                    <a:pt x="1660" y="303"/>
                  </a:lnTo>
                  <a:lnTo>
                    <a:pt x="1648" y="288"/>
                  </a:lnTo>
                  <a:lnTo>
                    <a:pt x="1634" y="272"/>
                  </a:lnTo>
                  <a:lnTo>
                    <a:pt x="1620" y="257"/>
                  </a:lnTo>
                  <a:lnTo>
                    <a:pt x="1602" y="242"/>
                  </a:lnTo>
                  <a:lnTo>
                    <a:pt x="1586" y="228"/>
                  </a:lnTo>
                  <a:lnTo>
                    <a:pt x="1575" y="223"/>
                  </a:lnTo>
                  <a:lnTo>
                    <a:pt x="1565" y="216"/>
                  </a:lnTo>
                  <a:lnTo>
                    <a:pt x="1554" y="209"/>
                  </a:lnTo>
                  <a:lnTo>
                    <a:pt x="1544" y="205"/>
                  </a:lnTo>
                  <a:lnTo>
                    <a:pt x="1533" y="201"/>
                  </a:lnTo>
                  <a:lnTo>
                    <a:pt x="1521" y="195"/>
                  </a:lnTo>
                  <a:lnTo>
                    <a:pt x="1496" y="187"/>
                  </a:lnTo>
                  <a:lnTo>
                    <a:pt x="1469" y="182"/>
                  </a:lnTo>
                  <a:lnTo>
                    <a:pt x="1438" y="175"/>
                  </a:lnTo>
                  <a:lnTo>
                    <a:pt x="1408" y="171"/>
                  </a:lnTo>
                  <a:lnTo>
                    <a:pt x="1378" y="165"/>
                  </a:lnTo>
                  <a:lnTo>
                    <a:pt x="1345" y="161"/>
                  </a:lnTo>
                  <a:lnTo>
                    <a:pt x="1277" y="155"/>
                  </a:lnTo>
                  <a:lnTo>
                    <a:pt x="1214" y="151"/>
                  </a:lnTo>
                  <a:lnTo>
                    <a:pt x="1156" y="150"/>
                  </a:lnTo>
                  <a:lnTo>
                    <a:pt x="1063" y="155"/>
                  </a:lnTo>
                  <a:lnTo>
                    <a:pt x="1032" y="162"/>
                  </a:lnTo>
                  <a:lnTo>
                    <a:pt x="1001" y="168"/>
                  </a:lnTo>
                  <a:lnTo>
                    <a:pt x="974" y="173"/>
                  </a:lnTo>
                  <a:lnTo>
                    <a:pt x="949" y="179"/>
                  </a:lnTo>
                  <a:lnTo>
                    <a:pt x="915" y="187"/>
                  </a:lnTo>
                  <a:lnTo>
                    <a:pt x="901" y="190"/>
                  </a:lnTo>
                  <a:lnTo>
                    <a:pt x="884" y="590"/>
                  </a:lnTo>
                  <a:lnTo>
                    <a:pt x="970" y="578"/>
                  </a:lnTo>
                  <a:lnTo>
                    <a:pt x="975" y="246"/>
                  </a:lnTo>
                  <a:lnTo>
                    <a:pt x="993" y="244"/>
                  </a:lnTo>
                  <a:lnTo>
                    <a:pt x="1040" y="238"/>
                  </a:lnTo>
                  <a:lnTo>
                    <a:pt x="1110" y="233"/>
                  </a:lnTo>
                  <a:lnTo>
                    <a:pt x="1193" y="227"/>
                  </a:lnTo>
                  <a:lnTo>
                    <a:pt x="1280" y="226"/>
                  </a:lnTo>
                  <a:lnTo>
                    <a:pt x="1364" y="230"/>
                  </a:lnTo>
                  <a:lnTo>
                    <a:pt x="1437" y="241"/>
                  </a:lnTo>
                  <a:lnTo>
                    <a:pt x="1466" y="249"/>
                  </a:lnTo>
                  <a:lnTo>
                    <a:pt x="1480" y="255"/>
                  </a:lnTo>
                  <a:lnTo>
                    <a:pt x="1491" y="263"/>
                  </a:lnTo>
                  <a:lnTo>
                    <a:pt x="1499" y="268"/>
                  </a:lnTo>
                  <a:lnTo>
                    <a:pt x="1508" y="274"/>
                  </a:lnTo>
                  <a:lnTo>
                    <a:pt x="1518" y="281"/>
                  </a:lnTo>
                  <a:lnTo>
                    <a:pt x="1526" y="286"/>
                  </a:lnTo>
                  <a:lnTo>
                    <a:pt x="1554" y="308"/>
                  </a:lnTo>
                  <a:lnTo>
                    <a:pt x="1575" y="330"/>
                  </a:lnTo>
                  <a:lnTo>
                    <a:pt x="1588" y="350"/>
                  </a:lnTo>
                  <a:lnTo>
                    <a:pt x="1604" y="391"/>
                  </a:lnTo>
                  <a:lnTo>
                    <a:pt x="1606" y="439"/>
                  </a:lnTo>
                  <a:lnTo>
                    <a:pt x="1599" y="534"/>
                  </a:lnTo>
                  <a:lnTo>
                    <a:pt x="1594" y="577"/>
                  </a:lnTo>
                  <a:lnTo>
                    <a:pt x="1780" y="629"/>
                  </a:lnTo>
                  <a:lnTo>
                    <a:pt x="1788" y="491"/>
                  </a:lnTo>
                  <a:lnTo>
                    <a:pt x="1787" y="377"/>
                  </a:lnTo>
                  <a:lnTo>
                    <a:pt x="1781" y="325"/>
                  </a:lnTo>
                  <a:lnTo>
                    <a:pt x="1772" y="283"/>
                  </a:lnTo>
                  <a:lnTo>
                    <a:pt x="1765" y="266"/>
                  </a:lnTo>
                  <a:lnTo>
                    <a:pt x="1757" y="248"/>
                  </a:lnTo>
                  <a:lnTo>
                    <a:pt x="1746" y="231"/>
                  </a:lnTo>
                  <a:lnTo>
                    <a:pt x="1733" y="213"/>
                  </a:lnTo>
                  <a:lnTo>
                    <a:pt x="1719" y="197"/>
                  </a:lnTo>
                  <a:lnTo>
                    <a:pt x="1704" y="182"/>
                  </a:lnTo>
                  <a:lnTo>
                    <a:pt x="1689" y="167"/>
                  </a:lnTo>
                  <a:lnTo>
                    <a:pt x="1671" y="153"/>
                  </a:lnTo>
                  <a:lnTo>
                    <a:pt x="1655" y="139"/>
                  </a:lnTo>
                  <a:lnTo>
                    <a:pt x="1646" y="133"/>
                  </a:lnTo>
                  <a:lnTo>
                    <a:pt x="1637" y="125"/>
                  </a:lnTo>
                  <a:lnTo>
                    <a:pt x="1628" y="120"/>
                  </a:lnTo>
                  <a:lnTo>
                    <a:pt x="1620" y="114"/>
                  </a:lnTo>
                  <a:lnTo>
                    <a:pt x="1610" y="110"/>
                  </a:lnTo>
                  <a:lnTo>
                    <a:pt x="1601" y="103"/>
                  </a:lnTo>
                  <a:lnTo>
                    <a:pt x="1594" y="99"/>
                  </a:lnTo>
                  <a:lnTo>
                    <a:pt x="1584" y="95"/>
                  </a:lnTo>
                  <a:lnTo>
                    <a:pt x="1576" y="89"/>
                  </a:lnTo>
                  <a:lnTo>
                    <a:pt x="1568" y="87"/>
                  </a:lnTo>
                  <a:lnTo>
                    <a:pt x="1553" y="80"/>
                  </a:lnTo>
                  <a:lnTo>
                    <a:pt x="1536" y="73"/>
                  </a:lnTo>
                  <a:lnTo>
                    <a:pt x="1517" y="67"/>
                  </a:lnTo>
                  <a:lnTo>
                    <a:pt x="1489" y="62"/>
                  </a:lnTo>
                  <a:lnTo>
                    <a:pt x="1452" y="56"/>
                  </a:lnTo>
                  <a:lnTo>
                    <a:pt x="1411" y="50"/>
                  </a:lnTo>
                  <a:lnTo>
                    <a:pt x="1362" y="43"/>
                  </a:lnTo>
                  <a:lnTo>
                    <a:pt x="1310" y="37"/>
                  </a:lnTo>
                  <a:lnTo>
                    <a:pt x="1255" y="32"/>
                  </a:lnTo>
                  <a:lnTo>
                    <a:pt x="1196" y="25"/>
                  </a:lnTo>
                  <a:lnTo>
                    <a:pt x="1136" y="19"/>
                  </a:lnTo>
                  <a:lnTo>
                    <a:pt x="1077" y="14"/>
                  </a:lnTo>
                  <a:lnTo>
                    <a:pt x="1019" y="10"/>
                  </a:lnTo>
                  <a:lnTo>
                    <a:pt x="961" y="6"/>
                  </a:lnTo>
                  <a:lnTo>
                    <a:pt x="858" y="1"/>
                  </a:lnTo>
                  <a:lnTo>
                    <a:pt x="775" y="0"/>
                  </a:lnTo>
                  <a:lnTo>
                    <a:pt x="621" y="6"/>
                  </a:lnTo>
                  <a:lnTo>
                    <a:pt x="456" y="17"/>
                  </a:lnTo>
                  <a:lnTo>
                    <a:pt x="377" y="22"/>
                  </a:lnTo>
                  <a:lnTo>
                    <a:pt x="308" y="29"/>
                  </a:lnTo>
                  <a:lnTo>
                    <a:pt x="250" y="37"/>
                  </a:lnTo>
                  <a:lnTo>
                    <a:pt x="208" y="47"/>
                  </a:lnTo>
                  <a:lnTo>
                    <a:pt x="193" y="51"/>
                  </a:lnTo>
                  <a:lnTo>
                    <a:pt x="177" y="58"/>
                  </a:lnTo>
                  <a:lnTo>
                    <a:pt x="164" y="65"/>
                  </a:lnTo>
                  <a:lnTo>
                    <a:pt x="150" y="73"/>
                  </a:lnTo>
                  <a:lnTo>
                    <a:pt x="126" y="91"/>
                  </a:lnTo>
                  <a:lnTo>
                    <a:pt x="108" y="110"/>
                  </a:lnTo>
                  <a:lnTo>
                    <a:pt x="93" y="125"/>
                  </a:lnTo>
                  <a:lnTo>
                    <a:pt x="84" y="140"/>
                  </a:lnTo>
                  <a:lnTo>
                    <a:pt x="75" y="154"/>
                  </a:lnTo>
                  <a:lnTo>
                    <a:pt x="0" y="416"/>
                  </a:lnTo>
                  <a:lnTo>
                    <a:pt x="31" y="407"/>
                  </a:lnTo>
                  <a:close/>
                </a:path>
              </a:pathLst>
            </a:custGeom>
            <a:solidFill>
              <a:srgbClr val="8DA888"/>
            </a:solidFill>
            <a:ln w="9360">
              <a:solidFill>
                <a:schemeClr val="accent2"/>
              </a:solidFill>
              <a:round/>
            </a:ln>
          </p:spPr>
          <p:style>
            <a:lnRef idx="0">
              <a:scrgbClr r="0" g="0" b="0"/>
            </a:lnRef>
            <a:fillRef idx="0">
              <a:scrgbClr r="0" g="0" b="0"/>
            </a:fillRef>
            <a:effectRef idx="0">
              <a:scrgbClr r="0" g="0" b="0"/>
            </a:effectRef>
            <a:fontRef idx="minor"/>
          </p:style>
        </p:sp>
        <p:sp>
          <p:nvSpPr>
            <p:cNvPr id="530" name="CustomShape 50"/>
            <p:cNvSpPr/>
            <p:nvPr/>
          </p:nvSpPr>
          <p:spPr>
            <a:xfrm>
              <a:off x="7031160" y="3666960"/>
              <a:ext cx="52200" cy="217080"/>
            </a:xfrm>
            <a:custGeom>
              <a:avLst/>
              <a:gdLst/>
              <a:ahLst/>
              <a:cxnLst/>
              <a:rect l="l" t="t" r="r" b="b"/>
              <a:pathLst>
                <a:path w="99" h="410">
                  <a:moveTo>
                    <a:pt x="0" y="7"/>
                  </a:moveTo>
                  <a:lnTo>
                    <a:pt x="34" y="406"/>
                  </a:lnTo>
                  <a:lnTo>
                    <a:pt x="99" y="410"/>
                  </a:lnTo>
                  <a:lnTo>
                    <a:pt x="75" y="0"/>
                  </a:lnTo>
                  <a:lnTo>
                    <a:pt x="0" y="7"/>
                  </a:lnTo>
                  <a:close/>
                </a:path>
              </a:pathLst>
            </a:custGeom>
            <a:solidFill>
              <a:srgbClr val="8DA888"/>
            </a:solidFill>
            <a:ln w="9360">
              <a:solidFill>
                <a:schemeClr val="accent2"/>
              </a:solidFill>
              <a:round/>
            </a:ln>
          </p:spPr>
          <p:style>
            <a:lnRef idx="0">
              <a:scrgbClr r="0" g="0" b="0"/>
            </a:lnRef>
            <a:fillRef idx="0">
              <a:scrgbClr r="0" g="0" b="0"/>
            </a:fillRef>
            <a:effectRef idx="0">
              <a:scrgbClr r="0" g="0" b="0"/>
            </a:effectRef>
            <a:fontRef idx="minor"/>
          </p:style>
        </p:sp>
        <p:sp>
          <p:nvSpPr>
            <p:cNvPr id="531" name="CustomShape 51"/>
            <p:cNvSpPr/>
            <p:nvPr/>
          </p:nvSpPr>
          <p:spPr>
            <a:xfrm>
              <a:off x="7170840" y="3967200"/>
              <a:ext cx="372600" cy="248760"/>
            </a:xfrm>
            <a:custGeom>
              <a:avLst/>
              <a:gdLst/>
              <a:ahLst/>
              <a:cxnLst/>
              <a:rect l="l" t="t" r="r" b="b"/>
              <a:pathLst>
                <a:path w="707" h="472">
                  <a:moveTo>
                    <a:pt x="30" y="424"/>
                  </a:moveTo>
                  <a:lnTo>
                    <a:pt x="31" y="373"/>
                  </a:lnTo>
                  <a:lnTo>
                    <a:pt x="34" y="321"/>
                  </a:lnTo>
                  <a:lnTo>
                    <a:pt x="41" y="260"/>
                  </a:lnTo>
                  <a:lnTo>
                    <a:pt x="47" y="227"/>
                  </a:lnTo>
                  <a:lnTo>
                    <a:pt x="54" y="193"/>
                  </a:lnTo>
                  <a:lnTo>
                    <a:pt x="60" y="161"/>
                  </a:lnTo>
                  <a:lnTo>
                    <a:pt x="71" y="131"/>
                  </a:lnTo>
                  <a:lnTo>
                    <a:pt x="77" y="118"/>
                  </a:lnTo>
                  <a:lnTo>
                    <a:pt x="84" y="105"/>
                  </a:lnTo>
                  <a:lnTo>
                    <a:pt x="91" y="92"/>
                  </a:lnTo>
                  <a:lnTo>
                    <a:pt x="98" y="80"/>
                  </a:lnTo>
                  <a:lnTo>
                    <a:pt x="114" y="61"/>
                  </a:lnTo>
                  <a:lnTo>
                    <a:pt x="133" y="47"/>
                  </a:lnTo>
                  <a:lnTo>
                    <a:pt x="143" y="40"/>
                  </a:lnTo>
                  <a:lnTo>
                    <a:pt x="154" y="34"/>
                  </a:lnTo>
                  <a:lnTo>
                    <a:pt x="165" y="30"/>
                  </a:lnTo>
                  <a:lnTo>
                    <a:pt x="175" y="25"/>
                  </a:lnTo>
                  <a:lnTo>
                    <a:pt x="187" y="22"/>
                  </a:lnTo>
                  <a:lnTo>
                    <a:pt x="197" y="16"/>
                  </a:lnTo>
                  <a:lnTo>
                    <a:pt x="220" y="11"/>
                  </a:lnTo>
                  <a:lnTo>
                    <a:pt x="242" y="7"/>
                  </a:lnTo>
                  <a:lnTo>
                    <a:pt x="266" y="3"/>
                  </a:lnTo>
                  <a:lnTo>
                    <a:pt x="311" y="0"/>
                  </a:lnTo>
                  <a:lnTo>
                    <a:pt x="357" y="7"/>
                  </a:lnTo>
                  <a:lnTo>
                    <a:pt x="398" y="18"/>
                  </a:lnTo>
                  <a:lnTo>
                    <a:pt x="419" y="26"/>
                  </a:lnTo>
                  <a:lnTo>
                    <a:pt x="427" y="32"/>
                  </a:lnTo>
                  <a:lnTo>
                    <a:pt x="437" y="37"/>
                  </a:lnTo>
                  <a:lnTo>
                    <a:pt x="470" y="63"/>
                  </a:lnTo>
                  <a:lnTo>
                    <a:pt x="485" y="78"/>
                  </a:lnTo>
                  <a:lnTo>
                    <a:pt x="500" y="95"/>
                  </a:lnTo>
                  <a:lnTo>
                    <a:pt x="515" y="114"/>
                  </a:lnTo>
                  <a:lnTo>
                    <a:pt x="530" y="131"/>
                  </a:lnTo>
                  <a:lnTo>
                    <a:pt x="545" y="150"/>
                  </a:lnTo>
                  <a:lnTo>
                    <a:pt x="561" y="168"/>
                  </a:lnTo>
                  <a:lnTo>
                    <a:pt x="573" y="186"/>
                  </a:lnTo>
                  <a:lnTo>
                    <a:pt x="585" y="204"/>
                  </a:lnTo>
                  <a:lnTo>
                    <a:pt x="596" y="220"/>
                  </a:lnTo>
                  <a:lnTo>
                    <a:pt x="607" y="235"/>
                  </a:lnTo>
                  <a:lnTo>
                    <a:pt x="625" y="260"/>
                  </a:lnTo>
                  <a:lnTo>
                    <a:pt x="641" y="283"/>
                  </a:lnTo>
                  <a:lnTo>
                    <a:pt x="704" y="305"/>
                  </a:lnTo>
                  <a:lnTo>
                    <a:pt x="707" y="377"/>
                  </a:lnTo>
                  <a:lnTo>
                    <a:pt x="479" y="439"/>
                  </a:lnTo>
                  <a:lnTo>
                    <a:pt x="475" y="400"/>
                  </a:lnTo>
                  <a:lnTo>
                    <a:pt x="470" y="363"/>
                  </a:lnTo>
                  <a:lnTo>
                    <a:pt x="459" y="316"/>
                  </a:lnTo>
                  <a:lnTo>
                    <a:pt x="452" y="293"/>
                  </a:lnTo>
                  <a:lnTo>
                    <a:pt x="443" y="270"/>
                  </a:lnTo>
                  <a:lnTo>
                    <a:pt x="434" y="248"/>
                  </a:lnTo>
                  <a:lnTo>
                    <a:pt x="423" y="227"/>
                  </a:lnTo>
                  <a:lnTo>
                    <a:pt x="409" y="208"/>
                  </a:lnTo>
                  <a:lnTo>
                    <a:pt x="393" y="193"/>
                  </a:lnTo>
                  <a:lnTo>
                    <a:pt x="384" y="187"/>
                  </a:lnTo>
                  <a:lnTo>
                    <a:pt x="376" y="182"/>
                  </a:lnTo>
                  <a:lnTo>
                    <a:pt x="366" y="176"/>
                  </a:lnTo>
                  <a:lnTo>
                    <a:pt x="357" y="173"/>
                  </a:lnTo>
                  <a:lnTo>
                    <a:pt x="337" y="171"/>
                  </a:lnTo>
                  <a:lnTo>
                    <a:pt x="317" y="169"/>
                  </a:lnTo>
                  <a:lnTo>
                    <a:pt x="278" y="177"/>
                  </a:lnTo>
                  <a:lnTo>
                    <a:pt x="260" y="186"/>
                  </a:lnTo>
                  <a:lnTo>
                    <a:pt x="252" y="191"/>
                  </a:lnTo>
                  <a:lnTo>
                    <a:pt x="242" y="197"/>
                  </a:lnTo>
                  <a:lnTo>
                    <a:pt x="235" y="201"/>
                  </a:lnTo>
                  <a:lnTo>
                    <a:pt x="227" y="206"/>
                  </a:lnTo>
                  <a:lnTo>
                    <a:pt x="212" y="220"/>
                  </a:lnTo>
                  <a:lnTo>
                    <a:pt x="184" y="248"/>
                  </a:lnTo>
                  <a:lnTo>
                    <a:pt x="172" y="263"/>
                  </a:lnTo>
                  <a:lnTo>
                    <a:pt x="162" y="277"/>
                  </a:lnTo>
                  <a:lnTo>
                    <a:pt x="146" y="304"/>
                  </a:lnTo>
                  <a:lnTo>
                    <a:pt x="136" y="327"/>
                  </a:lnTo>
                  <a:lnTo>
                    <a:pt x="129" y="370"/>
                  </a:lnTo>
                  <a:lnTo>
                    <a:pt x="128" y="418"/>
                  </a:lnTo>
                  <a:lnTo>
                    <a:pt x="128" y="472"/>
                  </a:lnTo>
                  <a:lnTo>
                    <a:pt x="0" y="464"/>
                  </a:lnTo>
                  <a:lnTo>
                    <a:pt x="30" y="424"/>
                  </a:lnTo>
                  <a:close/>
                </a:path>
              </a:pathLst>
            </a:custGeom>
            <a:solidFill>
              <a:srgbClr val="8DA888"/>
            </a:solidFill>
            <a:ln w="9360">
              <a:solidFill>
                <a:schemeClr val="accent2"/>
              </a:solidFill>
              <a:round/>
            </a:ln>
          </p:spPr>
          <p:style>
            <a:lnRef idx="0">
              <a:scrgbClr r="0" g="0" b="0"/>
            </a:lnRef>
            <a:fillRef idx="0">
              <a:scrgbClr r="0" g="0" b="0"/>
            </a:fillRef>
            <a:effectRef idx="0">
              <a:scrgbClr r="0" g="0" b="0"/>
            </a:effectRef>
            <a:fontRef idx="minor"/>
          </p:style>
        </p:sp>
        <p:sp>
          <p:nvSpPr>
            <p:cNvPr id="532" name="CustomShape 52"/>
            <p:cNvSpPr/>
            <p:nvPr/>
          </p:nvSpPr>
          <p:spPr>
            <a:xfrm>
              <a:off x="7292880" y="3906720"/>
              <a:ext cx="326520" cy="253800"/>
            </a:xfrm>
            <a:custGeom>
              <a:avLst/>
              <a:gdLst/>
              <a:ahLst/>
              <a:cxnLst/>
              <a:rect l="l" t="t" r="r" b="b"/>
              <a:pathLst>
                <a:path w="617" h="480">
                  <a:moveTo>
                    <a:pt x="86" y="0"/>
                  </a:moveTo>
                  <a:lnTo>
                    <a:pt x="110" y="8"/>
                  </a:lnTo>
                  <a:lnTo>
                    <a:pt x="121" y="15"/>
                  </a:lnTo>
                  <a:lnTo>
                    <a:pt x="135" y="20"/>
                  </a:lnTo>
                  <a:lnTo>
                    <a:pt x="150" y="27"/>
                  </a:lnTo>
                  <a:lnTo>
                    <a:pt x="165" y="36"/>
                  </a:lnTo>
                  <a:lnTo>
                    <a:pt x="173" y="40"/>
                  </a:lnTo>
                  <a:lnTo>
                    <a:pt x="183" y="45"/>
                  </a:lnTo>
                  <a:lnTo>
                    <a:pt x="193" y="49"/>
                  </a:lnTo>
                  <a:lnTo>
                    <a:pt x="201" y="55"/>
                  </a:lnTo>
                  <a:lnTo>
                    <a:pt x="210" y="60"/>
                  </a:lnTo>
                  <a:lnTo>
                    <a:pt x="219" y="67"/>
                  </a:lnTo>
                  <a:lnTo>
                    <a:pt x="228" y="73"/>
                  </a:lnTo>
                  <a:lnTo>
                    <a:pt x="238" y="80"/>
                  </a:lnTo>
                  <a:lnTo>
                    <a:pt x="248" y="86"/>
                  </a:lnTo>
                  <a:lnTo>
                    <a:pt x="256" y="93"/>
                  </a:lnTo>
                  <a:lnTo>
                    <a:pt x="275" y="110"/>
                  </a:lnTo>
                  <a:lnTo>
                    <a:pt x="293" y="126"/>
                  </a:lnTo>
                  <a:lnTo>
                    <a:pt x="310" y="144"/>
                  </a:lnTo>
                  <a:lnTo>
                    <a:pt x="326" y="161"/>
                  </a:lnTo>
                  <a:lnTo>
                    <a:pt x="340" y="179"/>
                  </a:lnTo>
                  <a:lnTo>
                    <a:pt x="354" y="194"/>
                  </a:lnTo>
                  <a:lnTo>
                    <a:pt x="368" y="209"/>
                  </a:lnTo>
                  <a:lnTo>
                    <a:pt x="377" y="223"/>
                  </a:lnTo>
                  <a:lnTo>
                    <a:pt x="388" y="235"/>
                  </a:lnTo>
                  <a:lnTo>
                    <a:pt x="405" y="257"/>
                  </a:lnTo>
                  <a:lnTo>
                    <a:pt x="417" y="275"/>
                  </a:lnTo>
                  <a:lnTo>
                    <a:pt x="425" y="286"/>
                  </a:lnTo>
                  <a:lnTo>
                    <a:pt x="432" y="297"/>
                  </a:lnTo>
                  <a:lnTo>
                    <a:pt x="450" y="293"/>
                  </a:lnTo>
                  <a:lnTo>
                    <a:pt x="496" y="290"/>
                  </a:lnTo>
                  <a:lnTo>
                    <a:pt x="547" y="301"/>
                  </a:lnTo>
                  <a:lnTo>
                    <a:pt x="591" y="336"/>
                  </a:lnTo>
                  <a:lnTo>
                    <a:pt x="605" y="359"/>
                  </a:lnTo>
                  <a:lnTo>
                    <a:pt x="613" y="380"/>
                  </a:lnTo>
                  <a:lnTo>
                    <a:pt x="617" y="417"/>
                  </a:lnTo>
                  <a:lnTo>
                    <a:pt x="614" y="432"/>
                  </a:lnTo>
                  <a:lnTo>
                    <a:pt x="607" y="444"/>
                  </a:lnTo>
                  <a:lnTo>
                    <a:pt x="596" y="455"/>
                  </a:lnTo>
                  <a:lnTo>
                    <a:pt x="591" y="459"/>
                  </a:lnTo>
                  <a:lnTo>
                    <a:pt x="583" y="463"/>
                  </a:lnTo>
                  <a:lnTo>
                    <a:pt x="565" y="468"/>
                  </a:lnTo>
                  <a:lnTo>
                    <a:pt x="545" y="473"/>
                  </a:lnTo>
                  <a:lnTo>
                    <a:pt x="505" y="477"/>
                  </a:lnTo>
                  <a:lnTo>
                    <a:pt x="461" y="480"/>
                  </a:lnTo>
                  <a:lnTo>
                    <a:pt x="461" y="455"/>
                  </a:lnTo>
                  <a:lnTo>
                    <a:pt x="475" y="458"/>
                  </a:lnTo>
                  <a:lnTo>
                    <a:pt x="507" y="461"/>
                  </a:lnTo>
                  <a:lnTo>
                    <a:pt x="541" y="457"/>
                  </a:lnTo>
                  <a:lnTo>
                    <a:pt x="563" y="435"/>
                  </a:lnTo>
                  <a:lnTo>
                    <a:pt x="565" y="403"/>
                  </a:lnTo>
                  <a:lnTo>
                    <a:pt x="561" y="386"/>
                  </a:lnTo>
                  <a:lnTo>
                    <a:pt x="551" y="371"/>
                  </a:lnTo>
                  <a:lnTo>
                    <a:pt x="541" y="359"/>
                  </a:lnTo>
                  <a:lnTo>
                    <a:pt x="534" y="352"/>
                  </a:lnTo>
                  <a:lnTo>
                    <a:pt x="527" y="349"/>
                  </a:lnTo>
                  <a:lnTo>
                    <a:pt x="511" y="344"/>
                  </a:lnTo>
                  <a:lnTo>
                    <a:pt x="494" y="344"/>
                  </a:lnTo>
                  <a:lnTo>
                    <a:pt x="463" y="353"/>
                  </a:lnTo>
                  <a:lnTo>
                    <a:pt x="449" y="362"/>
                  </a:lnTo>
                  <a:lnTo>
                    <a:pt x="435" y="370"/>
                  </a:lnTo>
                  <a:lnTo>
                    <a:pt x="413" y="389"/>
                  </a:lnTo>
                  <a:lnTo>
                    <a:pt x="410" y="378"/>
                  </a:lnTo>
                  <a:lnTo>
                    <a:pt x="399" y="345"/>
                  </a:lnTo>
                  <a:lnTo>
                    <a:pt x="390" y="323"/>
                  </a:lnTo>
                  <a:lnTo>
                    <a:pt x="384" y="311"/>
                  </a:lnTo>
                  <a:lnTo>
                    <a:pt x="376" y="297"/>
                  </a:lnTo>
                  <a:lnTo>
                    <a:pt x="368" y="283"/>
                  </a:lnTo>
                  <a:lnTo>
                    <a:pt x="359" y="268"/>
                  </a:lnTo>
                  <a:lnTo>
                    <a:pt x="348" y="252"/>
                  </a:lnTo>
                  <a:lnTo>
                    <a:pt x="337" y="236"/>
                  </a:lnTo>
                  <a:lnTo>
                    <a:pt x="325" y="221"/>
                  </a:lnTo>
                  <a:lnTo>
                    <a:pt x="312" y="206"/>
                  </a:lnTo>
                  <a:lnTo>
                    <a:pt x="300" y="191"/>
                  </a:lnTo>
                  <a:lnTo>
                    <a:pt x="289" y="176"/>
                  </a:lnTo>
                  <a:lnTo>
                    <a:pt x="277" y="162"/>
                  </a:lnTo>
                  <a:lnTo>
                    <a:pt x="266" y="148"/>
                  </a:lnTo>
                  <a:lnTo>
                    <a:pt x="242" y="125"/>
                  </a:lnTo>
                  <a:lnTo>
                    <a:pt x="220" y="103"/>
                  </a:lnTo>
                  <a:lnTo>
                    <a:pt x="198" y="85"/>
                  </a:lnTo>
                  <a:lnTo>
                    <a:pt x="187" y="77"/>
                  </a:lnTo>
                  <a:lnTo>
                    <a:pt x="176" y="70"/>
                  </a:lnTo>
                  <a:lnTo>
                    <a:pt x="165" y="63"/>
                  </a:lnTo>
                  <a:lnTo>
                    <a:pt x="154" y="59"/>
                  </a:lnTo>
                  <a:lnTo>
                    <a:pt x="143" y="53"/>
                  </a:lnTo>
                  <a:lnTo>
                    <a:pt x="132" y="49"/>
                  </a:lnTo>
                  <a:lnTo>
                    <a:pt x="118" y="45"/>
                  </a:lnTo>
                  <a:lnTo>
                    <a:pt x="106" y="40"/>
                  </a:lnTo>
                  <a:lnTo>
                    <a:pt x="92" y="36"/>
                  </a:lnTo>
                  <a:lnTo>
                    <a:pt x="80" y="31"/>
                  </a:lnTo>
                  <a:lnTo>
                    <a:pt x="55" y="23"/>
                  </a:lnTo>
                  <a:lnTo>
                    <a:pt x="33" y="18"/>
                  </a:lnTo>
                  <a:lnTo>
                    <a:pt x="16" y="14"/>
                  </a:lnTo>
                  <a:lnTo>
                    <a:pt x="0" y="9"/>
                  </a:lnTo>
                  <a:lnTo>
                    <a:pt x="86" y="0"/>
                  </a:lnTo>
                  <a:close/>
                </a:path>
              </a:pathLst>
            </a:custGeom>
            <a:solidFill>
              <a:srgbClr val="8DA888"/>
            </a:solidFill>
            <a:ln w="9360">
              <a:solidFill>
                <a:schemeClr val="accent2"/>
              </a:solidFill>
              <a:round/>
            </a:ln>
          </p:spPr>
          <p:style>
            <a:lnRef idx="0">
              <a:scrgbClr r="0" g="0" b="0"/>
            </a:lnRef>
            <a:fillRef idx="0">
              <a:scrgbClr r="0" g="0" b="0"/>
            </a:fillRef>
            <a:effectRef idx="0">
              <a:scrgbClr r="0" g="0" b="0"/>
            </a:effectRef>
            <a:fontRef idx="minor"/>
          </p:style>
        </p:sp>
        <p:sp>
          <p:nvSpPr>
            <p:cNvPr id="533" name="CustomShape 53"/>
            <p:cNvSpPr/>
            <p:nvPr/>
          </p:nvSpPr>
          <p:spPr>
            <a:xfrm>
              <a:off x="7191360" y="4119480"/>
              <a:ext cx="367920" cy="209160"/>
            </a:xfrm>
            <a:custGeom>
              <a:avLst/>
              <a:gdLst/>
              <a:ahLst/>
              <a:cxnLst/>
              <a:rect l="l" t="t" r="r" b="b"/>
              <a:pathLst>
                <a:path w="696" h="395">
                  <a:moveTo>
                    <a:pt x="1" y="124"/>
                  </a:moveTo>
                  <a:lnTo>
                    <a:pt x="0" y="204"/>
                  </a:lnTo>
                  <a:lnTo>
                    <a:pt x="7" y="240"/>
                  </a:lnTo>
                  <a:lnTo>
                    <a:pt x="14" y="258"/>
                  </a:lnTo>
                  <a:lnTo>
                    <a:pt x="22" y="277"/>
                  </a:lnTo>
                  <a:lnTo>
                    <a:pt x="33" y="293"/>
                  </a:lnTo>
                  <a:lnTo>
                    <a:pt x="44" y="313"/>
                  </a:lnTo>
                  <a:lnTo>
                    <a:pt x="59" y="329"/>
                  </a:lnTo>
                  <a:lnTo>
                    <a:pt x="79" y="346"/>
                  </a:lnTo>
                  <a:lnTo>
                    <a:pt x="87" y="353"/>
                  </a:lnTo>
                  <a:lnTo>
                    <a:pt x="98" y="359"/>
                  </a:lnTo>
                  <a:lnTo>
                    <a:pt x="108" y="365"/>
                  </a:lnTo>
                  <a:lnTo>
                    <a:pt x="119" y="370"/>
                  </a:lnTo>
                  <a:lnTo>
                    <a:pt x="128" y="375"/>
                  </a:lnTo>
                  <a:lnTo>
                    <a:pt x="139" y="379"/>
                  </a:lnTo>
                  <a:lnTo>
                    <a:pt x="160" y="386"/>
                  </a:lnTo>
                  <a:lnTo>
                    <a:pt x="182" y="391"/>
                  </a:lnTo>
                  <a:lnTo>
                    <a:pt x="201" y="394"/>
                  </a:lnTo>
                  <a:lnTo>
                    <a:pt x="243" y="395"/>
                  </a:lnTo>
                  <a:lnTo>
                    <a:pt x="281" y="393"/>
                  </a:lnTo>
                  <a:lnTo>
                    <a:pt x="316" y="384"/>
                  </a:lnTo>
                  <a:lnTo>
                    <a:pt x="329" y="379"/>
                  </a:lnTo>
                  <a:lnTo>
                    <a:pt x="343" y="373"/>
                  </a:lnTo>
                  <a:lnTo>
                    <a:pt x="356" y="366"/>
                  </a:lnTo>
                  <a:lnTo>
                    <a:pt x="365" y="361"/>
                  </a:lnTo>
                  <a:lnTo>
                    <a:pt x="375" y="354"/>
                  </a:lnTo>
                  <a:lnTo>
                    <a:pt x="383" y="347"/>
                  </a:lnTo>
                  <a:lnTo>
                    <a:pt x="400" y="333"/>
                  </a:lnTo>
                  <a:lnTo>
                    <a:pt x="416" y="320"/>
                  </a:lnTo>
                  <a:lnTo>
                    <a:pt x="431" y="307"/>
                  </a:lnTo>
                  <a:lnTo>
                    <a:pt x="452" y="288"/>
                  </a:lnTo>
                  <a:lnTo>
                    <a:pt x="462" y="280"/>
                  </a:lnTo>
                  <a:lnTo>
                    <a:pt x="477" y="285"/>
                  </a:lnTo>
                  <a:lnTo>
                    <a:pt x="493" y="288"/>
                  </a:lnTo>
                  <a:lnTo>
                    <a:pt x="515" y="292"/>
                  </a:lnTo>
                  <a:lnTo>
                    <a:pt x="565" y="295"/>
                  </a:lnTo>
                  <a:lnTo>
                    <a:pt x="613" y="287"/>
                  </a:lnTo>
                  <a:lnTo>
                    <a:pt x="633" y="278"/>
                  </a:lnTo>
                  <a:lnTo>
                    <a:pt x="641" y="270"/>
                  </a:lnTo>
                  <a:lnTo>
                    <a:pt x="651" y="263"/>
                  </a:lnTo>
                  <a:lnTo>
                    <a:pt x="675" y="233"/>
                  </a:lnTo>
                  <a:lnTo>
                    <a:pt x="692" y="208"/>
                  </a:lnTo>
                  <a:lnTo>
                    <a:pt x="696" y="196"/>
                  </a:lnTo>
                  <a:lnTo>
                    <a:pt x="470" y="189"/>
                  </a:lnTo>
                  <a:lnTo>
                    <a:pt x="487" y="93"/>
                  </a:lnTo>
                  <a:lnTo>
                    <a:pt x="419" y="0"/>
                  </a:lnTo>
                  <a:lnTo>
                    <a:pt x="416" y="113"/>
                  </a:lnTo>
                  <a:lnTo>
                    <a:pt x="411" y="160"/>
                  </a:lnTo>
                  <a:lnTo>
                    <a:pt x="401" y="204"/>
                  </a:lnTo>
                  <a:lnTo>
                    <a:pt x="394" y="225"/>
                  </a:lnTo>
                  <a:lnTo>
                    <a:pt x="386" y="244"/>
                  </a:lnTo>
                  <a:lnTo>
                    <a:pt x="378" y="260"/>
                  </a:lnTo>
                  <a:lnTo>
                    <a:pt x="367" y="273"/>
                  </a:lnTo>
                  <a:lnTo>
                    <a:pt x="354" y="285"/>
                  </a:lnTo>
                  <a:lnTo>
                    <a:pt x="340" y="296"/>
                  </a:lnTo>
                  <a:lnTo>
                    <a:pt x="334" y="302"/>
                  </a:lnTo>
                  <a:lnTo>
                    <a:pt x="327" y="306"/>
                  </a:lnTo>
                  <a:lnTo>
                    <a:pt x="318" y="311"/>
                  </a:lnTo>
                  <a:lnTo>
                    <a:pt x="312" y="315"/>
                  </a:lnTo>
                  <a:lnTo>
                    <a:pt x="303" y="320"/>
                  </a:lnTo>
                  <a:lnTo>
                    <a:pt x="296" y="324"/>
                  </a:lnTo>
                  <a:lnTo>
                    <a:pt x="280" y="331"/>
                  </a:lnTo>
                  <a:lnTo>
                    <a:pt x="263" y="335"/>
                  </a:lnTo>
                  <a:lnTo>
                    <a:pt x="248" y="339"/>
                  </a:lnTo>
                  <a:lnTo>
                    <a:pt x="216" y="342"/>
                  </a:lnTo>
                  <a:lnTo>
                    <a:pt x="188" y="336"/>
                  </a:lnTo>
                  <a:lnTo>
                    <a:pt x="175" y="329"/>
                  </a:lnTo>
                  <a:lnTo>
                    <a:pt x="161" y="321"/>
                  </a:lnTo>
                  <a:lnTo>
                    <a:pt x="141" y="295"/>
                  </a:lnTo>
                  <a:lnTo>
                    <a:pt x="134" y="280"/>
                  </a:lnTo>
                  <a:lnTo>
                    <a:pt x="126" y="265"/>
                  </a:lnTo>
                  <a:lnTo>
                    <a:pt x="119" y="249"/>
                  </a:lnTo>
                  <a:lnTo>
                    <a:pt x="112" y="236"/>
                  </a:lnTo>
                  <a:lnTo>
                    <a:pt x="105" y="222"/>
                  </a:lnTo>
                  <a:lnTo>
                    <a:pt x="99" y="209"/>
                  </a:lnTo>
                  <a:lnTo>
                    <a:pt x="90" y="186"/>
                  </a:lnTo>
                  <a:lnTo>
                    <a:pt x="76" y="153"/>
                  </a:lnTo>
                  <a:lnTo>
                    <a:pt x="70" y="141"/>
                  </a:lnTo>
                  <a:lnTo>
                    <a:pt x="1" y="124"/>
                  </a:lnTo>
                  <a:close/>
                </a:path>
              </a:pathLst>
            </a:custGeom>
            <a:solidFill>
              <a:srgbClr val="8DA888"/>
            </a:solidFill>
            <a:ln w="9360">
              <a:solidFill>
                <a:schemeClr val="accent2"/>
              </a:solidFill>
              <a:round/>
            </a:ln>
          </p:spPr>
          <p:style>
            <a:lnRef idx="0">
              <a:scrgbClr r="0" g="0" b="0"/>
            </a:lnRef>
            <a:fillRef idx="0">
              <a:scrgbClr r="0" g="0" b="0"/>
            </a:fillRef>
            <a:effectRef idx="0">
              <a:scrgbClr r="0" g="0" b="0"/>
            </a:effectRef>
            <a:fontRef idx="minor"/>
          </p:style>
        </p:sp>
        <p:sp>
          <p:nvSpPr>
            <p:cNvPr id="534" name="CustomShape 54"/>
            <p:cNvSpPr/>
            <p:nvPr/>
          </p:nvSpPr>
          <p:spPr>
            <a:xfrm>
              <a:off x="7297560" y="4124160"/>
              <a:ext cx="75960" cy="114120"/>
            </a:xfrm>
            <a:custGeom>
              <a:avLst/>
              <a:gdLst/>
              <a:ahLst/>
              <a:cxnLst/>
              <a:rect l="l" t="t" r="r" b="b"/>
              <a:pathLst>
                <a:path w="145" h="218">
                  <a:moveTo>
                    <a:pt x="41" y="8"/>
                  </a:moveTo>
                  <a:lnTo>
                    <a:pt x="0" y="61"/>
                  </a:lnTo>
                  <a:lnTo>
                    <a:pt x="1" y="147"/>
                  </a:lnTo>
                  <a:lnTo>
                    <a:pt x="40" y="218"/>
                  </a:lnTo>
                  <a:lnTo>
                    <a:pt x="96" y="211"/>
                  </a:lnTo>
                  <a:lnTo>
                    <a:pt x="131" y="164"/>
                  </a:lnTo>
                  <a:lnTo>
                    <a:pt x="145" y="92"/>
                  </a:lnTo>
                  <a:lnTo>
                    <a:pt x="123" y="35"/>
                  </a:lnTo>
                  <a:lnTo>
                    <a:pt x="88" y="0"/>
                  </a:lnTo>
                  <a:lnTo>
                    <a:pt x="41" y="8"/>
                  </a:lnTo>
                  <a:close/>
                </a:path>
              </a:pathLst>
            </a:custGeom>
            <a:solidFill>
              <a:srgbClr val="8DA888"/>
            </a:solidFill>
            <a:ln w="9360">
              <a:solidFill>
                <a:schemeClr val="accent2"/>
              </a:solidFill>
              <a:round/>
            </a:ln>
          </p:spPr>
          <p:style>
            <a:lnRef idx="0">
              <a:scrgbClr r="0" g="0" b="0"/>
            </a:lnRef>
            <a:fillRef idx="0">
              <a:scrgbClr r="0" g="0" b="0"/>
            </a:fillRef>
            <a:effectRef idx="0">
              <a:scrgbClr r="0" g="0" b="0"/>
            </a:effectRef>
            <a:fontRef idx="minor"/>
          </p:style>
        </p:sp>
        <p:sp>
          <p:nvSpPr>
            <p:cNvPr id="535" name="CustomShape 55"/>
            <p:cNvSpPr/>
            <p:nvPr/>
          </p:nvSpPr>
          <p:spPr>
            <a:xfrm>
              <a:off x="6373800" y="4129200"/>
              <a:ext cx="847440" cy="307440"/>
            </a:xfrm>
            <a:custGeom>
              <a:avLst/>
              <a:gdLst/>
              <a:ahLst/>
              <a:cxnLst/>
              <a:rect l="l" t="t" r="r" b="b"/>
              <a:pathLst>
                <a:path w="1602" h="581">
                  <a:moveTo>
                    <a:pt x="0" y="275"/>
                  </a:moveTo>
                  <a:lnTo>
                    <a:pt x="2" y="303"/>
                  </a:lnTo>
                  <a:lnTo>
                    <a:pt x="5" y="333"/>
                  </a:lnTo>
                  <a:lnTo>
                    <a:pt x="13" y="369"/>
                  </a:lnTo>
                  <a:lnTo>
                    <a:pt x="20" y="389"/>
                  </a:lnTo>
                  <a:lnTo>
                    <a:pt x="28" y="410"/>
                  </a:lnTo>
                  <a:lnTo>
                    <a:pt x="38" y="431"/>
                  </a:lnTo>
                  <a:lnTo>
                    <a:pt x="51" y="451"/>
                  </a:lnTo>
                  <a:lnTo>
                    <a:pt x="67" y="470"/>
                  </a:lnTo>
                  <a:lnTo>
                    <a:pt x="84" y="490"/>
                  </a:lnTo>
                  <a:lnTo>
                    <a:pt x="106" y="506"/>
                  </a:lnTo>
                  <a:lnTo>
                    <a:pt x="112" y="510"/>
                  </a:lnTo>
                  <a:lnTo>
                    <a:pt x="118" y="514"/>
                  </a:lnTo>
                  <a:lnTo>
                    <a:pt x="130" y="521"/>
                  </a:lnTo>
                  <a:lnTo>
                    <a:pt x="144" y="528"/>
                  </a:lnTo>
                  <a:lnTo>
                    <a:pt x="157" y="537"/>
                  </a:lnTo>
                  <a:lnTo>
                    <a:pt x="170" y="542"/>
                  </a:lnTo>
                  <a:lnTo>
                    <a:pt x="182" y="546"/>
                  </a:lnTo>
                  <a:lnTo>
                    <a:pt x="195" y="552"/>
                  </a:lnTo>
                  <a:lnTo>
                    <a:pt x="206" y="557"/>
                  </a:lnTo>
                  <a:lnTo>
                    <a:pt x="218" y="560"/>
                  </a:lnTo>
                  <a:lnTo>
                    <a:pt x="231" y="565"/>
                  </a:lnTo>
                  <a:lnTo>
                    <a:pt x="253" y="571"/>
                  </a:lnTo>
                  <a:lnTo>
                    <a:pt x="275" y="575"/>
                  </a:lnTo>
                  <a:lnTo>
                    <a:pt x="317" y="581"/>
                  </a:lnTo>
                  <a:lnTo>
                    <a:pt x="355" y="581"/>
                  </a:lnTo>
                  <a:lnTo>
                    <a:pt x="392" y="575"/>
                  </a:lnTo>
                  <a:lnTo>
                    <a:pt x="423" y="567"/>
                  </a:lnTo>
                  <a:lnTo>
                    <a:pt x="440" y="561"/>
                  </a:lnTo>
                  <a:lnTo>
                    <a:pt x="454" y="554"/>
                  </a:lnTo>
                  <a:lnTo>
                    <a:pt x="468" y="548"/>
                  </a:lnTo>
                  <a:lnTo>
                    <a:pt x="481" y="539"/>
                  </a:lnTo>
                  <a:lnTo>
                    <a:pt x="495" y="530"/>
                  </a:lnTo>
                  <a:lnTo>
                    <a:pt x="502" y="526"/>
                  </a:lnTo>
                  <a:lnTo>
                    <a:pt x="507" y="521"/>
                  </a:lnTo>
                  <a:lnTo>
                    <a:pt x="531" y="502"/>
                  </a:lnTo>
                  <a:lnTo>
                    <a:pt x="552" y="483"/>
                  </a:lnTo>
                  <a:lnTo>
                    <a:pt x="568" y="465"/>
                  </a:lnTo>
                  <a:lnTo>
                    <a:pt x="581" y="451"/>
                  </a:lnTo>
                  <a:lnTo>
                    <a:pt x="592" y="437"/>
                  </a:lnTo>
                  <a:lnTo>
                    <a:pt x="1180" y="307"/>
                  </a:lnTo>
                  <a:lnTo>
                    <a:pt x="1602" y="279"/>
                  </a:lnTo>
                  <a:lnTo>
                    <a:pt x="1595" y="192"/>
                  </a:lnTo>
                  <a:lnTo>
                    <a:pt x="612" y="294"/>
                  </a:lnTo>
                  <a:lnTo>
                    <a:pt x="619" y="165"/>
                  </a:lnTo>
                  <a:lnTo>
                    <a:pt x="579" y="91"/>
                  </a:lnTo>
                  <a:lnTo>
                    <a:pt x="579" y="224"/>
                  </a:lnTo>
                  <a:lnTo>
                    <a:pt x="575" y="281"/>
                  </a:lnTo>
                  <a:lnTo>
                    <a:pt x="567" y="336"/>
                  </a:lnTo>
                  <a:lnTo>
                    <a:pt x="561" y="360"/>
                  </a:lnTo>
                  <a:lnTo>
                    <a:pt x="554" y="385"/>
                  </a:lnTo>
                  <a:lnTo>
                    <a:pt x="545" y="406"/>
                  </a:lnTo>
                  <a:lnTo>
                    <a:pt x="534" y="424"/>
                  </a:lnTo>
                  <a:lnTo>
                    <a:pt x="521" y="440"/>
                  </a:lnTo>
                  <a:lnTo>
                    <a:pt x="509" y="454"/>
                  </a:lnTo>
                  <a:lnTo>
                    <a:pt x="495" y="468"/>
                  </a:lnTo>
                  <a:lnTo>
                    <a:pt x="481" y="479"/>
                  </a:lnTo>
                  <a:lnTo>
                    <a:pt x="473" y="483"/>
                  </a:lnTo>
                  <a:lnTo>
                    <a:pt x="466" y="488"/>
                  </a:lnTo>
                  <a:lnTo>
                    <a:pt x="458" y="492"/>
                  </a:lnTo>
                  <a:lnTo>
                    <a:pt x="450" y="497"/>
                  </a:lnTo>
                  <a:lnTo>
                    <a:pt x="434" y="505"/>
                  </a:lnTo>
                  <a:lnTo>
                    <a:pt x="418" y="510"/>
                  </a:lnTo>
                  <a:lnTo>
                    <a:pt x="401" y="513"/>
                  </a:lnTo>
                  <a:lnTo>
                    <a:pt x="386" y="516"/>
                  </a:lnTo>
                  <a:lnTo>
                    <a:pt x="353" y="517"/>
                  </a:lnTo>
                  <a:lnTo>
                    <a:pt x="321" y="512"/>
                  </a:lnTo>
                  <a:lnTo>
                    <a:pt x="293" y="499"/>
                  </a:lnTo>
                  <a:lnTo>
                    <a:pt x="277" y="494"/>
                  </a:lnTo>
                  <a:lnTo>
                    <a:pt x="265" y="487"/>
                  </a:lnTo>
                  <a:lnTo>
                    <a:pt x="251" y="483"/>
                  </a:lnTo>
                  <a:lnTo>
                    <a:pt x="242" y="477"/>
                  </a:lnTo>
                  <a:lnTo>
                    <a:pt x="221" y="468"/>
                  </a:lnTo>
                  <a:lnTo>
                    <a:pt x="204" y="459"/>
                  </a:lnTo>
                  <a:lnTo>
                    <a:pt x="178" y="429"/>
                  </a:lnTo>
                  <a:lnTo>
                    <a:pt x="157" y="376"/>
                  </a:lnTo>
                  <a:lnTo>
                    <a:pt x="149" y="340"/>
                  </a:lnTo>
                  <a:lnTo>
                    <a:pt x="142" y="303"/>
                  </a:lnTo>
                  <a:lnTo>
                    <a:pt x="133" y="231"/>
                  </a:lnTo>
                  <a:lnTo>
                    <a:pt x="130" y="169"/>
                  </a:lnTo>
                  <a:lnTo>
                    <a:pt x="137" y="121"/>
                  </a:lnTo>
                  <a:lnTo>
                    <a:pt x="149" y="80"/>
                  </a:lnTo>
                  <a:lnTo>
                    <a:pt x="160" y="41"/>
                  </a:lnTo>
                  <a:lnTo>
                    <a:pt x="171" y="0"/>
                  </a:lnTo>
                  <a:lnTo>
                    <a:pt x="69" y="117"/>
                  </a:lnTo>
                  <a:lnTo>
                    <a:pt x="0" y="275"/>
                  </a:lnTo>
                  <a:close/>
                </a:path>
              </a:pathLst>
            </a:custGeom>
            <a:solidFill>
              <a:srgbClr val="8DA888"/>
            </a:solidFill>
            <a:ln w="9360">
              <a:solidFill>
                <a:schemeClr val="accent2"/>
              </a:solidFill>
              <a:round/>
            </a:ln>
          </p:spPr>
          <p:style>
            <a:lnRef idx="0">
              <a:scrgbClr r="0" g="0" b="0"/>
            </a:lnRef>
            <a:fillRef idx="0">
              <a:scrgbClr r="0" g="0" b="0"/>
            </a:fillRef>
            <a:effectRef idx="0">
              <a:scrgbClr r="0" g="0" b="0"/>
            </a:effectRef>
            <a:fontRef idx="minor"/>
          </p:style>
        </p:sp>
        <p:sp>
          <p:nvSpPr>
            <p:cNvPr id="536" name="CustomShape 56"/>
            <p:cNvSpPr/>
            <p:nvPr/>
          </p:nvSpPr>
          <p:spPr>
            <a:xfrm>
              <a:off x="6504120" y="4175280"/>
              <a:ext cx="131400" cy="178920"/>
            </a:xfrm>
            <a:custGeom>
              <a:avLst/>
              <a:gdLst/>
              <a:ahLst/>
              <a:cxnLst/>
              <a:rect l="l" t="t" r="r" b="b"/>
              <a:pathLst>
                <a:path w="249" h="337">
                  <a:moveTo>
                    <a:pt x="4" y="124"/>
                  </a:moveTo>
                  <a:lnTo>
                    <a:pt x="36" y="40"/>
                  </a:lnTo>
                  <a:lnTo>
                    <a:pt x="100" y="0"/>
                  </a:lnTo>
                  <a:lnTo>
                    <a:pt x="183" y="1"/>
                  </a:lnTo>
                  <a:lnTo>
                    <a:pt x="233" y="59"/>
                  </a:lnTo>
                  <a:lnTo>
                    <a:pt x="249" y="135"/>
                  </a:lnTo>
                  <a:lnTo>
                    <a:pt x="238" y="234"/>
                  </a:lnTo>
                  <a:lnTo>
                    <a:pt x="188" y="305"/>
                  </a:lnTo>
                  <a:lnTo>
                    <a:pt x="126" y="337"/>
                  </a:lnTo>
                  <a:lnTo>
                    <a:pt x="62" y="318"/>
                  </a:lnTo>
                  <a:lnTo>
                    <a:pt x="19" y="264"/>
                  </a:lnTo>
                  <a:lnTo>
                    <a:pt x="0" y="180"/>
                  </a:lnTo>
                  <a:lnTo>
                    <a:pt x="4" y="124"/>
                  </a:lnTo>
                  <a:close/>
                </a:path>
              </a:pathLst>
            </a:custGeom>
            <a:solidFill>
              <a:srgbClr val="8DA888"/>
            </a:solidFill>
            <a:ln w="9360">
              <a:solidFill>
                <a:schemeClr val="accent2"/>
              </a:solidFill>
              <a:round/>
            </a:ln>
          </p:spPr>
          <p:style>
            <a:lnRef idx="0">
              <a:scrgbClr r="0" g="0" b="0"/>
            </a:lnRef>
            <a:fillRef idx="0">
              <a:scrgbClr r="0" g="0" b="0"/>
            </a:fillRef>
            <a:effectRef idx="0">
              <a:scrgbClr r="0" g="0" b="0"/>
            </a:effectRef>
            <a:fontRef idx="minor"/>
          </p:style>
        </p:sp>
        <p:sp>
          <p:nvSpPr>
            <p:cNvPr id="537" name="CustomShape 57"/>
            <p:cNvSpPr/>
            <p:nvPr/>
          </p:nvSpPr>
          <p:spPr>
            <a:xfrm>
              <a:off x="5791320" y="4330800"/>
              <a:ext cx="703080" cy="158400"/>
            </a:xfrm>
            <a:custGeom>
              <a:avLst/>
              <a:gdLst/>
              <a:ahLst/>
              <a:cxnLst/>
              <a:rect l="l" t="t" r="r" b="b"/>
              <a:pathLst>
                <a:path w="1330" h="299">
                  <a:moveTo>
                    <a:pt x="1141" y="0"/>
                  </a:moveTo>
                  <a:lnTo>
                    <a:pt x="606" y="49"/>
                  </a:lnTo>
                  <a:lnTo>
                    <a:pt x="0" y="193"/>
                  </a:lnTo>
                  <a:lnTo>
                    <a:pt x="433" y="155"/>
                  </a:lnTo>
                  <a:lnTo>
                    <a:pt x="134" y="270"/>
                  </a:lnTo>
                  <a:lnTo>
                    <a:pt x="718" y="175"/>
                  </a:lnTo>
                  <a:lnTo>
                    <a:pt x="444" y="299"/>
                  </a:lnTo>
                  <a:lnTo>
                    <a:pt x="945" y="199"/>
                  </a:lnTo>
                  <a:lnTo>
                    <a:pt x="810" y="278"/>
                  </a:lnTo>
                  <a:lnTo>
                    <a:pt x="1330" y="160"/>
                  </a:lnTo>
                  <a:lnTo>
                    <a:pt x="1141" y="0"/>
                  </a:lnTo>
                  <a:close/>
                </a:path>
              </a:pathLst>
            </a:custGeom>
            <a:solidFill>
              <a:srgbClr val="8DA888"/>
            </a:solidFill>
            <a:ln w="9360">
              <a:solidFill>
                <a:schemeClr val="accent2"/>
              </a:solidFill>
              <a:round/>
            </a:ln>
          </p:spPr>
          <p:style>
            <a:lnRef idx="0">
              <a:scrgbClr r="0" g="0" b="0"/>
            </a:lnRef>
            <a:fillRef idx="0">
              <a:scrgbClr r="0" g="0" b="0"/>
            </a:fillRef>
            <a:effectRef idx="0">
              <a:scrgbClr r="0" g="0" b="0"/>
            </a:effectRef>
            <a:fontRef idx="minor"/>
          </p:style>
        </p:sp>
      </p:grpSp>
      <p:sp>
        <p:nvSpPr>
          <p:cNvPr id="538" name="TextShape 58"/>
          <p:cNvSpPr txBox="1"/>
          <p:nvPr/>
        </p:nvSpPr>
        <p:spPr>
          <a:xfrm>
            <a:off x="380880" y="6248520"/>
            <a:ext cx="3580920" cy="456840"/>
          </a:xfrm>
          <a:prstGeom prst="rect">
            <a:avLst/>
          </a:prstGeom>
          <a:noFill/>
          <a:ln w="9360">
            <a:noFill/>
          </a:ln>
        </p:spPr>
        <p:txBody>
          <a:bodyPr anchor="b">
            <a:noAutofit/>
          </a:bodyPr>
          <a:lstStyle/>
          <a:p>
            <a:pPr>
              <a:lnSpc>
                <a:spcPct val="100000"/>
              </a:lnSpc>
            </a:pPr>
            <a:r>
              <a:rPr lang="tr-TR" sz="1400" b="0" strike="noStrike" spc="-1">
                <a:solidFill>
                  <a:srgbClr val="40458C"/>
                </a:solidFill>
                <a:latin typeface="Tahoma"/>
                <a:ea typeface="ＭＳ Ｐゴシック"/>
              </a:rPr>
              <a:t>© 2014 Goodrich, Tamassia, Goldwasser</a:t>
            </a:r>
            <a:endParaRPr lang="tr-TR" sz="1400" b="0" strike="noStrike" spc="-1">
              <a:latin typeface="Times New Roman"/>
            </a:endParaRPr>
          </a:p>
        </p:txBody>
      </p:sp>
      <p:sp>
        <p:nvSpPr>
          <p:cNvPr id="539" name="TextShape 59"/>
          <p:cNvSpPr txBox="1"/>
          <p:nvPr/>
        </p:nvSpPr>
        <p:spPr>
          <a:xfrm>
            <a:off x="914400" y="380880"/>
            <a:ext cx="6629040" cy="990360"/>
          </a:xfrm>
          <a:prstGeom prst="rect">
            <a:avLst/>
          </a:prstGeom>
          <a:noFill/>
          <a:ln>
            <a:noFill/>
          </a:ln>
        </p:spPr>
        <p:txBody>
          <a:bodyPr>
            <a:normAutofit/>
          </a:bodyPr>
          <a:lstStyle/>
          <a:p>
            <a:pPr>
              <a:lnSpc>
                <a:spcPct val="100000"/>
              </a:lnSpc>
              <a:spcBef>
                <a:spcPts val="360"/>
              </a:spcBef>
            </a:pPr>
            <a:r>
              <a:rPr lang="tr-TR" sz="1800" b="0" strike="noStrike" spc="-1">
                <a:solidFill>
                  <a:srgbClr val="40458C"/>
                </a:solidFill>
                <a:latin typeface="Tahoma"/>
                <a:ea typeface="ＭＳ Ｐゴシック"/>
              </a:rPr>
              <a:t>Presentation for use with the textbook </a:t>
            </a:r>
            <a:r>
              <a:rPr lang="tr-TR" sz="1800" b="0" strike="noStrike" spc="-1">
                <a:solidFill>
                  <a:srgbClr val="BE2D00"/>
                </a:solidFill>
                <a:latin typeface="Tahoma"/>
                <a:ea typeface="ＭＳ Ｐゴシック"/>
              </a:rPr>
              <a:t>Data Structures and Algorithms in Java, 6</a:t>
            </a:r>
            <a:r>
              <a:rPr lang="tr-TR" sz="1800" b="0" strike="noStrike" spc="-1" baseline="30000">
                <a:solidFill>
                  <a:srgbClr val="BE2D00"/>
                </a:solidFill>
                <a:latin typeface="Tahoma"/>
                <a:ea typeface="ＭＳ Ｐゴシック"/>
              </a:rPr>
              <a:t>th</a:t>
            </a:r>
            <a:r>
              <a:rPr lang="tr-TR" sz="1800" b="0" strike="noStrike" spc="-1">
                <a:solidFill>
                  <a:srgbClr val="BE2D00"/>
                </a:solidFill>
                <a:latin typeface="Tahoma"/>
                <a:ea typeface="ＭＳ Ｐゴシック"/>
              </a:rPr>
              <a:t> edition</a:t>
            </a:r>
            <a:r>
              <a:rPr lang="tr-TR" sz="1800" b="0" strike="noStrike" spc="-1">
                <a:solidFill>
                  <a:srgbClr val="40458C"/>
                </a:solidFill>
                <a:latin typeface="Tahoma"/>
                <a:ea typeface="ＭＳ Ｐゴシック"/>
              </a:rPr>
              <a:t>, by M. T. Goodrich, R. Tamassia, and M. H. Goldwasser, Wiley, 2014</a:t>
            </a:r>
            <a:endParaRPr lang="tr-TR"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2B9FC-C827-CB5B-3DAD-BC5C911E243D}"/>
              </a:ext>
            </a:extLst>
          </p:cNvPr>
          <p:cNvSpPr>
            <a:spLocks noGrp="1"/>
          </p:cNvSpPr>
          <p:nvPr>
            <p:ph type="title"/>
          </p:nvPr>
        </p:nvSpPr>
        <p:spPr>
          <a:xfrm>
            <a:off x="609480" y="571541"/>
            <a:ext cx="7772040" cy="609398"/>
          </a:xfrm>
        </p:spPr>
        <p:txBody>
          <a:bodyPr/>
          <a:lstStyle/>
          <a:p>
            <a:r>
              <a:rPr lang="en-US" sz="4400" b="0" strike="noStrike" spc="-1" dirty="0">
                <a:solidFill>
                  <a:srgbClr val="BE2D00"/>
                </a:solidFill>
                <a:latin typeface="Tahoma"/>
                <a:ea typeface="ＭＳ Ｐゴシック"/>
              </a:rPr>
              <a:t>Queue Interface in Java</a:t>
            </a:r>
            <a:endParaRPr lang="en-TR" dirty="0"/>
          </a:p>
        </p:txBody>
      </p:sp>
      <p:sp>
        <p:nvSpPr>
          <p:cNvPr id="3" name="Subtitle 2">
            <a:extLst>
              <a:ext uri="{FF2B5EF4-FFF2-40B4-BE49-F238E27FC236}">
                <a16:creationId xmlns:a16="http://schemas.microsoft.com/office/drawing/2014/main" id="{F0615745-8C49-75BE-4D65-961991D9D974}"/>
              </a:ext>
            </a:extLst>
          </p:cNvPr>
          <p:cNvSpPr>
            <a:spLocks noGrp="1"/>
          </p:cNvSpPr>
          <p:nvPr>
            <p:ph type="subTitle"/>
          </p:nvPr>
        </p:nvSpPr>
        <p:spPr>
          <a:xfrm>
            <a:off x="0" y="1758583"/>
            <a:ext cx="9263270" cy="3227550"/>
          </a:xfrm>
        </p:spPr>
        <p:txBody>
          <a:bodyPr/>
          <a:lstStyle/>
          <a:p>
            <a:pPr algn="l"/>
            <a:r>
              <a:rPr lang="en-US" sz="2400" b="1" i="0" dirty="0">
                <a:solidFill>
                  <a:srgbClr val="3A3A3A"/>
                </a:solidFill>
                <a:effectLst/>
                <a:latin typeface="Source Serif Pro" panose="02040603050405020204" pitchFamily="18" charset="0"/>
              </a:rPr>
              <a:t>The general definition of the Queue interface is:</a:t>
            </a:r>
            <a:endParaRPr lang="en-US" sz="2400" b="0" i="0" dirty="0">
              <a:solidFill>
                <a:srgbClr val="3A3A3A"/>
              </a:solidFill>
              <a:effectLst/>
              <a:latin typeface="Source Serif Pro" panose="02040603050405020204" pitchFamily="18" charset="0"/>
            </a:endParaRPr>
          </a:p>
          <a:p>
            <a:pPr marL="0" indent="0" algn="l">
              <a:buNone/>
            </a:pPr>
            <a:r>
              <a:rPr lang="en-US" sz="2400" dirty="0"/>
              <a:t>   public interface Queue&lt;E&gt; extends Collection&lt;E&gt;</a:t>
            </a:r>
          </a:p>
          <a:p>
            <a:pPr algn="l"/>
            <a:endParaRPr lang="en-US" sz="2400" b="0" i="0" dirty="0">
              <a:solidFill>
                <a:srgbClr val="3A3A3A"/>
              </a:solidFill>
              <a:effectLst/>
              <a:latin typeface="Source Serif Pro" panose="02040603050405020204" pitchFamily="18" charset="0"/>
            </a:endParaRPr>
          </a:p>
          <a:p>
            <a:pPr algn="l"/>
            <a:r>
              <a:rPr lang="en-US" sz="2400" b="0" i="0" dirty="0">
                <a:solidFill>
                  <a:srgbClr val="3A3A3A"/>
                </a:solidFill>
                <a:effectLst/>
                <a:latin typeface="Source Serif Pro" panose="02040603050405020204" pitchFamily="18" charset="0"/>
              </a:rPr>
              <a:t>As the Queue is an interface, it cannot be instantiated. We need some concrete classes to implement the functionality of the Queue interface. Two classes implement the Queue interface i.e. LinkedList and </a:t>
            </a:r>
            <a:r>
              <a:rPr lang="en-US" sz="2400" b="0" i="0" dirty="0" err="1">
                <a:solidFill>
                  <a:srgbClr val="3A3A3A"/>
                </a:solidFill>
                <a:effectLst/>
                <a:latin typeface="Source Serif Pro" panose="02040603050405020204" pitchFamily="18" charset="0"/>
              </a:rPr>
              <a:t>PriorityQueue</a:t>
            </a:r>
            <a:r>
              <a:rPr lang="en-US" sz="2400" b="0" i="0" dirty="0">
                <a:solidFill>
                  <a:srgbClr val="3A3A3A"/>
                </a:solidFill>
                <a:effectLst/>
                <a:latin typeface="Source Serif Pro" panose="02040603050405020204" pitchFamily="18" charset="0"/>
              </a:rPr>
              <a:t>.</a:t>
            </a:r>
          </a:p>
          <a:p>
            <a:endParaRPr lang="en-TR" dirty="0"/>
          </a:p>
        </p:txBody>
      </p:sp>
      <p:pic>
        <p:nvPicPr>
          <p:cNvPr id="2052" name="Picture 4">
            <a:extLst>
              <a:ext uri="{FF2B5EF4-FFF2-40B4-BE49-F238E27FC236}">
                <a16:creationId xmlns:a16="http://schemas.microsoft.com/office/drawing/2014/main" id="{038E1B39-3C7E-AA12-31A2-7FA113803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7183" y="4614354"/>
            <a:ext cx="3218898" cy="1898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317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Lightbox">
            <a:extLst>
              <a:ext uri="{FF2B5EF4-FFF2-40B4-BE49-F238E27FC236}">
                <a16:creationId xmlns:a16="http://schemas.microsoft.com/office/drawing/2014/main" id="{0D84EBF9-F1C8-890F-08B5-CB898BF7B1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0017" y="1683570"/>
            <a:ext cx="6057694" cy="513726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215E87F2-82AF-44FC-5919-71A7A439E725}"/>
              </a:ext>
            </a:extLst>
          </p:cNvPr>
          <p:cNvSpPr>
            <a:spLocks noGrp="1"/>
          </p:cNvSpPr>
          <p:nvPr>
            <p:ph type="title"/>
          </p:nvPr>
        </p:nvSpPr>
        <p:spPr>
          <a:xfrm>
            <a:off x="609480" y="571541"/>
            <a:ext cx="7772040" cy="609398"/>
          </a:xfrm>
        </p:spPr>
        <p:txBody>
          <a:bodyPr/>
          <a:lstStyle/>
          <a:p>
            <a:r>
              <a:rPr lang="en-US" sz="4400" b="0" strike="noStrike" spc="-1" dirty="0">
                <a:solidFill>
                  <a:srgbClr val="BE2D00"/>
                </a:solidFill>
                <a:latin typeface="Tahoma"/>
                <a:ea typeface="ＭＳ Ｐゴシック"/>
              </a:rPr>
              <a:t>Queue Interface in Java</a:t>
            </a:r>
            <a:endParaRPr lang="en-TR" dirty="0"/>
          </a:p>
        </p:txBody>
      </p:sp>
    </p:spTree>
    <p:extLst>
      <p:ext uri="{BB962C8B-B14F-4D97-AF65-F5344CB8AC3E}">
        <p14:creationId xmlns:p14="http://schemas.microsoft.com/office/powerpoint/2010/main" val="458079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DC4AA-FAED-E612-F920-25B04C147DEC}"/>
              </a:ext>
            </a:extLst>
          </p:cNvPr>
          <p:cNvSpPr>
            <a:spLocks noGrp="1"/>
          </p:cNvSpPr>
          <p:nvPr>
            <p:ph type="title"/>
          </p:nvPr>
        </p:nvSpPr>
        <p:spPr>
          <a:xfrm>
            <a:off x="609480" y="571541"/>
            <a:ext cx="7772040" cy="609398"/>
          </a:xfrm>
        </p:spPr>
        <p:txBody>
          <a:bodyPr/>
          <a:lstStyle/>
          <a:p>
            <a:r>
              <a:rPr lang="en-US" sz="4400" b="0" strike="noStrike" spc="-1" dirty="0">
                <a:solidFill>
                  <a:srgbClr val="BE2D00"/>
                </a:solidFill>
                <a:latin typeface="Tahoma"/>
                <a:ea typeface="ＭＳ Ｐゴシック"/>
              </a:rPr>
              <a:t>How to </a:t>
            </a:r>
            <a:r>
              <a:rPr lang="en-US" spc="-1" dirty="0">
                <a:solidFill>
                  <a:srgbClr val="BE2D00"/>
                </a:solidFill>
                <a:latin typeface="Tahoma"/>
                <a:ea typeface="ＭＳ Ｐゴシック"/>
              </a:rPr>
              <a:t>Use </a:t>
            </a:r>
            <a:r>
              <a:rPr lang="en-US" sz="4400" b="0" strike="noStrike" spc="-1" dirty="0">
                <a:solidFill>
                  <a:srgbClr val="BE2D00"/>
                </a:solidFill>
                <a:latin typeface="Tahoma"/>
                <a:ea typeface="ＭＳ Ｐゴシック"/>
              </a:rPr>
              <a:t>Queue in Java</a:t>
            </a:r>
            <a:endParaRPr lang="en-TR" dirty="0"/>
          </a:p>
        </p:txBody>
      </p:sp>
      <p:sp>
        <p:nvSpPr>
          <p:cNvPr id="3" name="Subtitle 2">
            <a:extLst>
              <a:ext uri="{FF2B5EF4-FFF2-40B4-BE49-F238E27FC236}">
                <a16:creationId xmlns:a16="http://schemas.microsoft.com/office/drawing/2014/main" id="{85A7BE95-80B5-DDB7-D4C9-737C1C512B62}"/>
              </a:ext>
            </a:extLst>
          </p:cNvPr>
          <p:cNvSpPr>
            <a:spLocks noGrp="1"/>
          </p:cNvSpPr>
          <p:nvPr>
            <p:ph type="subTitle"/>
          </p:nvPr>
        </p:nvSpPr>
        <p:spPr>
          <a:xfrm>
            <a:off x="762480" y="1581328"/>
            <a:ext cx="8381520" cy="4461663"/>
          </a:xfrm>
        </p:spPr>
        <p:txBody>
          <a:bodyPr/>
          <a:lstStyle/>
          <a:p>
            <a:pPr algn="l"/>
            <a:r>
              <a:rPr lang="en-US" sz="2000" i="0" dirty="0">
                <a:solidFill>
                  <a:srgbClr val="3A3A3A"/>
                </a:solidFill>
                <a:effectLst/>
              </a:rPr>
              <a:t>How To Use A Queue In Java?</a:t>
            </a:r>
          </a:p>
          <a:p>
            <a:pPr algn="l"/>
            <a:r>
              <a:rPr lang="en-US" sz="2000" i="0" dirty="0">
                <a:solidFill>
                  <a:srgbClr val="3A3A3A"/>
                </a:solidFill>
                <a:effectLst/>
              </a:rPr>
              <a:t>To use a queue in Java, we must first import the queue interface as follows:</a:t>
            </a:r>
          </a:p>
          <a:p>
            <a:pPr marL="0" indent="0" algn="l">
              <a:buNone/>
            </a:pPr>
            <a:r>
              <a:rPr lang="en-US" sz="2000" i="1" dirty="0"/>
              <a:t>    </a:t>
            </a:r>
            <a:r>
              <a:rPr lang="en-US" sz="2000" i="1" dirty="0">
                <a:effectLst/>
              </a:rPr>
              <a:t>import </a:t>
            </a:r>
            <a:r>
              <a:rPr lang="en-US" sz="2000" i="1" dirty="0" err="1">
                <a:effectLst/>
              </a:rPr>
              <a:t>java.util.queue</a:t>
            </a:r>
            <a:r>
              <a:rPr lang="en-US" sz="2000" i="1" dirty="0">
                <a:effectLst/>
              </a:rPr>
              <a:t>; </a:t>
            </a:r>
            <a:r>
              <a:rPr lang="en-US" sz="2000" i="0" dirty="0">
                <a:solidFill>
                  <a:srgbClr val="3A3A3A"/>
                </a:solidFill>
                <a:effectLst/>
              </a:rPr>
              <a:t>Or</a:t>
            </a:r>
            <a:r>
              <a:rPr lang="en-US" sz="2000" dirty="0">
                <a:solidFill>
                  <a:srgbClr val="3A3A3A"/>
                </a:solidFill>
              </a:rPr>
              <a:t>   </a:t>
            </a:r>
            <a:r>
              <a:rPr lang="en-US" sz="2000" i="1" dirty="0">
                <a:effectLst/>
              </a:rPr>
              <a:t>import </a:t>
            </a:r>
            <a:r>
              <a:rPr lang="en-US" sz="2000" i="1" dirty="0" err="1">
                <a:effectLst/>
              </a:rPr>
              <a:t>java.util</a:t>
            </a:r>
            <a:r>
              <a:rPr lang="en-US" sz="2000" i="1" dirty="0">
                <a:effectLst/>
              </a:rPr>
              <a:t>.*;</a:t>
            </a:r>
          </a:p>
          <a:p>
            <a:pPr algn="l"/>
            <a:r>
              <a:rPr lang="en-US" sz="2000" i="0" dirty="0">
                <a:solidFill>
                  <a:srgbClr val="3A3A3A"/>
                </a:solidFill>
                <a:effectLst/>
              </a:rPr>
              <a:t>Once this is imported, we can create a queue as shown below:</a:t>
            </a:r>
          </a:p>
          <a:p>
            <a:pPr marL="0" indent="0" algn="l">
              <a:buNone/>
            </a:pPr>
            <a:r>
              <a:rPr lang="en-US" sz="2000" i="1" dirty="0">
                <a:effectLst/>
              </a:rPr>
              <a:t>    Queue&lt;String&gt; </a:t>
            </a:r>
            <a:r>
              <a:rPr lang="en-US" sz="2000" i="1" dirty="0" err="1">
                <a:effectLst/>
              </a:rPr>
              <a:t>str_queue</a:t>
            </a:r>
            <a:r>
              <a:rPr lang="en-US" sz="2000" i="1" dirty="0">
                <a:effectLst/>
              </a:rPr>
              <a:t> = new LinkedList&lt;&gt; ();</a:t>
            </a:r>
          </a:p>
          <a:p>
            <a:pPr marL="0" indent="0" algn="l">
              <a:buNone/>
            </a:pPr>
            <a:r>
              <a:rPr lang="en-US" sz="2000" i="0" dirty="0">
                <a:solidFill>
                  <a:srgbClr val="3A3A3A"/>
                </a:solidFill>
                <a:effectLst/>
              </a:rPr>
              <a:t>As Queue is an interface, we use a LinkedList class that implements the Queue interface to create a queue object.</a:t>
            </a:r>
          </a:p>
          <a:p>
            <a:pPr algn="l"/>
            <a:r>
              <a:rPr lang="en-US" sz="2000" i="0" dirty="0">
                <a:solidFill>
                  <a:srgbClr val="3A3A3A"/>
                </a:solidFill>
                <a:effectLst/>
              </a:rPr>
              <a:t>Similarly, we can create a queue with other concrete classes.</a:t>
            </a:r>
          </a:p>
          <a:p>
            <a:pPr marL="0" indent="0">
              <a:buNone/>
            </a:pPr>
            <a:r>
              <a:rPr lang="en-US" sz="2000" i="1" dirty="0">
                <a:effectLst/>
              </a:rPr>
              <a:t>Queue&lt;String&gt; </a:t>
            </a:r>
            <a:r>
              <a:rPr lang="en-US" sz="2000" i="1" dirty="0" err="1">
                <a:effectLst/>
              </a:rPr>
              <a:t>str_pqueue</a:t>
            </a:r>
            <a:r>
              <a:rPr lang="en-US" sz="2000" i="1" dirty="0">
                <a:effectLst/>
              </a:rPr>
              <a:t> = new </a:t>
            </a:r>
            <a:r>
              <a:rPr lang="en-US" sz="2000" i="1" dirty="0" err="1">
                <a:effectLst/>
              </a:rPr>
              <a:t>PriorityQueue</a:t>
            </a:r>
            <a:r>
              <a:rPr lang="en-US" sz="2000" i="1" dirty="0">
                <a:effectLst/>
              </a:rPr>
              <a:t>&lt;&gt; ();</a:t>
            </a:r>
            <a:r>
              <a:rPr lang="en-US" sz="2000" dirty="0"/>
              <a:t> </a:t>
            </a:r>
          </a:p>
          <a:p>
            <a:pPr marL="0" indent="0">
              <a:buNone/>
            </a:pPr>
            <a:r>
              <a:rPr lang="en-US" sz="2000" i="1" dirty="0">
                <a:effectLst/>
              </a:rPr>
              <a:t>Queue&lt;Integer&gt; </a:t>
            </a:r>
            <a:r>
              <a:rPr lang="en-US" sz="2000" i="1" dirty="0" err="1">
                <a:effectLst/>
              </a:rPr>
              <a:t>int_queue</a:t>
            </a:r>
            <a:r>
              <a:rPr lang="en-US" sz="2000" i="1" dirty="0">
                <a:effectLst/>
              </a:rPr>
              <a:t> = new </a:t>
            </a:r>
            <a:r>
              <a:rPr lang="en-US" sz="2000" i="1" dirty="0" err="1">
                <a:effectLst/>
              </a:rPr>
              <a:t>ArrayDeque</a:t>
            </a:r>
            <a:r>
              <a:rPr lang="en-US" sz="2000" i="1" dirty="0">
                <a:effectLst/>
              </a:rPr>
              <a:t>&lt;&gt; ();</a:t>
            </a:r>
            <a:endParaRPr lang="en-TR" sz="2000" dirty="0"/>
          </a:p>
        </p:txBody>
      </p:sp>
    </p:spTree>
    <p:extLst>
      <p:ext uri="{BB962C8B-B14F-4D97-AF65-F5344CB8AC3E}">
        <p14:creationId xmlns:p14="http://schemas.microsoft.com/office/powerpoint/2010/main" val="84402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 name="TextShape 1"/>
          <p:cNvSpPr txBox="1"/>
          <p:nvPr/>
        </p:nvSpPr>
        <p:spPr>
          <a:xfrm>
            <a:off x="609480" y="304920"/>
            <a:ext cx="7772040" cy="1142640"/>
          </a:xfrm>
          <a:prstGeom prst="rect">
            <a:avLst/>
          </a:prstGeom>
          <a:noFill/>
          <a:ln>
            <a:noFill/>
          </a:ln>
        </p:spPr>
        <p:txBody>
          <a:bodyPr anchor="b">
            <a:noAutofit/>
          </a:bodyPr>
          <a:lstStyle/>
          <a:p>
            <a:pPr>
              <a:lnSpc>
                <a:spcPct val="100000"/>
              </a:lnSpc>
            </a:pPr>
            <a:r>
              <a:rPr lang="en-US" sz="4400" b="0" strike="noStrike" spc="-1">
                <a:solidFill>
                  <a:srgbClr val="BE2D00"/>
                </a:solidFill>
                <a:latin typeface="Tahoma"/>
                <a:ea typeface="ＭＳ Ｐゴシック"/>
              </a:rPr>
              <a:t>Array-based Implementation</a:t>
            </a:r>
            <a:endParaRPr lang="en-US" sz="4400" b="0" strike="noStrike" spc="-1">
              <a:solidFill>
                <a:srgbClr val="40458C"/>
              </a:solidFill>
              <a:latin typeface="Tahoma"/>
            </a:endParaRPr>
          </a:p>
        </p:txBody>
      </p:sp>
      <p:sp>
        <p:nvSpPr>
          <p:cNvPr id="781" name="TextShape 2"/>
          <p:cNvSpPr txBox="1"/>
          <p:nvPr/>
        </p:nvSpPr>
        <p:spPr>
          <a:xfrm>
            <a:off x="380880" y="6248520"/>
            <a:ext cx="3580920" cy="456840"/>
          </a:xfrm>
          <a:prstGeom prst="rect">
            <a:avLst/>
          </a:prstGeom>
          <a:noFill/>
          <a:ln w="9360">
            <a:noFill/>
          </a:ln>
        </p:spPr>
        <p:txBody>
          <a:bodyPr anchor="b">
            <a:noAutofit/>
          </a:bodyPr>
          <a:lstStyle/>
          <a:p>
            <a:pPr>
              <a:lnSpc>
                <a:spcPct val="100000"/>
              </a:lnSpc>
            </a:pPr>
            <a:r>
              <a:rPr lang="tr-TR" sz="1400" b="0" strike="noStrike" spc="-1">
                <a:solidFill>
                  <a:srgbClr val="40458C"/>
                </a:solidFill>
                <a:latin typeface="Tahoma"/>
                <a:ea typeface="ＭＳ Ｐゴシック"/>
              </a:rPr>
              <a:t>© 2014 Goodrich, Tamassia, Goldwasser</a:t>
            </a:r>
            <a:endParaRPr lang="tr-TR" sz="1400" b="0" strike="noStrike" spc="-1">
              <a:latin typeface="Times New Roman"/>
            </a:endParaRPr>
          </a:p>
        </p:txBody>
      </p:sp>
      <p:sp>
        <p:nvSpPr>
          <p:cNvPr id="782" name="TextShape 3"/>
          <p:cNvSpPr txBox="1"/>
          <p:nvPr/>
        </p:nvSpPr>
        <p:spPr>
          <a:xfrm>
            <a:off x="6553080" y="6248520"/>
            <a:ext cx="1904760" cy="456840"/>
          </a:xfrm>
          <a:prstGeom prst="rect">
            <a:avLst/>
          </a:prstGeom>
          <a:noFill/>
          <a:ln w="9360">
            <a:noFill/>
          </a:ln>
        </p:spPr>
        <p:txBody>
          <a:bodyPr anchor="b">
            <a:noAutofit/>
          </a:bodyPr>
          <a:lstStyle/>
          <a:p>
            <a:pPr algn="r">
              <a:lnSpc>
                <a:spcPct val="100000"/>
              </a:lnSpc>
            </a:pPr>
            <a:fld id="{33AE9165-E621-4D56-A13A-A8E636D3CF23}" type="slidenum">
              <a:rPr lang="tr-TR" sz="1400" b="0" strike="noStrike" spc="-1">
                <a:solidFill>
                  <a:srgbClr val="40458C"/>
                </a:solidFill>
                <a:latin typeface="Tahoma"/>
                <a:ea typeface="ＭＳ Ｐゴシック"/>
              </a:rPr>
              <a:t>13</a:t>
            </a:fld>
            <a:endParaRPr lang="tr-TR" sz="1400" b="0" strike="noStrike" spc="-1">
              <a:latin typeface="Times New Roman"/>
            </a:endParaRPr>
          </a:p>
        </p:txBody>
      </p:sp>
      <p:sp>
        <p:nvSpPr>
          <p:cNvPr id="783" name="TextShape 4"/>
          <p:cNvSpPr txBox="1"/>
          <p:nvPr/>
        </p:nvSpPr>
        <p:spPr>
          <a:xfrm>
            <a:off x="3124080" y="6248520"/>
            <a:ext cx="2895120" cy="456840"/>
          </a:xfrm>
          <a:prstGeom prst="rect">
            <a:avLst/>
          </a:prstGeom>
          <a:noFill/>
          <a:ln w="9360">
            <a:noFill/>
          </a:ln>
        </p:spPr>
        <p:txBody>
          <a:bodyPr anchor="b">
            <a:noAutofit/>
          </a:bodyPr>
          <a:lstStyle/>
          <a:p>
            <a:pPr algn="ctr">
              <a:lnSpc>
                <a:spcPct val="100000"/>
              </a:lnSpc>
            </a:pPr>
            <a:r>
              <a:rPr lang="tr-TR" sz="1400" b="0" strike="noStrike" spc="-1">
                <a:solidFill>
                  <a:srgbClr val="40458C"/>
                </a:solidFill>
                <a:latin typeface="Tahoma"/>
              </a:rPr>
              <a:t>Queues</a:t>
            </a:r>
            <a:endParaRPr lang="tr-TR" sz="1400" b="0" strike="noStrike" spc="-1">
              <a:latin typeface="Times New Roman"/>
            </a:endParaRPr>
          </a:p>
        </p:txBody>
      </p:sp>
      <p:pic>
        <p:nvPicPr>
          <p:cNvPr id="784" name="Picture 6"/>
          <p:cNvPicPr/>
          <p:nvPr/>
        </p:nvPicPr>
        <p:blipFill>
          <a:blip r:embed="rId3"/>
          <a:stretch/>
        </p:blipFill>
        <p:spPr>
          <a:xfrm>
            <a:off x="990720" y="1600200"/>
            <a:ext cx="7619760" cy="474408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 name="TextShape 1"/>
          <p:cNvSpPr txBox="1"/>
          <p:nvPr/>
        </p:nvSpPr>
        <p:spPr>
          <a:xfrm>
            <a:off x="609480" y="304920"/>
            <a:ext cx="8229240" cy="1142640"/>
          </a:xfrm>
          <a:prstGeom prst="rect">
            <a:avLst/>
          </a:prstGeom>
          <a:noFill/>
          <a:ln>
            <a:noFill/>
          </a:ln>
        </p:spPr>
        <p:txBody>
          <a:bodyPr anchor="b">
            <a:noAutofit/>
          </a:bodyPr>
          <a:lstStyle/>
          <a:p>
            <a:pPr>
              <a:lnSpc>
                <a:spcPct val="100000"/>
              </a:lnSpc>
            </a:pPr>
            <a:r>
              <a:rPr lang="en-US" sz="4400" b="0" strike="noStrike" spc="-1">
                <a:solidFill>
                  <a:srgbClr val="BE2D00"/>
                </a:solidFill>
                <a:latin typeface="Tahoma"/>
                <a:ea typeface="ＭＳ Ｐゴシック"/>
              </a:rPr>
              <a:t>Array-based Implementation (2)</a:t>
            </a:r>
            <a:endParaRPr lang="en-US" sz="4400" b="0" strike="noStrike" spc="-1">
              <a:solidFill>
                <a:srgbClr val="40458C"/>
              </a:solidFill>
              <a:latin typeface="Tahoma"/>
            </a:endParaRPr>
          </a:p>
        </p:txBody>
      </p:sp>
      <p:sp>
        <p:nvSpPr>
          <p:cNvPr id="786" name="TextShape 2"/>
          <p:cNvSpPr txBox="1"/>
          <p:nvPr/>
        </p:nvSpPr>
        <p:spPr>
          <a:xfrm>
            <a:off x="380880" y="6248520"/>
            <a:ext cx="3580920" cy="456840"/>
          </a:xfrm>
          <a:prstGeom prst="rect">
            <a:avLst/>
          </a:prstGeom>
          <a:noFill/>
          <a:ln w="9360">
            <a:noFill/>
          </a:ln>
        </p:spPr>
        <p:txBody>
          <a:bodyPr anchor="b">
            <a:noAutofit/>
          </a:bodyPr>
          <a:lstStyle/>
          <a:p>
            <a:pPr>
              <a:lnSpc>
                <a:spcPct val="100000"/>
              </a:lnSpc>
            </a:pPr>
            <a:r>
              <a:rPr lang="tr-TR" sz="1400" b="0" strike="noStrike" spc="-1">
                <a:solidFill>
                  <a:srgbClr val="40458C"/>
                </a:solidFill>
                <a:latin typeface="Tahoma"/>
                <a:ea typeface="ＭＳ Ｐゴシック"/>
              </a:rPr>
              <a:t>© 2014 Goodrich, Tamassia, Goldwasser</a:t>
            </a:r>
            <a:endParaRPr lang="tr-TR" sz="1400" b="0" strike="noStrike" spc="-1">
              <a:latin typeface="Times New Roman"/>
            </a:endParaRPr>
          </a:p>
        </p:txBody>
      </p:sp>
      <p:sp>
        <p:nvSpPr>
          <p:cNvPr id="787" name="TextShape 3"/>
          <p:cNvSpPr txBox="1"/>
          <p:nvPr/>
        </p:nvSpPr>
        <p:spPr>
          <a:xfrm>
            <a:off x="6553080" y="6248520"/>
            <a:ext cx="1904760" cy="456840"/>
          </a:xfrm>
          <a:prstGeom prst="rect">
            <a:avLst/>
          </a:prstGeom>
          <a:noFill/>
          <a:ln w="9360">
            <a:noFill/>
          </a:ln>
        </p:spPr>
        <p:txBody>
          <a:bodyPr anchor="b">
            <a:noAutofit/>
          </a:bodyPr>
          <a:lstStyle/>
          <a:p>
            <a:pPr algn="r">
              <a:lnSpc>
                <a:spcPct val="100000"/>
              </a:lnSpc>
            </a:pPr>
            <a:fld id="{B1E26B73-A0A2-487C-93E7-F6410D0FF14B}" type="slidenum">
              <a:rPr lang="tr-TR" sz="1400" b="0" strike="noStrike" spc="-1">
                <a:solidFill>
                  <a:srgbClr val="40458C"/>
                </a:solidFill>
                <a:latin typeface="Tahoma"/>
                <a:ea typeface="ＭＳ Ｐゴシック"/>
              </a:rPr>
              <a:t>14</a:t>
            </a:fld>
            <a:endParaRPr lang="tr-TR" sz="1400" b="0" strike="noStrike" spc="-1">
              <a:latin typeface="Times New Roman"/>
            </a:endParaRPr>
          </a:p>
        </p:txBody>
      </p:sp>
      <p:sp>
        <p:nvSpPr>
          <p:cNvPr id="788" name="TextShape 4"/>
          <p:cNvSpPr txBox="1"/>
          <p:nvPr/>
        </p:nvSpPr>
        <p:spPr>
          <a:xfrm>
            <a:off x="3124080" y="6248520"/>
            <a:ext cx="2895120" cy="456840"/>
          </a:xfrm>
          <a:prstGeom prst="rect">
            <a:avLst/>
          </a:prstGeom>
          <a:noFill/>
          <a:ln w="9360">
            <a:noFill/>
          </a:ln>
        </p:spPr>
        <p:txBody>
          <a:bodyPr anchor="b">
            <a:noAutofit/>
          </a:bodyPr>
          <a:lstStyle/>
          <a:p>
            <a:pPr algn="ctr">
              <a:lnSpc>
                <a:spcPct val="100000"/>
              </a:lnSpc>
            </a:pPr>
            <a:r>
              <a:rPr lang="tr-TR" sz="1400" b="0" strike="noStrike" spc="-1">
                <a:solidFill>
                  <a:srgbClr val="40458C"/>
                </a:solidFill>
                <a:latin typeface="Tahoma"/>
              </a:rPr>
              <a:t>Queues</a:t>
            </a:r>
            <a:endParaRPr lang="tr-TR" sz="1400" b="0" strike="noStrike" spc="-1">
              <a:latin typeface="Times New Roman"/>
            </a:endParaRPr>
          </a:p>
        </p:txBody>
      </p:sp>
      <p:pic>
        <p:nvPicPr>
          <p:cNvPr id="789" name="Picture 2"/>
          <p:cNvPicPr/>
          <p:nvPr/>
        </p:nvPicPr>
        <p:blipFill>
          <a:blip r:embed="rId2"/>
          <a:stretch/>
        </p:blipFill>
        <p:spPr>
          <a:xfrm>
            <a:off x="1066680" y="1600200"/>
            <a:ext cx="6781320" cy="4732920"/>
          </a:xfrm>
          <a:prstGeom prst="rect">
            <a:avLst/>
          </a:prstGeom>
          <a:ln>
            <a:noFill/>
          </a:ln>
        </p:spPr>
      </p:pic>
      <p:sp>
        <p:nvSpPr>
          <p:cNvPr id="2" name="TextBox 1">
            <a:extLst>
              <a:ext uri="{FF2B5EF4-FFF2-40B4-BE49-F238E27FC236}">
                <a16:creationId xmlns:a16="http://schemas.microsoft.com/office/drawing/2014/main" id="{4CDF2138-DCB8-FE5E-7773-D480265CD2A0}"/>
              </a:ext>
            </a:extLst>
          </p:cNvPr>
          <p:cNvSpPr txBox="1"/>
          <p:nvPr/>
        </p:nvSpPr>
        <p:spPr>
          <a:xfrm>
            <a:off x="7646504" y="1921564"/>
            <a:ext cx="646331" cy="369332"/>
          </a:xfrm>
          <a:prstGeom prst="rect">
            <a:avLst/>
          </a:prstGeom>
          <a:noFill/>
        </p:spPr>
        <p:txBody>
          <a:bodyPr wrap="none" rtlCol="0">
            <a:spAutoFit/>
          </a:bodyPr>
          <a:lstStyle/>
          <a:p>
            <a:r>
              <a:rPr lang="en-US" dirty="0">
                <a:solidFill>
                  <a:srgbClr val="FF0000"/>
                </a:solidFill>
              </a:rPr>
              <a:t>O</a:t>
            </a:r>
            <a:r>
              <a:rPr lang="en-TR" dirty="0">
                <a:solidFill>
                  <a:srgbClr val="FF0000"/>
                </a:solidFill>
              </a:rPr>
              <a:t>(1)</a:t>
            </a:r>
          </a:p>
        </p:txBody>
      </p:sp>
      <p:sp>
        <p:nvSpPr>
          <p:cNvPr id="3" name="TextBox 2">
            <a:extLst>
              <a:ext uri="{FF2B5EF4-FFF2-40B4-BE49-F238E27FC236}">
                <a16:creationId xmlns:a16="http://schemas.microsoft.com/office/drawing/2014/main" id="{1839DFA1-43D8-D488-039E-D08024CA9BA7}"/>
              </a:ext>
            </a:extLst>
          </p:cNvPr>
          <p:cNvSpPr txBox="1"/>
          <p:nvPr/>
        </p:nvSpPr>
        <p:spPr>
          <a:xfrm>
            <a:off x="5002695" y="4888468"/>
            <a:ext cx="646331" cy="369332"/>
          </a:xfrm>
          <a:prstGeom prst="rect">
            <a:avLst/>
          </a:prstGeom>
          <a:noFill/>
        </p:spPr>
        <p:txBody>
          <a:bodyPr wrap="none" rtlCol="0">
            <a:spAutoFit/>
          </a:bodyPr>
          <a:lstStyle/>
          <a:p>
            <a:r>
              <a:rPr lang="en-US" dirty="0">
                <a:solidFill>
                  <a:srgbClr val="FF0000"/>
                </a:solidFill>
              </a:rPr>
              <a:t>O</a:t>
            </a:r>
            <a:r>
              <a:rPr lang="en-TR" dirty="0">
                <a:solidFill>
                  <a:srgbClr val="FF0000"/>
                </a:solidFill>
              </a:rPr>
              <a:t>(1)</a:t>
            </a:r>
          </a:p>
        </p:txBody>
      </p:sp>
      <p:sp>
        <p:nvSpPr>
          <p:cNvPr id="4" name="TextBox 3">
            <a:extLst>
              <a:ext uri="{FF2B5EF4-FFF2-40B4-BE49-F238E27FC236}">
                <a16:creationId xmlns:a16="http://schemas.microsoft.com/office/drawing/2014/main" id="{D514D75F-7F7F-73A9-650D-C2519D1E95D3}"/>
              </a:ext>
            </a:extLst>
          </p:cNvPr>
          <p:cNvSpPr txBox="1"/>
          <p:nvPr/>
        </p:nvSpPr>
        <p:spPr>
          <a:xfrm>
            <a:off x="5002695" y="3663374"/>
            <a:ext cx="646331" cy="369332"/>
          </a:xfrm>
          <a:prstGeom prst="rect">
            <a:avLst/>
          </a:prstGeom>
          <a:noFill/>
        </p:spPr>
        <p:txBody>
          <a:bodyPr wrap="none" rtlCol="0">
            <a:spAutoFit/>
          </a:bodyPr>
          <a:lstStyle/>
          <a:p>
            <a:r>
              <a:rPr lang="en-US" dirty="0">
                <a:solidFill>
                  <a:srgbClr val="FF0000"/>
                </a:solidFill>
              </a:rPr>
              <a:t>O</a:t>
            </a:r>
            <a:r>
              <a:rPr lang="en-TR" dirty="0">
                <a:solidFill>
                  <a:srgbClr val="FF0000"/>
                </a:solidFill>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 name="TextShape 1"/>
          <p:cNvSpPr txBox="1"/>
          <p:nvPr/>
        </p:nvSpPr>
        <p:spPr>
          <a:xfrm>
            <a:off x="609480" y="304920"/>
            <a:ext cx="7772040" cy="1142640"/>
          </a:xfrm>
          <a:prstGeom prst="rect">
            <a:avLst/>
          </a:prstGeom>
          <a:noFill/>
          <a:ln>
            <a:noFill/>
          </a:ln>
        </p:spPr>
        <p:txBody>
          <a:bodyPr anchor="b">
            <a:noAutofit/>
          </a:bodyPr>
          <a:lstStyle/>
          <a:p>
            <a:pPr>
              <a:lnSpc>
                <a:spcPct val="100000"/>
              </a:lnSpc>
            </a:pPr>
            <a:r>
              <a:rPr lang="en-US" sz="4400" b="0" strike="noStrike" spc="-1">
                <a:solidFill>
                  <a:srgbClr val="BE2D00"/>
                </a:solidFill>
                <a:latin typeface="Tahoma"/>
                <a:ea typeface="ＭＳ Ｐゴシック"/>
              </a:rPr>
              <a:t>Comparison to java.util.Queue</a:t>
            </a:r>
            <a:endParaRPr lang="en-US" sz="4400" b="0" strike="noStrike" spc="-1">
              <a:solidFill>
                <a:srgbClr val="40458C"/>
              </a:solidFill>
              <a:latin typeface="Tahoma"/>
            </a:endParaRPr>
          </a:p>
        </p:txBody>
      </p:sp>
      <p:sp>
        <p:nvSpPr>
          <p:cNvPr id="791" name="TextShape 2"/>
          <p:cNvSpPr txBox="1"/>
          <p:nvPr/>
        </p:nvSpPr>
        <p:spPr>
          <a:xfrm>
            <a:off x="838080" y="1905120"/>
            <a:ext cx="7772040" cy="4114440"/>
          </a:xfrm>
          <a:prstGeom prst="rect">
            <a:avLst/>
          </a:prstGeom>
          <a:noFill/>
          <a:ln>
            <a:noFill/>
          </a:ln>
        </p:spPr>
        <p:txBody>
          <a:bodyPr>
            <a:noAutofit/>
          </a:bodyPr>
          <a:lstStyle/>
          <a:p>
            <a:pPr marL="343080" indent="-342720">
              <a:lnSpc>
                <a:spcPct val="100000"/>
              </a:lnSpc>
              <a:spcBef>
                <a:spcPts val="641"/>
              </a:spcBef>
              <a:buClr>
                <a:srgbClr val="40458C"/>
              </a:buClr>
              <a:buSzPct val="60000"/>
              <a:buFont typeface="Wingdings" charset="2"/>
              <a:buChar char=""/>
            </a:pPr>
            <a:r>
              <a:rPr lang="en-US" sz="3200" b="0" strike="noStrike" spc="-1">
                <a:solidFill>
                  <a:srgbClr val="40458C"/>
                </a:solidFill>
                <a:latin typeface="Tahoma"/>
                <a:ea typeface="ＭＳ Ｐゴシック"/>
              </a:rPr>
              <a:t>Our Queue methods and corresponding methods of </a:t>
            </a:r>
            <a:r>
              <a:rPr lang="en-US" sz="3200" b="0" strike="noStrike" spc="-1">
                <a:solidFill>
                  <a:srgbClr val="BE2D00"/>
                </a:solidFill>
                <a:latin typeface="Tahoma"/>
                <a:ea typeface="ＭＳ Ｐゴシック"/>
              </a:rPr>
              <a:t>java.util.Queue</a:t>
            </a:r>
            <a:r>
              <a:rPr lang="en-US" sz="3200" b="0" strike="noStrike" spc="-1">
                <a:solidFill>
                  <a:srgbClr val="40458C"/>
                </a:solidFill>
                <a:latin typeface="Tahoma"/>
                <a:ea typeface="ＭＳ Ｐゴシック"/>
              </a:rPr>
              <a:t>:</a:t>
            </a:r>
            <a:endParaRPr lang="en-US" sz="3200" b="0" strike="noStrike" spc="-1">
              <a:solidFill>
                <a:srgbClr val="40458C"/>
              </a:solidFill>
              <a:latin typeface="Tahoma"/>
            </a:endParaRPr>
          </a:p>
        </p:txBody>
      </p:sp>
      <p:sp>
        <p:nvSpPr>
          <p:cNvPr id="792" name="TextShape 3"/>
          <p:cNvSpPr txBox="1"/>
          <p:nvPr/>
        </p:nvSpPr>
        <p:spPr>
          <a:xfrm>
            <a:off x="380880" y="6248520"/>
            <a:ext cx="3580920" cy="456840"/>
          </a:xfrm>
          <a:prstGeom prst="rect">
            <a:avLst/>
          </a:prstGeom>
          <a:noFill/>
          <a:ln w="9360">
            <a:noFill/>
          </a:ln>
        </p:spPr>
        <p:txBody>
          <a:bodyPr anchor="b">
            <a:noAutofit/>
          </a:bodyPr>
          <a:lstStyle/>
          <a:p>
            <a:pPr>
              <a:lnSpc>
                <a:spcPct val="100000"/>
              </a:lnSpc>
            </a:pPr>
            <a:r>
              <a:rPr lang="tr-TR" sz="1400" b="0" strike="noStrike" spc="-1">
                <a:solidFill>
                  <a:srgbClr val="40458C"/>
                </a:solidFill>
                <a:latin typeface="Tahoma"/>
                <a:ea typeface="ＭＳ Ｐゴシック"/>
              </a:rPr>
              <a:t>© 2014 Goodrich, Tamassia, Goldwasser</a:t>
            </a:r>
            <a:endParaRPr lang="tr-TR" sz="1400" b="0" strike="noStrike" spc="-1">
              <a:latin typeface="Times New Roman"/>
            </a:endParaRPr>
          </a:p>
        </p:txBody>
      </p:sp>
      <p:sp>
        <p:nvSpPr>
          <p:cNvPr id="793" name="TextShape 4"/>
          <p:cNvSpPr txBox="1"/>
          <p:nvPr/>
        </p:nvSpPr>
        <p:spPr>
          <a:xfrm>
            <a:off x="6553080" y="6248520"/>
            <a:ext cx="1904760" cy="456840"/>
          </a:xfrm>
          <a:prstGeom prst="rect">
            <a:avLst/>
          </a:prstGeom>
          <a:noFill/>
          <a:ln w="9360">
            <a:noFill/>
          </a:ln>
        </p:spPr>
        <p:txBody>
          <a:bodyPr anchor="b">
            <a:noAutofit/>
          </a:bodyPr>
          <a:lstStyle/>
          <a:p>
            <a:pPr algn="r">
              <a:lnSpc>
                <a:spcPct val="100000"/>
              </a:lnSpc>
            </a:pPr>
            <a:fld id="{CF93A7EF-D94A-40E2-9F48-153CE1ADA426}" type="slidenum">
              <a:rPr lang="tr-TR" sz="1400" b="0" strike="noStrike" spc="-1">
                <a:solidFill>
                  <a:srgbClr val="40458C"/>
                </a:solidFill>
                <a:latin typeface="Tahoma"/>
                <a:ea typeface="ＭＳ Ｐゴシック"/>
              </a:rPr>
              <a:t>15</a:t>
            </a:fld>
            <a:endParaRPr lang="tr-TR" sz="1400" b="0" strike="noStrike" spc="-1">
              <a:latin typeface="Times New Roman"/>
            </a:endParaRPr>
          </a:p>
        </p:txBody>
      </p:sp>
      <p:sp>
        <p:nvSpPr>
          <p:cNvPr id="794" name="TextShape 5"/>
          <p:cNvSpPr txBox="1"/>
          <p:nvPr/>
        </p:nvSpPr>
        <p:spPr>
          <a:xfrm>
            <a:off x="3124080" y="6248520"/>
            <a:ext cx="2895120" cy="456840"/>
          </a:xfrm>
          <a:prstGeom prst="rect">
            <a:avLst/>
          </a:prstGeom>
          <a:noFill/>
          <a:ln w="9360">
            <a:noFill/>
          </a:ln>
        </p:spPr>
        <p:txBody>
          <a:bodyPr anchor="b">
            <a:noAutofit/>
          </a:bodyPr>
          <a:lstStyle/>
          <a:p>
            <a:pPr algn="ctr">
              <a:lnSpc>
                <a:spcPct val="100000"/>
              </a:lnSpc>
            </a:pPr>
            <a:r>
              <a:rPr lang="tr-TR" sz="1400" b="0" strike="noStrike" spc="-1">
                <a:solidFill>
                  <a:srgbClr val="40458C"/>
                </a:solidFill>
                <a:latin typeface="Tahoma"/>
              </a:rPr>
              <a:t>Queues</a:t>
            </a:r>
            <a:endParaRPr lang="tr-TR" sz="1400" b="0" strike="noStrike" spc="-1">
              <a:latin typeface="Times New Roman"/>
            </a:endParaRPr>
          </a:p>
        </p:txBody>
      </p:sp>
      <p:pic>
        <p:nvPicPr>
          <p:cNvPr id="795" name="Picture 6"/>
          <p:cNvPicPr/>
          <p:nvPr/>
        </p:nvPicPr>
        <p:blipFill>
          <a:blip r:embed="rId2"/>
          <a:stretch/>
        </p:blipFill>
        <p:spPr>
          <a:xfrm>
            <a:off x="990720" y="3124080"/>
            <a:ext cx="8000640" cy="297360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TextShape 1"/>
          <p:cNvSpPr txBox="1"/>
          <p:nvPr/>
        </p:nvSpPr>
        <p:spPr>
          <a:xfrm>
            <a:off x="3124080" y="6248520"/>
            <a:ext cx="2895120" cy="456840"/>
          </a:xfrm>
          <a:prstGeom prst="rect">
            <a:avLst/>
          </a:prstGeom>
          <a:noFill/>
          <a:ln w="9360">
            <a:noFill/>
          </a:ln>
        </p:spPr>
        <p:txBody>
          <a:bodyPr anchor="b">
            <a:noAutofit/>
          </a:bodyPr>
          <a:lstStyle/>
          <a:p>
            <a:pPr algn="ctr">
              <a:lnSpc>
                <a:spcPct val="100000"/>
              </a:lnSpc>
            </a:pPr>
            <a:r>
              <a:rPr lang="tr-TR" sz="1400" b="0" strike="noStrike" spc="-1">
                <a:solidFill>
                  <a:srgbClr val="40458C"/>
                </a:solidFill>
                <a:latin typeface="Tahoma"/>
                <a:ea typeface="ＭＳ Ｐゴシック"/>
              </a:rPr>
              <a:t>Queues</a:t>
            </a:r>
            <a:endParaRPr lang="tr-TR" sz="1400" b="0" strike="noStrike" spc="-1">
              <a:latin typeface="Times New Roman"/>
            </a:endParaRPr>
          </a:p>
        </p:txBody>
      </p:sp>
      <p:sp>
        <p:nvSpPr>
          <p:cNvPr id="797" name="TextShape 2"/>
          <p:cNvSpPr txBox="1"/>
          <p:nvPr/>
        </p:nvSpPr>
        <p:spPr>
          <a:xfrm>
            <a:off x="6553080" y="6248520"/>
            <a:ext cx="1904760" cy="456840"/>
          </a:xfrm>
          <a:prstGeom prst="rect">
            <a:avLst/>
          </a:prstGeom>
          <a:noFill/>
          <a:ln w="9360">
            <a:noFill/>
          </a:ln>
        </p:spPr>
        <p:txBody>
          <a:bodyPr anchor="b">
            <a:noAutofit/>
          </a:bodyPr>
          <a:lstStyle/>
          <a:p>
            <a:pPr algn="r">
              <a:lnSpc>
                <a:spcPct val="100000"/>
              </a:lnSpc>
            </a:pPr>
            <a:fld id="{BC41BC26-CF9B-45DC-BCEE-E71004B041F7}" type="slidenum">
              <a:rPr lang="tr-TR" sz="1400" b="0" strike="noStrike" spc="-1">
                <a:solidFill>
                  <a:srgbClr val="40458C"/>
                </a:solidFill>
                <a:latin typeface="Tahoma"/>
                <a:ea typeface="ＭＳ Ｐゴシック"/>
              </a:rPr>
              <a:t>16</a:t>
            </a:fld>
            <a:endParaRPr lang="tr-TR" sz="1400" b="0" strike="noStrike" spc="-1">
              <a:latin typeface="Times New Roman"/>
            </a:endParaRPr>
          </a:p>
        </p:txBody>
      </p:sp>
      <p:sp>
        <p:nvSpPr>
          <p:cNvPr id="798" name="TextShape 3"/>
          <p:cNvSpPr txBox="1"/>
          <p:nvPr/>
        </p:nvSpPr>
        <p:spPr>
          <a:xfrm>
            <a:off x="609480" y="304920"/>
            <a:ext cx="7772040" cy="1142640"/>
          </a:xfrm>
          <a:prstGeom prst="rect">
            <a:avLst/>
          </a:prstGeom>
          <a:noFill/>
          <a:ln>
            <a:noFill/>
          </a:ln>
        </p:spPr>
        <p:txBody>
          <a:bodyPr anchor="b">
            <a:normAutofit fontScale="93000" lnSpcReduction="10000"/>
          </a:bodyPr>
          <a:lstStyle/>
          <a:p>
            <a:pPr>
              <a:lnSpc>
                <a:spcPct val="100000"/>
              </a:lnSpc>
            </a:pPr>
            <a:r>
              <a:rPr lang="en-US" sz="4000" b="0" strike="noStrike" spc="-1">
                <a:solidFill>
                  <a:srgbClr val="BE2D00"/>
                </a:solidFill>
                <a:latin typeface="Tahoma"/>
              </a:rPr>
              <a:t>Application: Round Robin Schedulers</a:t>
            </a:r>
            <a:endParaRPr lang="en-US" sz="4000" b="0" strike="noStrike" spc="-1">
              <a:solidFill>
                <a:srgbClr val="40458C"/>
              </a:solidFill>
              <a:latin typeface="Tahoma"/>
            </a:endParaRPr>
          </a:p>
        </p:txBody>
      </p:sp>
      <p:sp>
        <p:nvSpPr>
          <p:cNvPr id="799" name="TextShape 4"/>
          <p:cNvSpPr txBox="1"/>
          <p:nvPr/>
        </p:nvSpPr>
        <p:spPr>
          <a:xfrm>
            <a:off x="762120" y="1600200"/>
            <a:ext cx="8000640" cy="2437920"/>
          </a:xfrm>
          <a:prstGeom prst="rect">
            <a:avLst/>
          </a:prstGeom>
          <a:noFill/>
          <a:ln>
            <a:noFill/>
          </a:ln>
        </p:spPr>
        <p:txBody>
          <a:bodyPr>
            <a:noAutofit/>
          </a:bodyPr>
          <a:lstStyle/>
          <a:p>
            <a:pPr marL="609480" indent="-609120">
              <a:lnSpc>
                <a:spcPct val="100000"/>
              </a:lnSpc>
              <a:spcBef>
                <a:spcPts val="479"/>
              </a:spcBef>
              <a:buClr>
                <a:srgbClr val="40458C"/>
              </a:buClr>
              <a:buSzPct val="60000"/>
              <a:buFont typeface="Wingdings" charset="2"/>
              <a:buChar char=""/>
            </a:pPr>
            <a:r>
              <a:rPr lang="en-US" sz="2400" b="0" strike="noStrike" spc="-1">
                <a:solidFill>
                  <a:srgbClr val="40458C"/>
                </a:solidFill>
                <a:latin typeface="Tahoma"/>
                <a:ea typeface="ＭＳ Ｐゴシック"/>
              </a:rPr>
              <a:t>We can implement a round robin scheduler using a queue Q by repeatedly performing the following steps:</a:t>
            </a:r>
            <a:endParaRPr lang="en-US" sz="2400" b="0" strike="noStrike" spc="-1">
              <a:solidFill>
                <a:srgbClr val="40458C"/>
              </a:solidFill>
              <a:latin typeface="Tahoma"/>
            </a:endParaRPr>
          </a:p>
          <a:p>
            <a:pPr marL="990720" lvl="1" indent="-533160">
              <a:lnSpc>
                <a:spcPct val="100000"/>
              </a:lnSpc>
              <a:spcBef>
                <a:spcPts val="400"/>
              </a:spcBef>
              <a:buClr>
                <a:srgbClr val="40458C"/>
              </a:buClr>
              <a:buSzPct val="60000"/>
              <a:buFont typeface="Wingdings" charset="2"/>
              <a:buAutoNum type="arabicPeriod"/>
            </a:pPr>
            <a:r>
              <a:rPr lang="en-US" sz="2000" b="0" strike="noStrike" spc="-1">
                <a:solidFill>
                  <a:srgbClr val="40458C"/>
                </a:solidFill>
                <a:latin typeface="Tahoma"/>
                <a:ea typeface="ＭＳ Ｐゴシック"/>
              </a:rPr>
              <a:t> e = Q.dequeue()</a:t>
            </a:r>
            <a:endParaRPr lang="en-US" sz="2000" b="0" strike="noStrike" spc="-1">
              <a:solidFill>
                <a:srgbClr val="40458C"/>
              </a:solidFill>
              <a:latin typeface="Tahoma"/>
            </a:endParaRPr>
          </a:p>
          <a:p>
            <a:pPr marL="990720" lvl="1" indent="-533160">
              <a:lnSpc>
                <a:spcPct val="100000"/>
              </a:lnSpc>
              <a:spcBef>
                <a:spcPts val="400"/>
              </a:spcBef>
              <a:buClr>
                <a:srgbClr val="40458C"/>
              </a:buClr>
              <a:buSzPct val="60000"/>
              <a:buFont typeface="Wingdings" charset="2"/>
              <a:buAutoNum type="arabicPeriod"/>
            </a:pPr>
            <a:r>
              <a:rPr lang="en-US" sz="2000" b="0" strike="noStrike" spc="-1">
                <a:solidFill>
                  <a:srgbClr val="40458C"/>
                </a:solidFill>
                <a:latin typeface="Tahoma"/>
                <a:ea typeface="ＭＳ Ｐゴシック"/>
              </a:rPr>
              <a:t> Service element e</a:t>
            </a:r>
            <a:endParaRPr lang="en-US" sz="2000" b="0" strike="noStrike" spc="-1">
              <a:solidFill>
                <a:srgbClr val="40458C"/>
              </a:solidFill>
              <a:latin typeface="Tahoma"/>
            </a:endParaRPr>
          </a:p>
          <a:p>
            <a:pPr marL="990720" lvl="1" indent="-533160">
              <a:lnSpc>
                <a:spcPct val="100000"/>
              </a:lnSpc>
              <a:spcBef>
                <a:spcPts val="400"/>
              </a:spcBef>
              <a:buClr>
                <a:srgbClr val="40458C"/>
              </a:buClr>
              <a:buSzPct val="60000"/>
              <a:buFont typeface="Wingdings" charset="2"/>
              <a:buAutoNum type="arabicPeriod"/>
            </a:pPr>
            <a:r>
              <a:rPr lang="en-US" sz="2000" b="0" strike="noStrike" spc="-1">
                <a:solidFill>
                  <a:srgbClr val="40458C"/>
                </a:solidFill>
                <a:latin typeface="Tahoma"/>
                <a:ea typeface="ＭＳ Ｐゴシック"/>
              </a:rPr>
              <a:t> Q.enqueue(e)</a:t>
            </a:r>
            <a:endParaRPr lang="en-US" sz="2000" b="0" strike="noStrike" spc="-1">
              <a:solidFill>
                <a:srgbClr val="40458C"/>
              </a:solidFill>
              <a:latin typeface="Tahoma"/>
            </a:endParaRPr>
          </a:p>
          <a:p>
            <a:endParaRPr lang="en-US" sz="2000" b="0" strike="noStrike" spc="-1">
              <a:solidFill>
                <a:srgbClr val="40458C"/>
              </a:solidFill>
              <a:latin typeface="Tahoma"/>
            </a:endParaRPr>
          </a:p>
        </p:txBody>
      </p:sp>
      <p:sp>
        <p:nvSpPr>
          <p:cNvPr id="800" name="CustomShape 5"/>
          <p:cNvSpPr/>
          <p:nvPr/>
        </p:nvSpPr>
        <p:spPr>
          <a:xfrm>
            <a:off x="2108160" y="4135320"/>
            <a:ext cx="4525560" cy="639360"/>
          </a:xfrm>
          <a:custGeom>
            <a:avLst/>
            <a:gdLst/>
            <a:ahLst/>
            <a:cxnLst/>
            <a:rect l="l" t="t" r="r" b="b"/>
            <a:pathLst>
              <a:path w="9600" h="1536">
                <a:moveTo>
                  <a:pt x="9408" y="1536"/>
                </a:moveTo>
                <a:cubicBezTo>
                  <a:pt x="9514" y="1536"/>
                  <a:pt x="9600" y="1450"/>
                  <a:pt x="9600" y="1344"/>
                </a:cubicBezTo>
                <a:lnTo>
                  <a:pt x="9600" y="192"/>
                </a:lnTo>
                <a:cubicBezTo>
                  <a:pt x="9600" y="86"/>
                  <a:pt x="9514" y="0"/>
                  <a:pt x="9408" y="0"/>
                </a:cubicBezTo>
                <a:lnTo>
                  <a:pt x="192" y="0"/>
                </a:lnTo>
                <a:cubicBezTo>
                  <a:pt x="86" y="0"/>
                  <a:pt x="0" y="86"/>
                  <a:pt x="0" y="192"/>
                </a:cubicBezTo>
                <a:lnTo>
                  <a:pt x="0" y="1344"/>
                </a:lnTo>
                <a:cubicBezTo>
                  <a:pt x="0" y="1450"/>
                  <a:pt x="86" y="1536"/>
                  <a:pt x="192" y="1536"/>
                </a:cubicBezTo>
                <a:lnTo>
                  <a:pt x="9408" y="1536"/>
                </a:lnTo>
                <a:close/>
              </a:path>
            </a:pathLst>
          </a:custGeom>
          <a:gradFill rotWithShape="0">
            <a:gsLst>
              <a:gs pos="0">
                <a:srgbClr val="BDBDBD"/>
              </a:gs>
              <a:gs pos="100000">
                <a:srgbClr val="F7F7F7">
                  <a:alpha val="0"/>
                </a:srgbClr>
              </a:gs>
            </a:gsLst>
            <a:lin ang="16200000"/>
          </a:gradFill>
          <a:ln w="9360">
            <a:solidFill>
              <a:srgbClr val="F9F9F9"/>
            </a:solidFill>
            <a:round/>
          </a:ln>
          <a:effectLst>
            <a:outerShdw blurRad="63500" dist="23040" dir="5400000" rotWithShape="0">
              <a:srgbClr val="000000">
                <a:alpha val="35000"/>
              </a:srgbClr>
            </a:outerShdw>
          </a:effectLst>
        </p:spPr>
        <p:style>
          <a:lnRef idx="0">
            <a:scrgbClr r="0" g="0" b="0"/>
          </a:lnRef>
          <a:fillRef idx="0">
            <a:scrgbClr r="0" g="0" b="0"/>
          </a:fillRef>
          <a:effectRef idx="0">
            <a:scrgbClr r="0" g="0" b="0"/>
          </a:effectRef>
          <a:fontRef idx="minor"/>
        </p:style>
      </p:sp>
      <p:sp>
        <p:nvSpPr>
          <p:cNvPr id="801" name="CustomShape 6"/>
          <p:cNvSpPr/>
          <p:nvPr/>
        </p:nvSpPr>
        <p:spPr>
          <a:xfrm>
            <a:off x="2108160" y="4135320"/>
            <a:ext cx="4525560" cy="639360"/>
          </a:xfrm>
          <a:custGeom>
            <a:avLst/>
            <a:gdLst/>
            <a:ahLst/>
            <a:cxnLst/>
            <a:rect l="l" t="t" r="r" b="b"/>
            <a:pathLst>
              <a:path w="9600" h="1536">
                <a:moveTo>
                  <a:pt x="9408" y="1536"/>
                </a:moveTo>
                <a:cubicBezTo>
                  <a:pt x="9514" y="1536"/>
                  <a:pt x="9600" y="1450"/>
                  <a:pt x="9600" y="1344"/>
                </a:cubicBezTo>
                <a:lnTo>
                  <a:pt x="9600" y="192"/>
                </a:lnTo>
                <a:cubicBezTo>
                  <a:pt x="9600" y="86"/>
                  <a:pt x="9514" y="0"/>
                  <a:pt x="9408" y="0"/>
                </a:cubicBezTo>
                <a:lnTo>
                  <a:pt x="192" y="0"/>
                </a:lnTo>
                <a:cubicBezTo>
                  <a:pt x="86" y="0"/>
                  <a:pt x="0" y="86"/>
                  <a:pt x="0" y="192"/>
                </a:cubicBezTo>
                <a:lnTo>
                  <a:pt x="0" y="1344"/>
                </a:lnTo>
                <a:cubicBezTo>
                  <a:pt x="0" y="1450"/>
                  <a:pt x="86" y="1536"/>
                  <a:pt x="192" y="1536"/>
                </a:cubicBezTo>
                <a:lnTo>
                  <a:pt x="9408" y="1536"/>
                </a:lnTo>
                <a:close/>
              </a:path>
            </a:pathLst>
          </a:custGeom>
          <a:noFill/>
          <a:ln w="12600" cap="rnd">
            <a:solidFill>
              <a:srgbClr val="000000"/>
            </a:solidFill>
            <a:round/>
          </a:ln>
        </p:spPr>
        <p:style>
          <a:lnRef idx="0">
            <a:scrgbClr r="0" g="0" b="0"/>
          </a:lnRef>
          <a:fillRef idx="0">
            <a:scrgbClr r="0" g="0" b="0"/>
          </a:fillRef>
          <a:effectRef idx="0">
            <a:scrgbClr r="0" g="0" b="0"/>
          </a:effectRef>
          <a:fontRef idx="minor"/>
        </p:style>
      </p:sp>
      <p:sp>
        <p:nvSpPr>
          <p:cNvPr id="802" name="CustomShape 7"/>
          <p:cNvSpPr/>
          <p:nvPr/>
        </p:nvSpPr>
        <p:spPr>
          <a:xfrm>
            <a:off x="2289240" y="4295880"/>
            <a:ext cx="542520" cy="318600"/>
          </a:xfrm>
          <a:prstGeom prst="rect">
            <a:avLst/>
          </a:prstGeom>
          <a:gradFill rotWithShape="0">
            <a:gsLst>
              <a:gs pos="0">
                <a:srgbClr val="FFFFBF"/>
              </a:gs>
              <a:gs pos="100000">
                <a:srgbClr val="FFFFE4">
                  <a:alpha val="0"/>
                </a:srgbClr>
              </a:gs>
            </a:gsLst>
            <a:lin ang="16200000"/>
          </a:gradFill>
          <a:ln w="9360">
            <a:solidFill>
              <a:srgbClr val="E9D57C"/>
            </a:solidFill>
            <a:miter/>
          </a:ln>
          <a:effectLst>
            <a:outerShdw blurRad="63500" dist="20160" dir="5400000" rotWithShape="0">
              <a:srgbClr val="000000">
                <a:alpha val="38000"/>
              </a:srgbClr>
            </a:outerShdw>
          </a:effectLst>
        </p:spPr>
        <p:style>
          <a:lnRef idx="0">
            <a:scrgbClr r="0" g="0" b="0"/>
          </a:lnRef>
          <a:fillRef idx="0">
            <a:scrgbClr r="0" g="0" b="0"/>
          </a:fillRef>
          <a:effectRef idx="0">
            <a:scrgbClr r="0" g="0" b="0"/>
          </a:effectRef>
          <a:fontRef idx="minor"/>
        </p:style>
      </p:sp>
      <p:sp>
        <p:nvSpPr>
          <p:cNvPr id="803" name="CustomShape 8"/>
          <p:cNvSpPr/>
          <p:nvPr/>
        </p:nvSpPr>
        <p:spPr>
          <a:xfrm>
            <a:off x="2289240" y="4295880"/>
            <a:ext cx="542520" cy="318600"/>
          </a:xfrm>
          <a:prstGeom prst="rect">
            <a:avLst/>
          </a:prstGeom>
          <a:noFill/>
          <a:ln w="12600" cap="rnd">
            <a:solidFill>
              <a:srgbClr val="000000"/>
            </a:solidFill>
            <a:round/>
          </a:ln>
        </p:spPr>
        <p:style>
          <a:lnRef idx="0">
            <a:scrgbClr r="0" g="0" b="0"/>
          </a:lnRef>
          <a:fillRef idx="0">
            <a:scrgbClr r="0" g="0" b="0"/>
          </a:fillRef>
          <a:effectRef idx="0">
            <a:scrgbClr r="0" g="0" b="0"/>
          </a:effectRef>
          <a:fontRef idx="minor"/>
        </p:style>
      </p:sp>
      <p:sp>
        <p:nvSpPr>
          <p:cNvPr id="804" name="CustomShape 9"/>
          <p:cNvSpPr/>
          <p:nvPr/>
        </p:nvSpPr>
        <p:spPr>
          <a:xfrm>
            <a:off x="5910120" y="4295880"/>
            <a:ext cx="542520" cy="318600"/>
          </a:xfrm>
          <a:prstGeom prst="rect">
            <a:avLst/>
          </a:prstGeom>
          <a:gradFill rotWithShape="0">
            <a:gsLst>
              <a:gs pos="0">
                <a:srgbClr val="FFFFBF"/>
              </a:gs>
              <a:gs pos="100000">
                <a:srgbClr val="FFFFE4">
                  <a:alpha val="0"/>
                </a:srgbClr>
              </a:gs>
            </a:gsLst>
            <a:lin ang="16200000"/>
          </a:gradFill>
          <a:ln w="9360">
            <a:solidFill>
              <a:srgbClr val="E9D57C"/>
            </a:solidFill>
            <a:miter/>
          </a:ln>
          <a:effectLst>
            <a:outerShdw blurRad="63500" dist="20160" dir="5400000" rotWithShape="0">
              <a:srgbClr val="000000">
                <a:alpha val="38000"/>
              </a:srgbClr>
            </a:outerShdw>
          </a:effectLst>
        </p:spPr>
        <p:style>
          <a:lnRef idx="0">
            <a:scrgbClr r="0" g="0" b="0"/>
          </a:lnRef>
          <a:fillRef idx="0">
            <a:scrgbClr r="0" g="0" b="0"/>
          </a:fillRef>
          <a:effectRef idx="0">
            <a:scrgbClr r="0" g="0" b="0"/>
          </a:effectRef>
          <a:fontRef idx="minor"/>
        </p:style>
      </p:sp>
      <p:sp>
        <p:nvSpPr>
          <p:cNvPr id="805" name="CustomShape 10"/>
          <p:cNvSpPr/>
          <p:nvPr/>
        </p:nvSpPr>
        <p:spPr>
          <a:xfrm>
            <a:off x="5910120" y="4295880"/>
            <a:ext cx="542520" cy="318600"/>
          </a:xfrm>
          <a:prstGeom prst="rect">
            <a:avLst/>
          </a:prstGeom>
          <a:noFill/>
          <a:ln w="12600" cap="rnd">
            <a:solidFill>
              <a:srgbClr val="000000"/>
            </a:solidFill>
            <a:round/>
          </a:ln>
        </p:spPr>
        <p:style>
          <a:lnRef idx="0">
            <a:scrgbClr r="0" g="0" b="0"/>
          </a:lnRef>
          <a:fillRef idx="0">
            <a:scrgbClr r="0" g="0" b="0"/>
          </a:fillRef>
          <a:effectRef idx="0">
            <a:scrgbClr r="0" g="0" b="0"/>
          </a:effectRef>
          <a:fontRef idx="minor"/>
        </p:style>
      </p:sp>
      <p:sp>
        <p:nvSpPr>
          <p:cNvPr id="806" name="CustomShape 11"/>
          <p:cNvSpPr/>
          <p:nvPr/>
        </p:nvSpPr>
        <p:spPr>
          <a:xfrm>
            <a:off x="5186520" y="4295880"/>
            <a:ext cx="542520" cy="318600"/>
          </a:xfrm>
          <a:prstGeom prst="rect">
            <a:avLst/>
          </a:prstGeom>
          <a:gradFill rotWithShape="0">
            <a:gsLst>
              <a:gs pos="0">
                <a:srgbClr val="FFFFBF"/>
              </a:gs>
              <a:gs pos="100000">
                <a:srgbClr val="FFFFE4">
                  <a:alpha val="0"/>
                </a:srgbClr>
              </a:gs>
            </a:gsLst>
            <a:lin ang="16200000"/>
          </a:gradFill>
          <a:ln w="9360">
            <a:solidFill>
              <a:srgbClr val="E9D57C"/>
            </a:solidFill>
            <a:miter/>
          </a:ln>
          <a:effectLst>
            <a:outerShdw blurRad="63500" dist="20160" dir="5400000" rotWithShape="0">
              <a:srgbClr val="000000">
                <a:alpha val="38000"/>
              </a:srgbClr>
            </a:outerShdw>
          </a:effectLst>
        </p:spPr>
        <p:style>
          <a:lnRef idx="0">
            <a:scrgbClr r="0" g="0" b="0"/>
          </a:lnRef>
          <a:fillRef idx="0">
            <a:scrgbClr r="0" g="0" b="0"/>
          </a:fillRef>
          <a:effectRef idx="0">
            <a:scrgbClr r="0" g="0" b="0"/>
          </a:effectRef>
          <a:fontRef idx="minor"/>
        </p:style>
      </p:sp>
      <p:sp>
        <p:nvSpPr>
          <p:cNvPr id="807" name="CustomShape 12"/>
          <p:cNvSpPr/>
          <p:nvPr/>
        </p:nvSpPr>
        <p:spPr>
          <a:xfrm>
            <a:off x="5186520" y="4295880"/>
            <a:ext cx="542520" cy="318600"/>
          </a:xfrm>
          <a:prstGeom prst="rect">
            <a:avLst/>
          </a:prstGeom>
          <a:noFill/>
          <a:ln w="12600" cap="rnd">
            <a:solidFill>
              <a:srgbClr val="000000"/>
            </a:solidFill>
            <a:round/>
          </a:ln>
        </p:spPr>
        <p:style>
          <a:lnRef idx="0">
            <a:scrgbClr r="0" g="0" b="0"/>
          </a:lnRef>
          <a:fillRef idx="0">
            <a:scrgbClr r="0" g="0" b="0"/>
          </a:fillRef>
          <a:effectRef idx="0">
            <a:scrgbClr r="0" g="0" b="0"/>
          </a:effectRef>
          <a:fontRef idx="minor"/>
        </p:style>
      </p:sp>
      <p:sp>
        <p:nvSpPr>
          <p:cNvPr id="808" name="CustomShape 13"/>
          <p:cNvSpPr/>
          <p:nvPr/>
        </p:nvSpPr>
        <p:spPr>
          <a:xfrm>
            <a:off x="4460760" y="4295880"/>
            <a:ext cx="544320" cy="318600"/>
          </a:xfrm>
          <a:prstGeom prst="rect">
            <a:avLst/>
          </a:prstGeom>
          <a:gradFill rotWithShape="0">
            <a:gsLst>
              <a:gs pos="0">
                <a:srgbClr val="FFFFBF"/>
              </a:gs>
              <a:gs pos="100000">
                <a:srgbClr val="FFFFE4">
                  <a:alpha val="0"/>
                </a:srgbClr>
              </a:gs>
            </a:gsLst>
            <a:lin ang="16200000"/>
          </a:gradFill>
          <a:ln w="9360">
            <a:solidFill>
              <a:srgbClr val="E9D57C"/>
            </a:solidFill>
            <a:miter/>
          </a:ln>
          <a:effectLst>
            <a:outerShdw blurRad="63500" dist="20160" dir="5400000" rotWithShape="0">
              <a:srgbClr val="000000">
                <a:alpha val="38000"/>
              </a:srgbClr>
            </a:outerShdw>
          </a:effectLst>
        </p:spPr>
        <p:style>
          <a:lnRef idx="0">
            <a:scrgbClr r="0" g="0" b="0"/>
          </a:lnRef>
          <a:fillRef idx="0">
            <a:scrgbClr r="0" g="0" b="0"/>
          </a:fillRef>
          <a:effectRef idx="0">
            <a:scrgbClr r="0" g="0" b="0"/>
          </a:effectRef>
          <a:fontRef idx="minor"/>
        </p:style>
      </p:sp>
      <p:sp>
        <p:nvSpPr>
          <p:cNvPr id="809" name="CustomShape 14"/>
          <p:cNvSpPr/>
          <p:nvPr/>
        </p:nvSpPr>
        <p:spPr>
          <a:xfrm>
            <a:off x="4460760" y="4295880"/>
            <a:ext cx="544320" cy="318600"/>
          </a:xfrm>
          <a:prstGeom prst="rect">
            <a:avLst/>
          </a:prstGeom>
          <a:noFill/>
          <a:ln w="12600" cap="rnd">
            <a:solidFill>
              <a:srgbClr val="000000"/>
            </a:solidFill>
            <a:round/>
          </a:ln>
        </p:spPr>
        <p:style>
          <a:lnRef idx="0">
            <a:scrgbClr r="0" g="0" b="0"/>
          </a:lnRef>
          <a:fillRef idx="0">
            <a:scrgbClr r="0" g="0" b="0"/>
          </a:fillRef>
          <a:effectRef idx="0">
            <a:scrgbClr r="0" g="0" b="0"/>
          </a:effectRef>
          <a:fontRef idx="minor"/>
        </p:style>
      </p:sp>
      <p:sp>
        <p:nvSpPr>
          <p:cNvPr id="810" name="CustomShape 15"/>
          <p:cNvSpPr/>
          <p:nvPr/>
        </p:nvSpPr>
        <p:spPr>
          <a:xfrm>
            <a:off x="3736800" y="4295880"/>
            <a:ext cx="542520" cy="318600"/>
          </a:xfrm>
          <a:prstGeom prst="rect">
            <a:avLst/>
          </a:prstGeom>
          <a:gradFill rotWithShape="0">
            <a:gsLst>
              <a:gs pos="0">
                <a:srgbClr val="FFFFBF"/>
              </a:gs>
              <a:gs pos="100000">
                <a:srgbClr val="FFFFE4">
                  <a:alpha val="0"/>
                </a:srgbClr>
              </a:gs>
            </a:gsLst>
            <a:lin ang="16200000"/>
          </a:gradFill>
          <a:ln w="9360">
            <a:solidFill>
              <a:srgbClr val="E9D57C"/>
            </a:solidFill>
            <a:miter/>
          </a:ln>
          <a:effectLst>
            <a:outerShdw blurRad="63500" dist="20160" dir="5400000" rotWithShape="0">
              <a:srgbClr val="000000">
                <a:alpha val="38000"/>
              </a:srgbClr>
            </a:outerShdw>
          </a:effectLst>
        </p:spPr>
        <p:style>
          <a:lnRef idx="0">
            <a:scrgbClr r="0" g="0" b="0"/>
          </a:lnRef>
          <a:fillRef idx="0">
            <a:scrgbClr r="0" g="0" b="0"/>
          </a:fillRef>
          <a:effectRef idx="0">
            <a:scrgbClr r="0" g="0" b="0"/>
          </a:effectRef>
          <a:fontRef idx="minor"/>
        </p:style>
      </p:sp>
      <p:sp>
        <p:nvSpPr>
          <p:cNvPr id="811" name="CustomShape 16"/>
          <p:cNvSpPr/>
          <p:nvPr/>
        </p:nvSpPr>
        <p:spPr>
          <a:xfrm>
            <a:off x="3736800" y="4295880"/>
            <a:ext cx="542520" cy="318600"/>
          </a:xfrm>
          <a:prstGeom prst="rect">
            <a:avLst/>
          </a:prstGeom>
          <a:noFill/>
          <a:ln w="12600" cap="rnd">
            <a:solidFill>
              <a:srgbClr val="000000"/>
            </a:solidFill>
            <a:round/>
          </a:ln>
        </p:spPr>
        <p:style>
          <a:lnRef idx="0">
            <a:scrgbClr r="0" g="0" b="0"/>
          </a:lnRef>
          <a:fillRef idx="0">
            <a:scrgbClr r="0" g="0" b="0"/>
          </a:fillRef>
          <a:effectRef idx="0">
            <a:scrgbClr r="0" g="0" b="0"/>
          </a:effectRef>
          <a:fontRef idx="minor"/>
        </p:style>
      </p:sp>
      <p:sp>
        <p:nvSpPr>
          <p:cNvPr id="812" name="CustomShape 17"/>
          <p:cNvSpPr/>
          <p:nvPr/>
        </p:nvSpPr>
        <p:spPr>
          <a:xfrm>
            <a:off x="3013200" y="4295880"/>
            <a:ext cx="542520" cy="318600"/>
          </a:xfrm>
          <a:prstGeom prst="rect">
            <a:avLst/>
          </a:prstGeom>
          <a:gradFill rotWithShape="0">
            <a:gsLst>
              <a:gs pos="0">
                <a:srgbClr val="FFFFBF"/>
              </a:gs>
              <a:gs pos="100000">
                <a:srgbClr val="FFFFE4">
                  <a:alpha val="0"/>
                </a:srgbClr>
              </a:gs>
            </a:gsLst>
            <a:lin ang="16200000"/>
          </a:gradFill>
          <a:ln w="9360">
            <a:solidFill>
              <a:srgbClr val="E9D57C"/>
            </a:solidFill>
            <a:miter/>
          </a:ln>
          <a:effectLst>
            <a:outerShdw blurRad="63500" dist="20160" dir="5400000" rotWithShape="0">
              <a:srgbClr val="000000">
                <a:alpha val="38000"/>
              </a:srgbClr>
            </a:outerShdw>
          </a:effectLst>
        </p:spPr>
        <p:style>
          <a:lnRef idx="0">
            <a:scrgbClr r="0" g="0" b="0"/>
          </a:lnRef>
          <a:fillRef idx="0">
            <a:scrgbClr r="0" g="0" b="0"/>
          </a:fillRef>
          <a:effectRef idx="0">
            <a:scrgbClr r="0" g="0" b="0"/>
          </a:effectRef>
          <a:fontRef idx="minor"/>
        </p:style>
      </p:sp>
      <p:sp>
        <p:nvSpPr>
          <p:cNvPr id="813" name="CustomShape 18"/>
          <p:cNvSpPr/>
          <p:nvPr/>
        </p:nvSpPr>
        <p:spPr>
          <a:xfrm>
            <a:off x="3013200" y="4295880"/>
            <a:ext cx="542520" cy="318600"/>
          </a:xfrm>
          <a:prstGeom prst="rect">
            <a:avLst/>
          </a:prstGeom>
          <a:noFill/>
          <a:ln w="12600" cap="rnd">
            <a:solidFill>
              <a:srgbClr val="000000"/>
            </a:solidFill>
            <a:round/>
          </a:ln>
        </p:spPr>
        <p:style>
          <a:lnRef idx="0">
            <a:scrgbClr r="0" g="0" b="0"/>
          </a:lnRef>
          <a:fillRef idx="0">
            <a:scrgbClr r="0" g="0" b="0"/>
          </a:fillRef>
          <a:effectRef idx="0">
            <a:scrgbClr r="0" g="0" b="0"/>
          </a:effectRef>
          <a:fontRef idx="minor"/>
        </p:style>
      </p:sp>
      <p:sp>
        <p:nvSpPr>
          <p:cNvPr id="814" name="CustomShape 19"/>
          <p:cNvSpPr/>
          <p:nvPr/>
        </p:nvSpPr>
        <p:spPr>
          <a:xfrm>
            <a:off x="1809720" y="4454640"/>
            <a:ext cx="1995120" cy="1220400"/>
          </a:xfrm>
          <a:custGeom>
            <a:avLst/>
            <a:gdLst/>
            <a:ahLst/>
            <a:cxnLst/>
            <a:rect l="l" t="t" r="r" b="b"/>
            <a:pathLst>
              <a:path w="1257" h="769">
                <a:moveTo>
                  <a:pt x="188" y="0"/>
                </a:moveTo>
                <a:cubicBezTo>
                  <a:pt x="75" y="0"/>
                  <a:pt x="36" y="65"/>
                  <a:pt x="21" y="128"/>
                </a:cubicBezTo>
                <a:cubicBezTo>
                  <a:pt x="0" y="214"/>
                  <a:pt x="23" y="297"/>
                  <a:pt x="53" y="366"/>
                </a:cubicBezTo>
                <a:cubicBezTo>
                  <a:pt x="151" y="597"/>
                  <a:pt x="315" y="675"/>
                  <a:pt x="487" y="715"/>
                </a:cubicBezTo>
                <a:cubicBezTo>
                  <a:pt x="713" y="769"/>
                  <a:pt x="952" y="758"/>
                  <a:pt x="1257" y="747"/>
                </a:cubicBezTo>
              </a:path>
            </a:pathLst>
          </a:custGeom>
          <a:noFill/>
          <a:ln w="12600" cap="rnd">
            <a:solidFill>
              <a:srgbClr val="000000"/>
            </a:solidFill>
            <a:round/>
          </a:ln>
        </p:spPr>
        <p:style>
          <a:lnRef idx="0">
            <a:scrgbClr r="0" g="0" b="0"/>
          </a:lnRef>
          <a:fillRef idx="0">
            <a:scrgbClr r="0" g="0" b="0"/>
          </a:fillRef>
          <a:effectRef idx="0">
            <a:scrgbClr r="0" g="0" b="0"/>
          </a:effectRef>
          <a:fontRef idx="minor"/>
        </p:style>
      </p:sp>
      <p:sp>
        <p:nvSpPr>
          <p:cNvPr id="815" name="CustomShape 20"/>
          <p:cNvSpPr/>
          <p:nvPr/>
        </p:nvSpPr>
        <p:spPr>
          <a:xfrm>
            <a:off x="3794040" y="5608800"/>
            <a:ext cx="114120" cy="64800"/>
          </a:xfrm>
          <a:custGeom>
            <a:avLst/>
            <a:gdLst/>
            <a:ahLst/>
            <a:cxnLst/>
            <a:rect l="l" t="t" r="r" b="b"/>
            <a:pathLst>
              <a:path w="72" h="41">
                <a:moveTo>
                  <a:pt x="0" y="0"/>
                </a:moveTo>
                <a:lnTo>
                  <a:pt x="72" y="18"/>
                </a:lnTo>
                <a:lnTo>
                  <a:pt x="2" y="41"/>
                </a:lnTo>
                <a:lnTo>
                  <a:pt x="0"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816" name="CustomShape 21"/>
          <p:cNvSpPr/>
          <p:nvPr/>
        </p:nvSpPr>
        <p:spPr>
          <a:xfrm>
            <a:off x="4743360" y="4495680"/>
            <a:ext cx="2395080" cy="1163160"/>
          </a:xfrm>
          <a:custGeom>
            <a:avLst/>
            <a:gdLst/>
            <a:ahLst/>
            <a:cxnLst/>
            <a:rect l="l" t="t" r="r" b="b"/>
            <a:pathLst>
              <a:path w="1509" h="759">
                <a:moveTo>
                  <a:pt x="0" y="745"/>
                </a:moveTo>
                <a:cubicBezTo>
                  <a:pt x="108" y="755"/>
                  <a:pt x="120" y="755"/>
                  <a:pt x="132" y="755"/>
                </a:cubicBezTo>
                <a:cubicBezTo>
                  <a:pt x="291" y="759"/>
                  <a:pt x="448" y="746"/>
                  <a:pt x="643" y="730"/>
                </a:cubicBezTo>
                <a:cubicBezTo>
                  <a:pt x="798" y="718"/>
                  <a:pt x="977" y="705"/>
                  <a:pt x="1126" y="656"/>
                </a:cubicBezTo>
                <a:cubicBezTo>
                  <a:pt x="1235" y="621"/>
                  <a:pt x="1328" y="567"/>
                  <a:pt x="1389" y="494"/>
                </a:cubicBezTo>
                <a:cubicBezTo>
                  <a:pt x="1421" y="456"/>
                  <a:pt x="1444" y="413"/>
                  <a:pt x="1461" y="361"/>
                </a:cubicBezTo>
                <a:cubicBezTo>
                  <a:pt x="1497" y="254"/>
                  <a:pt x="1509" y="111"/>
                  <a:pt x="1443" y="47"/>
                </a:cubicBezTo>
                <a:cubicBezTo>
                  <a:pt x="1422" y="27"/>
                  <a:pt x="1392" y="15"/>
                  <a:pt x="1364" y="8"/>
                </a:cubicBezTo>
                <a:cubicBezTo>
                  <a:pt x="1332" y="0"/>
                  <a:pt x="1302" y="1"/>
                  <a:pt x="1256" y="1"/>
                </a:cubicBezTo>
              </a:path>
            </a:pathLst>
          </a:custGeom>
          <a:noFill/>
          <a:ln w="12600" cap="rnd">
            <a:solidFill>
              <a:srgbClr val="000000"/>
            </a:solidFill>
            <a:round/>
          </a:ln>
        </p:spPr>
        <p:style>
          <a:lnRef idx="0">
            <a:scrgbClr r="0" g="0" b="0"/>
          </a:lnRef>
          <a:fillRef idx="0">
            <a:scrgbClr r="0" g="0" b="0"/>
          </a:fillRef>
          <a:effectRef idx="0">
            <a:scrgbClr r="0" g="0" b="0"/>
          </a:effectRef>
          <a:fontRef idx="minor"/>
        </p:style>
      </p:sp>
      <p:sp>
        <p:nvSpPr>
          <p:cNvPr id="817" name="CustomShape 22"/>
          <p:cNvSpPr/>
          <p:nvPr/>
        </p:nvSpPr>
        <p:spPr>
          <a:xfrm>
            <a:off x="6634080" y="4422600"/>
            <a:ext cx="147240" cy="149040"/>
          </a:xfrm>
          <a:custGeom>
            <a:avLst/>
            <a:gdLst/>
            <a:ahLst/>
            <a:cxnLst/>
            <a:rect l="l" t="t" r="r" b="b"/>
            <a:pathLst>
              <a:path w="71" h="42">
                <a:moveTo>
                  <a:pt x="71" y="42"/>
                </a:moveTo>
                <a:lnTo>
                  <a:pt x="0" y="20"/>
                </a:lnTo>
                <a:lnTo>
                  <a:pt x="71" y="0"/>
                </a:lnTo>
                <a:lnTo>
                  <a:pt x="71" y="42"/>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818" name="TextShape 23"/>
          <p:cNvSpPr txBox="1"/>
          <p:nvPr/>
        </p:nvSpPr>
        <p:spPr>
          <a:xfrm>
            <a:off x="380880" y="6248520"/>
            <a:ext cx="3580920" cy="456840"/>
          </a:xfrm>
          <a:prstGeom prst="rect">
            <a:avLst/>
          </a:prstGeom>
          <a:noFill/>
          <a:ln w="9360">
            <a:noFill/>
          </a:ln>
        </p:spPr>
        <p:txBody>
          <a:bodyPr anchor="b">
            <a:noAutofit/>
          </a:bodyPr>
          <a:lstStyle/>
          <a:p>
            <a:pPr>
              <a:lnSpc>
                <a:spcPct val="100000"/>
              </a:lnSpc>
            </a:pPr>
            <a:r>
              <a:rPr lang="tr-TR" sz="1400" b="0" strike="noStrike" spc="-1">
                <a:solidFill>
                  <a:srgbClr val="40458C"/>
                </a:solidFill>
                <a:latin typeface="Tahoma"/>
                <a:ea typeface="ＭＳ Ｐゴシック"/>
              </a:rPr>
              <a:t>© 2014 Goodrich, Tamassia, Goldwasser</a:t>
            </a:r>
            <a:endParaRPr lang="tr-TR" sz="1400" b="0" strike="noStrike" spc="-1">
              <a:latin typeface="Times New Roman"/>
            </a:endParaRPr>
          </a:p>
        </p:txBody>
      </p:sp>
      <p:sp>
        <p:nvSpPr>
          <p:cNvPr id="819" name="CustomShape 24"/>
          <p:cNvSpPr/>
          <p:nvPr/>
        </p:nvSpPr>
        <p:spPr>
          <a:xfrm>
            <a:off x="3733920" y="5257800"/>
            <a:ext cx="1066320" cy="761760"/>
          </a:xfrm>
          <a:prstGeom prst="flowChartDocument">
            <a:avLst/>
          </a:prstGeom>
          <a:gradFill rotWithShape="0">
            <a:gsLst>
              <a:gs pos="0">
                <a:srgbClr val="D2DDD0"/>
              </a:gs>
              <a:gs pos="100000">
                <a:srgbClr val="EEF2ED">
                  <a:alpha val="0"/>
                </a:srgbClr>
              </a:gs>
            </a:gsLst>
            <a:lin ang="16200000"/>
          </a:gradFill>
          <a:ln w="9360">
            <a:solidFill>
              <a:srgbClr val="546E4F"/>
            </a:solidFill>
            <a:miter/>
          </a:ln>
          <a:effectLst>
            <a:outerShdw blurRad="63500" dist="20160" dir="5400000" rotWithShape="0">
              <a:srgbClr val="000000">
                <a:alpha val="38000"/>
              </a:srgbClr>
            </a:outerShdw>
          </a:effectLst>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tr-TR" sz="2000" b="0" strike="noStrike" spc="-1">
                <a:solidFill>
                  <a:srgbClr val="40458C"/>
                </a:solidFill>
                <a:latin typeface="Tahoma"/>
              </a:rPr>
              <a:t>Shared </a:t>
            </a:r>
            <a:br/>
            <a:r>
              <a:rPr lang="tr-TR" sz="2000" b="0" strike="noStrike" spc="-1">
                <a:solidFill>
                  <a:srgbClr val="40458C"/>
                </a:solidFill>
                <a:latin typeface="Tahoma"/>
              </a:rPr>
              <a:t>Service</a:t>
            </a:r>
            <a:endParaRPr lang="tr-TR" sz="2000" b="0" strike="noStrike" spc="-1">
              <a:latin typeface="Arial"/>
            </a:endParaRPr>
          </a:p>
        </p:txBody>
      </p:sp>
      <p:sp>
        <p:nvSpPr>
          <p:cNvPr id="820" name="CustomShape 25"/>
          <p:cNvSpPr/>
          <p:nvPr/>
        </p:nvSpPr>
        <p:spPr>
          <a:xfrm>
            <a:off x="5568120" y="3581280"/>
            <a:ext cx="105876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tr-TR" sz="2400" b="0" strike="noStrike" spc="-1">
                <a:solidFill>
                  <a:srgbClr val="000000"/>
                </a:solidFill>
                <a:latin typeface="Tahoma"/>
                <a:ea typeface="ＭＳ Ｐゴシック"/>
              </a:rPr>
              <a:t>Queue</a:t>
            </a:r>
            <a:endParaRPr lang="tr-TR" sz="2400" b="0" strike="noStrike" spc="-1">
              <a:latin typeface="Arial"/>
            </a:endParaRPr>
          </a:p>
        </p:txBody>
      </p:sp>
      <p:sp>
        <p:nvSpPr>
          <p:cNvPr id="821" name="CustomShape 26"/>
          <p:cNvSpPr/>
          <p:nvPr/>
        </p:nvSpPr>
        <p:spPr>
          <a:xfrm>
            <a:off x="7086600" y="4278240"/>
            <a:ext cx="19047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tr-TR" sz="1800" b="0" strike="noStrike" spc="-1">
                <a:solidFill>
                  <a:srgbClr val="40458C"/>
                </a:solidFill>
                <a:latin typeface="Tahoma"/>
                <a:ea typeface="ＭＳ Ｐゴシック"/>
              </a:rPr>
              <a:t>Enqueue</a:t>
            </a:r>
            <a:endParaRPr lang="tr-TR" sz="1800" b="0" strike="noStrike" spc="-1">
              <a:latin typeface="Arial"/>
            </a:endParaRPr>
          </a:p>
        </p:txBody>
      </p:sp>
      <p:sp>
        <p:nvSpPr>
          <p:cNvPr id="822" name="CustomShape 27"/>
          <p:cNvSpPr/>
          <p:nvPr/>
        </p:nvSpPr>
        <p:spPr>
          <a:xfrm>
            <a:off x="152280" y="4278240"/>
            <a:ext cx="16761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tr-TR" sz="1800" b="0" strike="noStrike" spc="-1">
                <a:solidFill>
                  <a:srgbClr val="40458C"/>
                </a:solidFill>
                <a:latin typeface="Tahoma"/>
                <a:ea typeface="ＭＳ Ｐゴシック"/>
              </a:rPr>
              <a:t>Dequeue</a:t>
            </a:r>
            <a:endParaRPr lang="tr-TR" sz="1800" b="0" strike="noStrike" spc="-1">
              <a:latin typeface="Arial"/>
            </a:endParaRPr>
          </a:p>
        </p:txBody>
      </p:sp>
      <p:sp>
        <p:nvSpPr>
          <p:cNvPr id="823" name="CustomShape 28"/>
          <p:cNvSpPr/>
          <p:nvPr/>
        </p:nvSpPr>
        <p:spPr>
          <a:xfrm>
            <a:off x="1143000" y="4724280"/>
            <a:ext cx="542520" cy="318600"/>
          </a:xfrm>
          <a:prstGeom prst="rect">
            <a:avLst/>
          </a:prstGeom>
          <a:gradFill rotWithShape="0">
            <a:gsLst>
              <a:gs pos="0">
                <a:srgbClr val="FFFFBF"/>
              </a:gs>
              <a:gs pos="100000">
                <a:srgbClr val="FFFFE4">
                  <a:alpha val="0"/>
                </a:srgbClr>
              </a:gs>
            </a:gsLst>
            <a:lin ang="16200000"/>
          </a:gradFill>
          <a:ln w="9360">
            <a:solidFill>
              <a:srgbClr val="E9D57C"/>
            </a:solidFill>
            <a:miter/>
          </a:ln>
          <a:effectLst>
            <a:outerShdw blurRad="63500" dist="20160" dir="5400000" rotWithShape="0">
              <a:srgbClr val="000000">
                <a:alpha val="38000"/>
              </a:srgbClr>
            </a:outerShdw>
          </a:effectLst>
        </p:spPr>
        <p:style>
          <a:lnRef idx="0">
            <a:scrgbClr r="0" g="0" b="0"/>
          </a:lnRef>
          <a:fillRef idx="0">
            <a:scrgbClr r="0" g="0" b="0"/>
          </a:fillRef>
          <a:effectRef idx="0">
            <a:scrgbClr r="0" g="0" b="0"/>
          </a:effectRef>
          <a:fontRef idx="minor"/>
        </p:style>
      </p:sp>
      <p:sp>
        <p:nvSpPr>
          <p:cNvPr id="824" name="CustomShape 29"/>
          <p:cNvSpPr/>
          <p:nvPr/>
        </p:nvSpPr>
        <p:spPr>
          <a:xfrm>
            <a:off x="7238880" y="4724280"/>
            <a:ext cx="542520" cy="318600"/>
          </a:xfrm>
          <a:prstGeom prst="rect">
            <a:avLst/>
          </a:prstGeom>
          <a:gradFill rotWithShape="0">
            <a:gsLst>
              <a:gs pos="0">
                <a:srgbClr val="FFFFBF"/>
              </a:gs>
              <a:gs pos="100000">
                <a:srgbClr val="FFFFE4">
                  <a:alpha val="0"/>
                </a:srgbClr>
              </a:gs>
            </a:gsLst>
            <a:lin ang="16200000"/>
          </a:gradFill>
          <a:ln w="9360">
            <a:solidFill>
              <a:srgbClr val="E9D57C"/>
            </a:solidFill>
            <a:miter/>
          </a:ln>
          <a:effectLst>
            <a:outerShdw blurRad="63500" dist="20160" dir="5400000" rotWithShape="0">
              <a:srgbClr val="000000">
                <a:alpha val="38000"/>
              </a:srgbClr>
            </a:outerShdw>
          </a:effectLst>
        </p:spPr>
        <p:style>
          <a:lnRef idx="0">
            <a:scrgbClr r="0" g="0" b="0"/>
          </a:lnRef>
          <a:fillRef idx="0">
            <a:scrgbClr r="0" g="0" b="0"/>
          </a:fillRef>
          <a:effectRef idx="0">
            <a:scrgbClr r="0" g="0" b="0"/>
          </a:effectRef>
          <a:fontRef idx="minor"/>
        </p:style>
      </p:sp>
      <p:sp>
        <p:nvSpPr>
          <p:cNvPr id="825" name="CustomShape 30"/>
          <p:cNvSpPr/>
          <p:nvPr/>
        </p:nvSpPr>
        <p:spPr>
          <a:xfrm flipH="1">
            <a:off x="3575880" y="5581800"/>
            <a:ext cx="147240" cy="149040"/>
          </a:xfrm>
          <a:custGeom>
            <a:avLst/>
            <a:gdLst/>
            <a:ahLst/>
            <a:cxnLst/>
            <a:rect l="l" t="t" r="r" b="b"/>
            <a:pathLst>
              <a:path w="71" h="42">
                <a:moveTo>
                  <a:pt x="71" y="42"/>
                </a:moveTo>
                <a:lnTo>
                  <a:pt x="0" y="20"/>
                </a:lnTo>
                <a:lnTo>
                  <a:pt x="71" y="0"/>
                </a:lnTo>
                <a:lnTo>
                  <a:pt x="71" y="42"/>
                </a:lnTo>
                <a:close/>
              </a:path>
            </a:pathLst>
          </a:custGeom>
          <a:solidFill>
            <a:srgbClr val="000000"/>
          </a:solidFill>
          <a:ln>
            <a:noFill/>
          </a:ln>
        </p:spPr>
        <p:style>
          <a:lnRef idx="0">
            <a:scrgbClr r="0" g="0" b="0"/>
          </a:lnRef>
          <a:fillRef idx="0">
            <a:scrgbClr r="0" g="0" b="0"/>
          </a:fillRef>
          <a:effectRef idx="0">
            <a:scrgbClr r="0" g="0" b="0"/>
          </a:effectRef>
          <a:fontRef idx="minor"/>
        </p:style>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 name="TextShape 1"/>
          <p:cNvSpPr txBox="1"/>
          <p:nvPr/>
        </p:nvSpPr>
        <p:spPr>
          <a:xfrm>
            <a:off x="3124080" y="6248520"/>
            <a:ext cx="2895120" cy="456840"/>
          </a:xfrm>
          <a:prstGeom prst="rect">
            <a:avLst/>
          </a:prstGeom>
          <a:noFill/>
          <a:ln w="9360">
            <a:noFill/>
          </a:ln>
        </p:spPr>
        <p:txBody>
          <a:bodyPr anchor="b">
            <a:noAutofit/>
          </a:bodyPr>
          <a:lstStyle/>
          <a:p>
            <a:pPr algn="ctr">
              <a:lnSpc>
                <a:spcPct val="100000"/>
              </a:lnSpc>
            </a:pPr>
            <a:r>
              <a:rPr lang="tr-TR" sz="1400" b="0" strike="noStrike" spc="-1">
                <a:solidFill>
                  <a:srgbClr val="40458C"/>
                </a:solidFill>
                <a:latin typeface="Tahoma"/>
                <a:ea typeface="ＭＳ Ｐゴシック"/>
              </a:rPr>
              <a:t>Queues</a:t>
            </a:r>
            <a:endParaRPr lang="tr-TR" sz="1400" b="0" strike="noStrike" spc="-1">
              <a:latin typeface="Times New Roman"/>
            </a:endParaRPr>
          </a:p>
        </p:txBody>
      </p:sp>
      <p:sp>
        <p:nvSpPr>
          <p:cNvPr id="557" name="TextShape 2"/>
          <p:cNvSpPr txBox="1"/>
          <p:nvPr/>
        </p:nvSpPr>
        <p:spPr>
          <a:xfrm>
            <a:off x="6553080" y="6248520"/>
            <a:ext cx="1904760" cy="456840"/>
          </a:xfrm>
          <a:prstGeom prst="rect">
            <a:avLst/>
          </a:prstGeom>
          <a:noFill/>
          <a:ln w="9360">
            <a:noFill/>
          </a:ln>
        </p:spPr>
        <p:txBody>
          <a:bodyPr anchor="b">
            <a:noAutofit/>
          </a:bodyPr>
          <a:lstStyle/>
          <a:p>
            <a:pPr algn="r">
              <a:lnSpc>
                <a:spcPct val="100000"/>
              </a:lnSpc>
            </a:pPr>
            <a:fld id="{68580955-51A2-4D8E-9E01-33AB14FABC4A}" type="slidenum">
              <a:rPr lang="tr-TR" sz="1400" b="0" strike="noStrike" spc="-1">
                <a:solidFill>
                  <a:srgbClr val="40458C"/>
                </a:solidFill>
                <a:latin typeface="Tahoma"/>
                <a:ea typeface="ＭＳ Ｐゴシック"/>
              </a:rPr>
              <a:t>17</a:t>
            </a:fld>
            <a:endParaRPr lang="tr-TR" sz="1400" b="0" strike="noStrike" spc="-1">
              <a:latin typeface="Times New Roman"/>
            </a:endParaRPr>
          </a:p>
        </p:txBody>
      </p:sp>
      <p:sp>
        <p:nvSpPr>
          <p:cNvPr id="558" name="TextShape 3"/>
          <p:cNvSpPr txBox="1"/>
          <p:nvPr/>
        </p:nvSpPr>
        <p:spPr>
          <a:xfrm>
            <a:off x="609480" y="304920"/>
            <a:ext cx="7772040" cy="1142640"/>
          </a:xfrm>
          <a:prstGeom prst="rect">
            <a:avLst/>
          </a:prstGeom>
          <a:noFill/>
          <a:ln>
            <a:noFill/>
          </a:ln>
        </p:spPr>
        <p:txBody>
          <a:bodyPr anchor="b">
            <a:noAutofit/>
          </a:bodyPr>
          <a:lstStyle/>
          <a:p>
            <a:pPr>
              <a:lnSpc>
                <a:spcPct val="100000"/>
              </a:lnSpc>
            </a:pPr>
            <a:r>
              <a:rPr lang="tr-TR" sz="4400" b="0" strike="noStrike" spc="-1" dirty="0" err="1">
                <a:solidFill>
                  <a:srgbClr val="BE2D00"/>
                </a:solidFill>
                <a:latin typeface="Tahoma"/>
                <a:ea typeface="ＭＳ Ｐゴシック"/>
              </a:rPr>
              <a:t>Linked</a:t>
            </a:r>
            <a:r>
              <a:rPr lang="tr-TR" sz="4400" b="0" strike="noStrike" spc="-1" dirty="0">
                <a:solidFill>
                  <a:srgbClr val="BE2D00"/>
                </a:solidFill>
                <a:latin typeface="Tahoma"/>
                <a:ea typeface="ＭＳ Ｐゴシック"/>
              </a:rPr>
              <a:t> </a:t>
            </a:r>
            <a:r>
              <a:rPr lang="tr-TR" sz="4400" b="0" strike="noStrike" spc="-1" dirty="0" err="1">
                <a:solidFill>
                  <a:srgbClr val="BE2D00"/>
                </a:solidFill>
                <a:latin typeface="Tahoma"/>
                <a:ea typeface="ＭＳ Ｐゴシック"/>
              </a:rPr>
              <a:t>List</a:t>
            </a:r>
            <a:r>
              <a:rPr lang="en-US" sz="4400" b="0" strike="noStrike" spc="-1" dirty="0">
                <a:solidFill>
                  <a:srgbClr val="BE2D00"/>
                </a:solidFill>
                <a:latin typeface="Tahoma"/>
                <a:ea typeface="ＭＳ Ｐゴシック"/>
              </a:rPr>
              <a:t>-based </a:t>
            </a:r>
            <a:r>
              <a:rPr lang="tr-TR" sz="4400" b="0" strike="noStrike" spc="-1" dirty="0">
                <a:solidFill>
                  <a:srgbClr val="BE2D00"/>
                </a:solidFill>
                <a:latin typeface="Tahoma"/>
                <a:ea typeface="ＭＳ Ｐゴシック"/>
              </a:rPr>
              <a:t>Queue</a:t>
            </a:r>
            <a:endParaRPr lang="en-US" sz="4400" b="0" strike="noStrike" spc="-1" dirty="0">
              <a:solidFill>
                <a:srgbClr val="40458C"/>
              </a:solidFill>
              <a:latin typeface="Tahoma"/>
            </a:endParaRPr>
          </a:p>
        </p:txBody>
      </p:sp>
      <p:sp>
        <p:nvSpPr>
          <p:cNvPr id="559" name="TextShape 4"/>
          <p:cNvSpPr txBox="1"/>
          <p:nvPr/>
        </p:nvSpPr>
        <p:spPr>
          <a:xfrm>
            <a:off x="762120" y="1523880"/>
            <a:ext cx="7543440" cy="4724640"/>
          </a:xfrm>
          <a:prstGeom prst="rect">
            <a:avLst/>
          </a:prstGeom>
          <a:noFill/>
          <a:ln>
            <a:noFill/>
          </a:ln>
        </p:spPr>
        <p:txBody>
          <a:bodyPr>
            <a:noAutofit/>
          </a:bodyPr>
          <a:lstStyle/>
          <a:p>
            <a:pPr marL="360" algn="ctr">
              <a:lnSpc>
                <a:spcPct val="90000"/>
              </a:lnSpc>
              <a:spcBef>
                <a:spcPts val="479"/>
              </a:spcBef>
              <a:buClr>
                <a:srgbClr val="40458C"/>
              </a:buClr>
              <a:buSzPct val="60000"/>
            </a:pPr>
            <a:endParaRPr lang="tr-TR" sz="8000" b="0" strike="noStrike" spc="-1" dirty="0">
              <a:solidFill>
                <a:srgbClr val="40458C"/>
              </a:solidFill>
              <a:latin typeface="Tahoma"/>
              <a:ea typeface="ＭＳ Ｐゴシック"/>
            </a:endParaRPr>
          </a:p>
          <a:p>
            <a:pPr marL="360" algn="ctr">
              <a:lnSpc>
                <a:spcPct val="90000"/>
              </a:lnSpc>
              <a:spcBef>
                <a:spcPts val="479"/>
              </a:spcBef>
              <a:buClr>
                <a:srgbClr val="40458C"/>
              </a:buClr>
              <a:buSzPct val="60000"/>
            </a:pPr>
            <a:r>
              <a:rPr lang="tr-TR" sz="8000" b="0" strike="noStrike" spc="-1" dirty="0" err="1">
                <a:solidFill>
                  <a:srgbClr val="40458C"/>
                </a:solidFill>
                <a:latin typeface="Tahoma"/>
                <a:ea typeface="ＭＳ Ｐゴシック"/>
              </a:rPr>
              <a:t>Let’s</a:t>
            </a:r>
            <a:r>
              <a:rPr lang="tr-TR" sz="8000" b="0" strike="noStrike" spc="-1" dirty="0">
                <a:solidFill>
                  <a:srgbClr val="40458C"/>
                </a:solidFill>
                <a:latin typeface="Tahoma"/>
                <a:ea typeface="ＭＳ Ｐゴシック"/>
              </a:rPr>
              <a:t> </a:t>
            </a:r>
            <a:r>
              <a:rPr lang="tr-TR" sz="8000" b="0" strike="noStrike" spc="-1" dirty="0" err="1">
                <a:solidFill>
                  <a:srgbClr val="40458C"/>
                </a:solidFill>
                <a:latin typeface="Tahoma"/>
                <a:ea typeface="ＭＳ Ｐゴシック"/>
              </a:rPr>
              <a:t>discuss</a:t>
            </a:r>
            <a:r>
              <a:rPr lang="tr-TR" sz="8000" b="0" strike="noStrike" spc="-1" dirty="0">
                <a:solidFill>
                  <a:srgbClr val="40458C"/>
                </a:solidFill>
                <a:latin typeface="Tahoma"/>
                <a:ea typeface="ＭＳ Ｐゴシック"/>
              </a:rPr>
              <a:t> it!</a:t>
            </a:r>
            <a:endParaRPr lang="tr-TR" sz="8000" strike="noStrike" spc="-1" dirty="0">
              <a:solidFill>
                <a:srgbClr val="40458C"/>
              </a:solidFill>
              <a:latin typeface="Tahoma" panose="020B0604030504040204" pitchFamily="34" charset="0"/>
              <a:ea typeface="Tahoma" panose="020B0604030504040204" pitchFamily="34" charset="0"/>
              <a:cs typeface="Tahoma" panose="020B0604030504040204" pitchFamily="34" charset="0"/>
            </a:endParaRPr>
          </a:p>
          <a:p>
            <a:pPr marL="343080" indent="-342720">
              <a:lnSpc>
                <a:spcPct val="90000"/>
              </a:lnSpc>
              <a:spcBef>
                <a:spcPts val="479"/>
              </a:spcBef>
              <a:buClr>
                <a:srgbClr val="40458C"/>
              </a:buClr>
              <a:buSzPct val="60000"/>
              <a:buFont typeface="Wingdings" charset="2"/>
              <a:buChar char=""/>
            </a:pPr>
            <a:endParaRPr lang="en-US" sz="8000" b="0" strike="noStrike" spc="-1" dirty="0">
              <a:solidFill>
                <a:srgbClr val="40458C"/>
              </a:solidFill>
              <a:latin typeface="Tahoma"/>
            </a:endParaRPr>
          </a:p>
        </p:txBody>
      </p:sp>
      <p:sp>
        <p:nvSpPr>
          <p:cNvPr id="610" name="TextShape 55"/>
          <p:cNvSpPr txBox="1"/>
          <p:nvPr/>
        </p:nvSpPr>
        <p:spPr>
          <a:xfrm>
            <a:off x="380880" y="6248520"/>
            <a:ext cx="3580920" cy="456840"/>
          </a:xfrm>
          <a:prstGeom prst="rect">
            <a:avLst/>
          </a:prstGeom>
          <a:noFill/>
          <a:ln w="9360">
            <a:noFill/>
          </a:ln>
        </p:spPr>
        <p:txBody>
          <a:bodyPr anchor="b">
            <a:noAutofit/>
          </a:bodyPr>
          <a:lstStyle/>
          <a:p>
            <a:pPr>
              <a:lnSpc>
                <a:spcPct val="100000"/>
              </a:lnSpc>
            </a:pPr>
            <a:r>
              <a:rPr lang="tr-TR" sz="1400" b="0" strike="noStrike" spc="-1">
                <a:solidFill>
                  <a:srgbClr val="40458C"/>
                </a:solidFill>
                <a:latin typeface="Tahoma"/>
                <a:ea typeface="ＭＳ Ｐゴシック"/>
              </a:rPr>
              <a:t>© 2014 Goodrich, Tamassia, Goldwasser</a:t>
            </a:r>
            <a:endParaRPr lang="tr-TR" sz="1400" b="0" strike="noStrike" spc="-1">
              <a:latin typeface="Times New Roman"/>
            </a:endParaRPr>
          </a:p>
        </p:txBody>
      </p:sp>
    </p:spTree>
    <p:extLst>
      <p:ext uri="{BB962C8B-B14F-4D97-AF65-F5344CB8AC3E}">
        <p14:creationId xmlns:p14="http://schemas.microsoft.com/office/powerpoint/2010/main" val="2943399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ooter Placeholder 4"/>
          <p:cNvSpPr>
            <a:spLocks noGrp="1"/>
          </p:cNvSpPr>
          <p:nvPr>
            <p:ph type="ftr" sz="quarter" idx="11"/>
          </p:nvPr>
        </p:nvSpPr>
        <p:spPr/>
        <p:txBody>
          <a:bodyPr/>
          <a:lstStyle/>
          <a:p>
            <a:pPr>
              <a:defRPr/>
            </a:pPr>
            <a:r>
              <a:rPr lang="en-US"/>
              <a:t>Singly Linked Lists</a:t>
            </a:r>
          </a:p>
        </p:txBody>
      </p:sp>
      <p:sp>
        <p:nvSpPr>
          <p:cNvPr id="34" name="Slide Number Placeholder 5"/>
          <p:cNvSpPr>
            <a:spLocks noGrp="1"/>
          </p:cNvSpPr>
          <p:nvPr>
            <p:ph type="sldNum" sz="quarter" idx="12"/>
          </p:nvPr>
        </p:nvSpPr>
        <p:spPr/>
        <p:txBody>
          <a:bodyPr/>
          <a:lstStyle/>
          <a:p>
            <a:pPr>
              <a:defRPr/>
            </a:pPr>
            <a:fld id="{C8607C54-B5E4-E246-B28A-376B00F65C36}" type="slidenum">
              <a:rPr lang="en-US"/>
              <a:pPr>
                <a:defRPr/>
              </a:pPr>
              <a:t>18</a:t>
            </a:fld>
            <a:endParaRPr lang="en-US"/>
          </a:p>
        </p:txBody>
      </p:sp>
      <p:sp>
        <p:nvSpPr>
          <p:cNvPr id="73730" name="Rectangle 2"/>
          <p:cNvSpPr>
            <a:spLocks noGrp="1" noChangeArrowheads="1"/>
          </p:cNvSpPr>
          <p:nvPr>
            <p:ph type="title"/>
          </p:nvPr>
        </p:nvSpPr>
        <p:spPr/>
        <p:txBody>
          <a:bodyPr/>
          <a:lstStyle/>
          <a:p>
            <a:pPr eaLnBrk="1" hangingPunct="1">
              <a:defRPr/>
            </a:pPr>
            <a:r>
              <a:rPr lang="en-US" dirty="0"/>
              <a:t>Reminder: </a:t>
            </a:r>
            <a:r>
              <a:rPr lang="en-US" dirty="0">
                <a:cs typeface="+mj-cs"/>
              </a:rPr>
              <a:t>Singly Linked List</a:t>
            </a:r>
            <a:endParaRPr lang="en-US" dirty="0">
              <a:cs typeface="Tahoma" charset="0"/>
            </a:endParaRPr>
          </a:p>
        </p:txBody>
      </p:sp>
      <p:sp>
        <p:nvSpPr>
          <p:cNvPr id="73731" name="Rectangle 3" descr="Rectangle: Click to edit Master text styles&#10;Second level&#10;Third level&#10;Fourth level&#10;Fifth level"/>
          <p:cNvSpPr>
            <a:spLocks noGrp="1" noChangeArrowheads="1"/>
          </p:cNvSpPr>
          <p:nvPr>
            <p:ph type="body" idx="1"/>
          </p:nvPr>
        </p:nvSpPr>
        <p:spPr>
          <a:xfrm>
            <a:off x="762000" y="1676400"/>
            <a:ext cx="4114800" cy="2819400"/>
          </a:xfrm>
        </p:spPr>
        <p:txBody>
          <a:bodyPr/>
          <a:lstStyle/>
          <a:p>
            <a:pPr eaLnBrk="1" hangingPunct="1">
              <a:lnSpc>
                <a:spcPct val="90000"/>
              </a:lnSpc>
              <a:defRPr/>
            </a:pPr>
            <a:r>
              <a:rPr lang="en-US" sz="2400" dirty="0">
                <a:cs typeface="+mn-cs"/>
              </a:rPr>
              <a:t>A singly linked list is a concrete data structure consisting of a sequence of nodes, starting from a head pointer</a:t>
            </a:r>
          </a:p>
          <a:p>
            <a:pPr eaLnBrk="1" hangingPunct="1">
              <a:lnSpc>
                <a:spcPct val="90000"/>
              </a:lnSpc>
              <a:defRPr/>
            </a:pPr>
            <a:r>
              <a:rPr lang="en-US" sz="2400" dirty="0">
                <a:cs typeface="+mn-cs"/>
              </a:rPr>
              <a:t>Each node stores</a:t>
            </a:r>
          </a:p>
          <a:p>
            <a:pPr lvl="1" eaLnBrk="1" hangingPunct="1">
              <a:lnSpc>
                <a:spcPct val="90000"/>
              </a:lnSpc>
              <a:defRPr/>
            </a:pPr>
            <a:r>
              <a:rPr lang="en-US" sz="2000" dirty="0"/>
              <a:t>element</a:t>
            </a:r>
          </a:p>
          <a:p>
            <a:pPr lvl="1" eaLnBrk="1" hangingPunct="1">
              <a:lnSpc>
                <a:spcPct val="90000"/>
              </a:lnSpc>
              <a:defRPr/>
            </a:pPr>
            <a:r>
              <a:rPr lang="en-US" sz="2000" dirty="0"/>
              <a:t>link to the next node</a:t>
            </a:r>
          </a:p>
        </p:txBody>
      </p:sp>
      <p:sp>
        <p:nvSpPr>
          <p:cNvPr id="73733" name="Rectangle 5"/>
          <p:cNvSpPr>
            <a:spLocks noChangeArrowheads="1"/>
          </p:cNvSpPr>
          <p:nvPr/>
        </p:nvSpPr>
        <p:spPr bwMode="auto">
          <a:xfrm>
            <a:off x="5486400" y="2133600"/>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3739" name="Text Box 11"/>
          <p:cNvSpPr txBox="1">
            <a:spLocks noChangeArrowheads="1"/>
          </p:cNvSpPr>
          <p:nvPr/>
        </p:nvSpPr>
        <p:spPr bwMode="auto">
          <a:xfrm>
            <a:off x="6934200" y="1981200"/>
            <a:ext cx="6699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dirty="0">
                <a:cs typeface="+mn-cs"/>
              </a:rPr>
              <a:t>next</a:t>
            </a:r>
          </a:p>
        </p:txBody>
      </p:sp>
      <p:sp>
        <p:nvSpPr>
          <p:cNvPr id="73740" name="Text Box 12"/>
          <p:cNvSpPr txBox="1">
            <a:spLocks noChangeArrowheads="1"/>
          </p:cNvSpPr>
          <p:nvPr/>
        </p:nvSpPr>
        <p:spPr bwMode="auto">
          <a:xfrm>
            <a:off x="5242821" y="3438525"/>
            <a:ext cx="109517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dirty="0">
                <a:solidFill>
                  <a:schemeClr val="tx2"/>
                </a:solidFill>
                <a:cs typeface="+mn-cs"/>
              </a:rPr>
              <a:t>element</a:t>
            </a:r>
          </a:p>
        </p:txBody>
      </p:sp>
      <p:sp>
        <p:nvSpPr>
          <p:cNvPr id="73741" name="Text Box 13"/>
          <p:cNvSpPr txBox="1">
            <a:spLocks noChangeArrowheads="1"/>
          </p:cNvSpPr>
          <p:nvPr/>
        </p:nvSpPr>
        <p:spPr bwMode="auto">
          <a:xfrm>
            <a:off x="6858000" y="3352800"/>
            <a:ext cx="7366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cs typeface="+mn-cs"/>
              </a:rPr>
              <a:t>node</a:t>
            </a:r>
          </a:p>
        </p:txBody>
      </p:sp>
      <p:sp>
        <p:nvSpPr>
          <p:cNvPr id="73742" name="AutoShape 14"/>
          <p:cNvSpPr>
            <a:spLocks noChangeArrowheads="1"/>
          </p:cNvSpPr>
          <p:nvPr/>
        </p:nvSpPr>
        <p:spPr bwMode="auto">
          <a:xfrm>
            <a:off x="5181600" y="1828800"/>
            <a:ext cx="2590800" cy="2133600"/>
          </a:xfrm>
          <a:prstGeom prst="roundRect">
            <a:avLst>
              <a:gd name="adj" fmla="val 16667"/>
            </a:avLst>
          </a:prstGeom>
          <a:noFill/>
          <a:ln w="9525">
            <a:solidFill>
              <a:schemeClr val="tx1"/>
            </a:solidFill>
            <a:prstDash val="lgDash"/>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3745" name="Rectangle 17"/>
          <p:cNvSpPr>
            <a:spLocks noChangeArrowheads="1"/>
          </p:cNvSpPr>
          <p:nvPr/>
        </p:nvSpPr>
        <p:spPr bwMode="auto">
          <a:xfrm>
            <a:off x="6096000" y="2133600"/>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3746" name="Line 18"/>
          <p:cNvSpPr>
            <a:spLocks noChangeShapeType="1"/>
          </p:cNvSpPr>
          <p:nvPr/>
        </p:nvSpPr>
        <p:spPr bwMode="auto">
          <a:xfrm>
            <a:off x="5791200" y="2438400"/>
            <a:ext cx="0" cy="914400"/>
          </a:xfrm>
          <a:prstGeom prst="line">
            <a:avLst/>
          </a:prstGeom>
          <a:noFill/>
          <a:ln w="28575">
            <a:solidFill>
              <a:schemeClr val="tx2"/>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73747" name="Line 19"/>
          <p:cNvSpPr>
            <a:spLocks noChangeShapeType="1"/>
          </p:cNvSpPr>
          <p:nvPr/>
        </p:nvSpPr>
        <p:spPr bwMode="auto">
          <a:xfrm flipV="1">
            <a:off x="6400800" y="2438400"/>
            <a:ext cx="914400" cy="0"/>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73748" name="Rectangle 20"/>
          <p:cNvSpPr>
            <a:spLocks noChangeArrowheads="1"/>
          </p:cNvSpPr>
          <p:nvPr/>
        </p:nvSpPr>
        <p:spPr bwMode="auto">
          <a:xfrm>
            <a:off x="1309688" y="4718050"/>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3750" name="Text Box 22"/>
          <p:cNvSpPr txBox="1">
            <a:spLocks noChangeArrowheads="1"/>
          </p:cNvSpPr>
          <p:nvPr/>
        </p:nvSpPr>
        <p:spPr bwMode="auto">
          <a:xfrm>
            <a:off x="1454150" y="5927725"/>
            <a:ext cx="3365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solidFill>
                  <a:schemeClr val="tx2"/>
                </a:solidFill>
                <a:cs typeface="+mn-cs"/>
              </a:rPr>
              <a:t>A</a:t>
            </a:r>
          </a:p>
        </p:txBody>
      </p:sp>
      <p:sp>
        <p:nvSpPr>
          <p:cNvPr id="73752" name="Rectangle 24"/>
          <p:cNvSpPr>
            <a:spLocks noChangeArrowheads="1"/>
          </p:cNvSpPr>
          <p:nvPr/>
        </p:nvSpPr>
        <p:spPr bwMode="auto">
          <a:xfrm>
            <a:off x="1919288" y="4718050"/>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3753" name="Line 25"/>
          <p:cNvSpPr>
            <a:spLocks noChangeShapeType="1"/>
          </p:cNvSpPr>
          <p:nvPr/>
        </p:nvSpPr>
        <p:spPr bwMode="auto">
          <a:xfrm>
            <a:off x="1614488" y="5022850"/>
            <a:ext cx="0" cy="914400"/>
          </a:xfrm>
          <a:prstGeom prst="line">
            <a:avLst/>
          </a:prstGeom>
          <a:noFill/>
          <a:ln w="28575">
            <a:solidFill>
              <a:schemeClr val="tx2"/>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73754" name="Line 26"/>
          <p:cNvSpPr>
            <a:spLocks noChangeShapeType="1"/>
          </p:cNvSpPr>
          <p:nvPr/>
        </p:nvSpPr>
        <p:spPr bwMode="auto">
          <a:xfrm flipV="1">
            <a:off x="2224088" y="5022850"/>
            <a:ext cx="914400" cy="0"/>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73755" name="Rectangle 27"/>
          <p:cNvSpPr>
            <a:spLocks noChangeArrowheads="1"/>
          </p:cNvSpPr>
          <p:nvPr/>
        </p:nvSpPr>
        <p:spPr bwMode="auto">
          <a:xfrm>
            <a:off x="3138488" y="4718050"/>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3756" name="Rectangle 28"/>
          <p:cNvSpPr>
            <a:spLocks noChangeArrowheads="1"/>
          </p:cNvSpPr>
          <p:nvPr/>
        </p:nvSpPr>
        <p:spPr bwMode="auto">
          <a:xfrm>
            <a:off x="3748088" y="4718050"/>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3757" name="Line 29"/>
          <p:cNvSpPr>
            <a:spLocks noChangeShapeType="1"/>
          </p:cNvSpPr>
          <p:nvPr/>
        </p:nvSpPr>
        <p:spPr bwMode="auto">
          <a:xfrm flipV="1">
            <a:off x="4052888" y="5022850"/>
            <a:ext cx="914400" cy="0"/>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73758" name="Rectangle 30"/>
          <p:cNvSpPr>
            <a:spLocks noChangeArrowheads="1"/>
          </p:cNvSpPr>
          <p:nvPr/>
        </p:nvSpPr>
        <p:spPr bwMode="auto">
          <a:xfrm>
            <a:off x="4967288" y="4718050"/>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3759" name="Rectangle 31"/>
          <p:cNvSpPr>
            <a:spLocks noChangeArrowheads="1"/>
          </p:cNvSpPr>
          <p:nvPr/>
        </p:nvSpPr>
        <p:spPr bwMode="auto">
          <a:xfrm>
            <a:off x="5576888" y="4718050"/>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3760" name="Line 32"/>
          <p:cNvSpPr>
            <a:spLocks noChangeShapeType="1"/>
          </p:cNvSpPr>
          <p:nvPr/>
        </p:nvSpPr>
        <p:spPr bwMode="auto">
          <a:xfrm flipV="1">
            <a:off x="5881688" y="5022850"/>
            <a:ext cx="914400" cy="0"/>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73761" name="Rectangle 33"/>
          <p:cNvSpPr>
            <a:spLocks noChangeArrowheads="1"/>
          </p:cNvSpPr>
          <p:nvPr/>
        </p:nvSpPr>
        <p:spPr bwMode="auto">
          <a:xfrm>
            <a:off x="6796088" y="4718050"/>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3762" name="Rectangle 34"/>
          <p:cNvSpPr>
            <a:spLocks noChangeArrowheads="1"/>
          </p:cNvSpPr>
          <p:nvPr/>
        </p:nvSpPr>
        <p:spPr bwMode="auto">
          <a:xfrm>
            <a:off x="7405688" y="4718050"/>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3763" name="Line 35"/>
          <p:cNvSpPr>
            <a:spLocks noChangeShapeType="1"/>
          </p:cNvSpPr>
          <p:nvPr/>
        </p:nvSpPr>
        <p:spPr bwMode="auto">
          <a:xfrm flipV="1">
            <a:off x="7710488" y="5022850"/>
            <a:ext cx="914400" cy="0"/>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73765" name="Text Box 37"/>
          <p:cNvSpPr txBox="1">
            <a:spLocks noChangeArrowheads="1"/>
          </p:cNvSpPr>
          <p:nvPr/>
        </p:nvSpPr>
        <p:spPr bwMode="auto">
          <a:xfrm>
            <a:off x="3282950" y="5927725"/>
            <a:ext cx="3365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solidFill>
                  <a:schemeClr val="tx2"/>
                </a:solidFill>
                <a:cs typeface="+mn-cs"/>
              </a:rPr>
              <a:t>B</a:t>
            </a:r>
          </a:p>
        </p:txBody>
      </p:sp>
      <p:sp>
        <p:nvSpPr>
          <p:cNvPr id="73766" name="Line 38"/>
          <p:cNvSpPr>
            <a:spLocks noChangeShapeType="1"/>
          </p:cNvSpPr>
          <p:nvPr/>
        </p:nvSpPr>
        <p:spPr bwMode="auto">
          <a:xfrm>
            <a:off x="3443288" y="5022850"/>
            <a:ext cx="0" cy="914400"/>
          </a:xfrm>
          <a:prstGeom prst="line">
            <a:avLst/>
          </a:prstGeom>
          <a:noFill/>
          <a:ln w="28575">
            <a:solidFill>
              <a:schemeClr val="tx2"/>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73767" name="Text Box 39"/>
          <p:cNvSpPr txBox="1">
            <a:spLocks noChangeArrowheads="1"/>
          </p:cNvSpPr>
          <p:nvPr/>
        </p:nvSpPr>
        <p:spPr bwMode="auto">
          <a:xfrm>
            <a:off x="5111750" y="5927725"/>
            <a:ext cx="3365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solidFill>
                  <a:schemeClr val="tx2"/>
                </a:solidFill>
                <a:cs typeface="+mn-cs"/>
              </a:rPr>
              <a:t>C</a:t>
            </a:r>
          </a:p>
        </p:txBody>
      </p:sp>
      <p:sp>
        <p:nvSpPr>
          <p:cNvPr id="73768" name="Line 40"/>
          <p:cNvSpPr>
            <a:spLocks noChangeShapeType="1"/>
          </p:cNvSpPr>
          <p:nvPr/>
        </p:nvSpPr>
        <p:spPr bwMode="auto">
          <a:xfrm>
            <a:off x="5272088" y="5022850"/>
            <a:ext cx="0" cy="914400"/>
          </a:xfrm>
          <a:prstGeom prst="line">
            <a:avLst/>
          </a:prstGeom>
          <a:noFill/>
          <a:ln w="28575">
            <a:solidFill>
              <a:schemeClr val="tx2"/>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73769" name="Text Box 41"/>
          <p:cNvSpPr txBox="1">
            <a:spLocks noChangeArrowheads="1"/>
          </p:cNvSpPr>
          <p:nvPr/>
        </p:nvSpPr>
        <p:spPr bwMode="auto">
          <a:xfrm>
            <a:off x="6931025" y="5927725"/>
            <a:ext cx="35718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solidFill>
                  <a:schemeClr val="tx2"/>
                </a:solidFill>
                <a:cs typeface="+mn-cs"/>
              </a:rPr>
              <a:t>D</a:t>
            </a:r>
          </a:p>
        </p:txBody>
      </p:sp>
      <p:sp>
        <p:nvSpPr>
          <p:cNvPr id="73770" name="Line 42"/>
          <p:cNvSpPr>
            <a:spLocks noChangeShapeType="1"/>
          </p:cNvSpPr>
          <p:nvPr/>
        </p:nvSpPr>
        <p:spPr bwMode="auto">
          <a:xfrm>
            <a:off x="7100888" y="5022850"/>
            <a:ext cx="0" cy="914400"/>
          </a:xfrm>
          <a:prstGeom prst="line">
            <a:avLst/>
          </a:prstGeom>
          <a:noFill/>
          <a:ln w="28575">
            <a:solidFill>
              <a:schemeClr val="tx2"/>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73771" name="Text Box 43"/>
          <p:cNvSpPr txBox="1">
            <a:spLocks noChangeArrowheads="1"/>
          </p:cNvSpPr>
          <p:nvPr/>
        </p:nvSpPr>
        <p:spPr bwMode="auto">
          <a:xfrm>
            <a:off x="8597900" y="4824413"/>
            <a:ext cx="3937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b="1" dirty="0">
                <a:cs typeface="+mn-cs"/>
                <a:sym typeface="Symbol" charset="0"/>
              </a:rPr>
              <a:t></a:t>
            </a:r>
            <a:endParaRPr lang="en-US" sz="2000" b="1" dirty="0">
              <a:cs typeface="+mn-cs"/>
            </a:endParaRPr>
          </a:p>
        </p:txBody>
      </p:sp>
      <p:sp>
        <p:nvSpPr>
          <p:cNvPr id="37" name="Line 26"/>
          <p:cNvSpPr>
            <a:spLocks noChangeShapeType="1"/>
          </p:cNvSpPr>
          <p:nvPr/>
        </p:nvSpPr>
        <p:spPr bwMode="auto">
          <a:xfrm>
            <a:off x="533400" y="4648200"/>
            <a:ext cx="762000" cy="381000"/>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38" name="Text Box 11"/>
          <p:cNvSpPr txBox="1">
            <a:spLocks noChangeArrowheads="1"/>
          </p:cNvSpPr>
          <p:nvPr/>
        </p:nvSpPr>
        <p:spPr bwMode="auto">
          <a:xfrm>
            <a:off x="193675" y="4267200"/>
            <a:ext cx="739775"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dirty="0">
                <a:cs typeface="+mn-cs"/>
              </a:rPr>
              <a:t>head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70CF-13BD-FC9A-41C2-61AFA77A1593}"/>
              </a:ext>
            </a:extLst>
          </p:cNvPr>
          <p:cNvSpPr>
            <a:spLocks noGrp="1"/>
          </p:cNvSpPr>
          <p:nvPr>
            <p:ph type="title"/>
          </p:nvPr>
        </p:nvSpPr>
        <p:spPr/>
        <p:txBody>
          <a:bodyPr/>
          <a:lstStyle/>
          <a:p>
            <a:r>
              <a:rPr lang="tr-TR" sz="4400" b="0" strike="noStrike" spc="-1" dirty="0" err="1">
                <a:solidFill>
                  <a:srgbClr val="BE2D00"/>
                </a:solidFill>
                <a:latin typeface="Tahoma"/>
                <a:ea typeface="ＭＳ Ｐゴシック"/>
              </a:rPr>
              <a:t>Linked</a:t>
            </a:r>
            <a:r>
              <a:rPr lang="tr-TR" sz="4400" b="0" strike="noStrike" spc="-1" dirty="0">
                <a:solidFill>
                  <a:srgbClr val="BE2D00"/>
                </a:solidFill>
                <a:latin typeface="Tahoma"/>
                <a:ea typeface="ＭＳ Ｐゴシック"/>
              </a:rPr>
              <a:t> </a:t>
            </a:r>
            <a:r>
              <a:rPr lang="tr-TR" sz="4400" b="0" strike="noStrike" spc="-1" dirty="0" err="1">
                <a:solidFill>
                  <a:srgbClr val="BE2D00"/>
                </a:solidFill>
                <a:latin typeface="Tahoma"/>
                <a:ea typeface="ＭＳ Ｐゴシック"/>
              </a:rPr>
              <a:t>List</a:t>
            </a:r>
            <a:r>
              <a:rPr lang="en-US" sz="4400" b="0" strike="noStrike" spc="-1" dirty="0">
                <a:solidFill>
                  <a:srgbClr val="BE2D00"/>
                </a:solidFill>
                <a:latin typeface="Tahoma"/>
                <a:ea typeface="ＭＳ Ｐゴシック"/>
              </a:rPr>
              <a:t>-based </a:t>
            </a:r>
            <a:r>
              <a:rPr lang="tr-TR" sz="4400" b="0" strike="noStrike" spc="-1" dirty="0">
                <a:solidFill>
                  <a:srgbClr val="BE2D00"/>
                </a:solidFill>
                <a:latin typeface="Tahoma"/>
                <a:ea typeface="ＭＳ Ｐゴシック"/>
              </a:rPr>
              <a:t>Queue</a:t>
            </a:r>
            <a:endParaRPr lang="en-TR" dirty="0"/>
          </a:p>
        </p:txBody>
      </p:sp>
      <p:pic>
        <p:nvPicPr>
          <p:cNvPr id="5" name="Picture 4">
            <a:extLst>
              <a:ext uri="{FF2B5EF4-FFF2-40B4-BE49-F238E27FC236}">
                <a16:creationId xmlns:a16="http://schemas.microsoft.com/office/drawing/2014/main" id="{C3AFC64A-324B-A986-2A12-3990A9F68BCE}"/>
              </a:ext>
            </a:extLst>
          </p:cNvPr>
          <p:cNvPicPr>
            <a:picLocks noChangeAspect="1"/>
          </p:cNvPicPr>
          <p:nvPr/>
        </p:nvPicPr>
        <p:blipFill>
          <a:blip r:embed="rId3"/>
          <a:stretch>
            <a:fillRect/>
          </a:stretch>
        </p:blipFill>
        <p:spPr>
          <a:xfrm>
            <a:off x="1058518" y="1854200"/>
            <a:ext cx="6629400" cy="1574800"/>
          </a:xfrm>
          <a:prstGeom prst="rect">
            <a:avLst/>
          </a:prstGeom>
        </p:spPr>
      </p:pic>
      <p:pic>
        <p:nvPicPr>
          <p:cNvPr id="6" name="Picture 2">
            <a:extLst>
              <a:ext uri="{FF2B5EF4-FFF2-40B4-BE49-F238E27FC236}">
                <a16:creationId xmlns:a16="http://schemas.microsoft.com/office/drawing/2014/main" id="{F52CEE82-1A14-8C6C-9501-5770424524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15" y="3429000"/>
            <a:ext cx="4438033" cy="222132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627464A-D98D-BF0F-E68D-2854146B444E}"/>
              </a:ext>
            </a:extLst>
          </p:cNvPr>
          <p:cNvSpPr txBox="1"/>
          <p:nvPr/>
        </p:nvSpPr>
        <p:spPr>
          <a:xfrm>
            <a:off x="2823524" y="5465662"/>
            <a:ext cx="6250494" cy="1200329"/>
          </a:xfrm>
          <a:prstGeom prst="rect">
            <a:avLst/>
          </a:prstGeom>
          <a:noFill/>
        </p:spPr>
        <p:txBody>
          <a:bodyPr wrap="none" rtlCol="0">
            <a:spAutoFit/>
          </a:bodyPr>
          <a:lstStyle/>
          <a:p>
            <a:r>
              <a:rPr lang="en-TR" dirty="0"/>
              <a:t>Enqueue: Adding the node at the end just before null-&gt;O(n)</a:t>
            </a:r>
          </a:p>
          <a:p>
            <a:r>
              <a:rPr lang="en-TR" dirty="0"/>
              <a:t>Dequeue: Removing the node at the head –&gt;O(1)</a:t>
            </a:r>
          </a:p>
          <a:p>
            <a:r>
              <a:rPr lang="en-TR" dirty="0"/>
              <a:t>Size: size of the sll -&gt;O(1)</a:t>
            </a:r>
          </a:p>
          <a:p>
            <a:r>
              <a:rPr lang="en-US" dirty="0"/>
              <a:t>I</a:t>
            </a:r>
            <a:r>
              <a:rPr lang="en-TR" dirty="0"/>
              <a:t>sEmpty: if head points to null or not O(1)</a:t>
            </a:r>
          </a:p>
        </p:txBody>
      </p:sp>
    </p:spTree>
    <p:extLst>
      <p:ext uri="{BB962C8B-B14F-4D97-AF65-F5344CB8AC3E}">
        <p14:creationId xmlns:p14="http://schemas.microsoft.com/office/powerpoint/2010/main" val="277723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TextShape 1"/>
          <p:cNvSpPr txBox="1"/>
          <p:nvPr/>
        </p:nvSpPr>
        <p:spPr>
          <a:xfrm>
            <a:off x="3124080" y="6248520"/>
            <a:ext cx="2895120" cy="456840"/>
          </a:xfrm>
          <a:prstGeom prst="rect">
            <a:avLst/>
          </a:prstGeom>
          <a:noFill/>
          <a:ln w="9360">
            <a:noFill/>
          </a:ln>
        </p:spPr>
        <p:txBody>
          <a:bodyPr anchor="b">
            <a:noAutofit/>
          </a:bodyPr>
          <a:lstStyle/>
          <a:p>
            <a:pPr algn="ctr">
              <a:lnSpc>
                <a:spcPct val="100000"/>
              </a:lnSpc>
            </a:pPr>
            <a:r>
              <a:rPr lang="tr-TR" sz="1400" b="0" strike="noStrike" spc="-1">
                <a:solidFill>
                  <a:srgbClr val="40458C"/>
                </a:solidFill>
                <a:latin typeface="Tahoma"/>
                <a:ea typeface="ＭＳ Ｐゴシック"/>
              </a:rPr>
              <a:t>Queues</a:t>
            </a:r>
            <a:endParaRPr lang="tr-TR" sz="1400" b="0" strike="noStrike" spc="-1">
              <a:latin typeface="Times New Roman"/>
            </a:endParaRPr>
          </a:p>
        </p:txBody>
      </p:sp>
      <p:sp>
        <p:nvSpPr>
          <p:cNvPr id="541" name="TextShape 2"/>
          <p:cNvSpPr txBox="1"/>
          <p:nvPr/>
        </p:nvSpPr>
        <p:spPr>
          <a:xfrm>
            <a:off x="6553080" y="6248520"/>
            <a:ext cx="1904760" cy="456840"/>
          </a:xfrm>
          <a:prstGeom prst="rect">
            <a:avLst/>
          </a:prstGeom>
          <a:noFill/>
          <a:ln w="9360">
            <a:noFill/>
          </a:ln>
        </p:spPr>
        <p:txBody>
          <a:bodyPr anchor="b">
            <a:noAutofit/>
          </a:bodyPr>
          <a:lstStyle/>
          <a:p>
            <a:pPr algn="r">
              <a:lnSpc>
                <a:spcPct val="100000"/>
              </a:lnSpc>
            </a:pPr>
            <a:fld id="{86CEE457-BBA3-4E6D-B8F2-5C65F2A6BEB6}" type="slidenum">
              <a:rPr lang="tr-TR" sz="1400" b="0" strike="noStrike" spc="-1">
                <a:solidFill>
                  <a:srgbClr val="40458C"/>
                </a:solidFill>
                <a:latin typeface="Tahoma"/>
                <a:ea typeface="ＭＳ Ｐゴシック"/>
              </a:rPr>
              <a:t>2</a:t>
            </a:fld>
            <a:endParaRPr lang="tr-TR" sz="1400" b="0" strike="noStrike" spc="-1">
              <a:latin typeface="Times New Roman"/>
            </a:endParaRPr>
          </a:p>
        </p:txBody>
      </p:sp>
      <p:sp>
        <p:nvSpPr>
          <p:cNvPr id="542" name="TextShape 3"/>
          <p:cNvSpPr txBox="1"/>
          <p:nvPr/>
        </p:nvSpPr>
        <p:spPr>
          <a:xfrm>
            <a:off x="609480" y="304920"/>
            <a:ext cx="7772040" cy="1142640"/>
          </a:xfrm>
          <a:prstGeom prst="rect">
            <a:avLst/>
          </a:prstGeom>
          <a:noFill/>
          <a:ln>
            <a:noFill/>
          </a:ln>
        </p:spPr>
        <p:txBody>
          <a:bodyPr anchor="b">
            <a:noAutofit/>
          </a:bodyPr>
          <a:lstStyle/>
          <a:p>
            <a:pPr>
              <a:lnSpc>
                <a:spcPct val="100000"/>
              </a:lnSpc>
            </a:pPr>
            <a:r>
              <a:rPr lang="en-US" sz="4400" b="0" strike="noStrike" spc="-1">
                <a:solidFill>
                  <a:srgbClr val="BE2D00"/>
                </a:solidFill>
                <a:latin typeface="Tahoma"/>
                <a:ea typeface="ＭＳ Ｐゴシック"/>
              </a:rPr>
              <a:t>The Queue ADT</a:t>
            </a:r>
            <a:endParaRPr lang="en-US" sz="4400" b="0" strike="noStrike" spc="-1">
              <a:solidFill>
                <a:srgbClr val="40458C"/>
              </a:solidFill>
              <a:latin typeface="Tahoma"/>
            </a:endParaRPr>
          </a:p>
        </p:txBody>
      </p:sp>
      <p:sp>
        <p:nvSpPr>
          <p:cNvPr id="543" name="TextShape 4"/>
          <p:cNvSpPr txBox="1"/>
          <p:nvPr/>
        </p:nvSpPr>
        <p:spPr>
          <a:xfrm>
            <a:off x="762120" y="1600200"/>
            <a:ext cx="4190760" cy="4723920"/>
          </a:xfrm>
          <a:prstGeom prst="rect">
            <a:avLst/>
          </a:prstGeom>
          <a:noFill/>
          <a:ln>
            <a:noFill/>
          </a:ln>
        </p:spPr>
        <p:txBody>
          <a:bodyPr>
            <a:noAutofit/>
          </a:bodyPr>
          <a:lstStyle/>
          <a:p>
            <a:pPr marL="343080" indent="-342720">
              <a:lnSpc>
                <a:spcPct val="100000"/>
              </a:lnSpc>
              <a:spcBef>
                <a:spcPts val="400"/>
              </a:spcBef>
              <a:buClr>
                <a:srgbClr val="40458C"/>
              </a:buClr>
              <a:buSzPct val="60000"/>
              <a:buFont typeface="Wingdings" charset="2"/>
              <a:buChar char=""/>
            </a:pPr>
            <a:r>
              <a:rPr lang="en-US" sz="2000" b="0" strike="noStrike" spc="-1">
                <a:solidFill>
                  <a:srgbClr val="40458C"/>
                </a:solidFill>
                <a:latin typeface="Tahoma"/>
                <a:ea typeface="ＭＳ Ｐゴシック"/>
              </a:rPr>
              <a:t>The </a:t>
            </a:r>
            <a:r>
              <a:rPr lang="en-US" sz="2000" b="0" strike="noStrike" spc="-1">
                <a:solidFill>
                  <a:srgbClr val="BE2D00"/>
                </a:solidFill>
                <a:latin typeface="Tahoma"/>
                <a:ea typeface="ＭＳ Ｐゴシック"/>
              </a:rPr>
              <a:t>Queue</a:t>
            </a:r>
            <a:r>
              <a:rPr lang="en-US" sz="2000" b="0" strike="noStrike" spc="-1">
                <a:solidFill>
                  <a:srgbClr val="40458C"/>
                </a:solidFill>
                <a:latin typeface="Tahoma"/>
                <a:ea typeface="ＭＳ Ｐゴシック"/>
              </a:rPr>
              <a:t> ADT stores arbitrary objects</a:t>
            </a:r>
            <a:endParaRPr lang="en-US" sz="2000" b="0" strike="noStrike" spc="-1">
              <a:solidFill>
                <a:srgbClr val="40458C"/>
              </a:solidFill>
              <a:latin typeface="Tahoma"/>
            </a:endParaRPr>
          </a:p>
          <a:p>
            <a:pPr marL="343080" indent="-342720">
              <a:lnSpc>
                <a:spcPct val="100000"/>
              </a:lnSpc>
              <a:spcBef>
                <a:spcPts val="400"/>
              </a:spcBef>
              <a:buClr>
                <a:srgbClr val="40458C"/>
              </a:buClr>
              <a:buSzPct val="60000"/>
              <a:buFont typeface="Wingdings" charset="2"/>
              <a:buChar char=""/>
            </a:pPr>
            <a:r>
              <a:rPr lang="en-US" sz="2000" b="0" strike="noStrike" spc="-1">
                <a:solidFill>
                  <a:srgbClr val="40458C"/>
                </a:solidFill>
                <a:latin typeface="Tahoma"/>
                <a:ea typeface="ＭＳ Ｐゴシック"/>
              </a:rPr>
              <a:t>Insertions and deletions follow the first-in first-out scheme</a:t>
            </a:r>
            <a:endParaRPr lang="en-US" sz="2000" b="0" strike="noStrike" spc="-1">
              <a:solidFill>
                <a:srgbClr val="40458C"/>
              </a:solidFill>
              <a:latin typeface="Tahoma"/>
            </a:endParaRPr>
          </a:p>
          <a:p>
            <a:pPr marL="343080" indent="-342720">
              <a:lnSpc>
                <a:spcPct val="100000"/>
              </a:lnSpc>
              <a:spcBef>
                <a:spcPts val="400"/>
              </a:spcBef>
              <a:buClr>
                <a:srgbClr val="40458C"/>
              </a:buClr>
              <a:buSzPct val="60000"/>
              <a:buFont typeface="Wingdings" charset="2"/>
              <a:buChar char=""/>
            </a:pPr>
            <a:r>
              <a:rPr lang="en-US" sz="2000" b="0" strike="noStrike" spc="-1">
                <a:solidFill>
                  <a:srgbClr val="40458C"/>
                </a:solidFill>
                <a:latin typeface="Tahoma"/>
                <a:ea typeface="ＭＳ Ｐゴシック"/>
              </a:rPr>
              <a:t>Insertions are at the rear of the queue and removals are at the front of the queue</a:t>
            </a:r>
            <a:endParaRPr lang="en-US" sz="2000" b="0" strike="noStrike" spc="-1">
              <a:solidFill>
                <a:srgbClr val="40458C"/>
              </a:solidFill>
              <a:latin typeface="Tahoma"/>
            </a:endParaRPr>
          </a:p>
          <a:p>
            <a:pPr marL="343080" indent="-342720">
              <a:lnSpc>
                <a:spcPct val="100000"/>
              </a:lnSpc>
              <a:spcBef>
                <a:spcPts val="400"/>
              </a:spcBef>
              <a:buClr>
                <a:srgbClr val="40458C"/>
              </a:buClr>
              <a:buSzPct val="60000"/>
              <a:buFont typeface="Wingdings" charset="2"/>
              <a:buChar char=""/>
            </a:pPr>
            <a:r>
              <a:rPr lang="en-US" sz="2000" b="0" strike="noStrike" spc="-1">
                <a:solidFill>
                  <a:srgbClr val="40458C"/>
                </a:solidFill>
                <a:latin typeface="Tahoma"/>
                <a:ea typeface="ＭＳ Ｐゴシック"/>
              </a:rPr>
              <a:t>Main queue operations:</a:t>
            </a:r>
            <a:endParaRPr lang="en-US" sz="2000" b="0" strike="noStrike" spc="-1">
              <a:solidFill>
                <a:srgbClr val="40458C"/>
              </a:solidFill>
              <a:latin typeface="Tahoma"/>
            </a:endParaRPr>
          </a:p>
          <a:p>
            <a:pPr marL="743040" lvl="1" indent="-285480">
              <a:lnSpc>
                <a:spcPct val="100000"/>
              </a:lnSpc>
              <a:spcBef>
                <a:spcPts val="360"/>
              </a:spcBef>
              <a:buClr>
                <a:srgbClr val="40458C"/>
              </a:buClr>
              <a:buSzPct val="60000"/>
              <a:buFont typeface="Wingdings" charset="2"/>
              <a:buChar char=""/>
            </a:pPr>
            <a:r>
              <a:rPr lang="en-US" sz="1800" b="0" strike="noStrike" spc="-1">
                <a:solidFill>
                  <a:srgbClr val="BE2D00"/>
                </a:solidFill>
                <a:latin typeface="Tahoma"/>
                <a:ea typeface="ＭＳ Ｐゴシック"/>
              </a:rPr>
              <a:t>enqueue</a:t>
            </a:r>
            <a:r>
              <a:rPr lang="en-US" sz="1800" b="0" strike="noStrike" spc="-1">
                <a:solidFill>
                  <a:srgbClr val="40458C"/>
                </a:solidFill>
                <a:latin typeface="Tahoma"/>
                <a:ea typeface="ＭＳ Ｐゴシック"/>
              </a:rPr>
              <a:t>(object): inserts an element at the end of the queue</a:t>
            </a:r>
            <a:endParaRPr lang="en-US" sz="1800" b="0" strike="noStrike" spc="-1">
              <a:solidFill>
                <a:srgbClr val="40458C"/>
              </a:solidFill>
              <a:latin typeface="Tahoma"/>
            </a:endParaRPr>
          </a:p>
          <a:p>
            <a:pPr marL="743040" lvl="1" indent="-285480">
              <a:lnSpc>
                <a:spcPct val="100000"/>
              </a:lnSpc>
              <a:spcBef>
                <a:spcPts val="360"/>
              </a:spcBef>
              <a:buClr>
                <a:srgbClr val="40458C"/>
              </a:buClr>
              <a:buSzPct val="60000"/>
              <a:buFont typeface="Wingdings" charset="2"/>
              <a:buChar char=""/>
            </a:pPr>
            <a:r>
              <a:rPr lang="en-US" sz="1800" b="0" strike="noStrike" spc="-1">
                <a:solidFill>
                  <a:srgbClr val="40458C"/>
                </a:solidFill>
                <a:latin typeface="Tahoma"/>
                <a:ea typeface="ＭＳ Ｐゴシック"/>
              </a:rPr>
              <a:t>object </a:t>
            </a:r>
            <a:r>
              <a:rPr lang="en-US" sz="1800" b="0" strike="noStrike" spc="-1">
                <a:solidFill>
                  <a:srgbClr val="BE2D00"/>
                </a:solidFill>
                <a:latin typeface="Tahoma"/>
                <a:ea typeface="ＭＳ Ｐゴシック"/>
              </a:rPr>
              <a:t>dequeue</a:t>
            </a:r>
            <a:r>
              <a:rPr lang="en-US" sz="1800" b="0" strike="noStrike" spc="-1">
                <a:solidFill>
                  <a:srgbClr val="40458C"/>
                </a:solidFill>
                <a:latin typeface="Tahoma"/>
                <a:ea typeface="ＭＳ Ｐゴシック"/>
              </a:rPr>
              <a:t>(): removes and returns the element at the front of the queue</a:t>
            </a:r>
            <a:endParaRPr lang="en-US" sz="1800" b="0" strike="noStrike" spc="-1">
              <a:solidFill>
                <a:srgbClr val="40458C"/>
              </a:solidFill>
              <a:latin typeface="Tahoma"/>
            </a:endParaRPr>
          </a:p>
        </p:txBody>
      </p:sp>
      <p:sp>
        <p:nvSpPr>
          <p:cNvPr id="544" name="TextShape 5"/>
          <p:cNvSpPr txBox="1"/>
          <p:nvPr/>
        </p:nvSpPr>
        <p:spPr>
          <a:xfrm>
            <a:off x="4724280" y="1600200"/>
            <a:ext cx="4114440" cy="4647960"/>
          </a:xfrm>
          <a:prstGeom prst="rect">
            <a:avLst/>
          </a:prstGeom>
          <a:noFill/>
          <a:ln>
            <a:noFill/>
          </a:ln>
        </p:spPr>
        <p:txBody>
          <a:bodyPr>
            <a:noAutofit/>
          </a:bodyPr>
          <a:lstStyle/>
          <a:p>
            <a:pPr marL="343080" indent="-342720">
              <a:lnSpc>
                <a:spcPct val="90000"/>
              </a:lnSpc>
              <a:spcBef>
                <a:spcPts val="479"/>
              </a:spcBef>
              <a:buClr>
                <a:srgbClr val="40458C"/>
              </a:buClr>
              <a:buSzPct val="60000"/>
              <a:buFont typeface="Wingdings" charset="2"/>
              <a:buChar char=""/>
            </a:pPr>
            <a:r>
              <a:rPr lang="en-US" sz="2400" b="0" strike="noStrike" spc="-1" dirty="0">
                <a:solidFill>
                  <a:srgbClr val="40458C"/>
                </a:solidFill>
                <a:latin typeface="Tahoma"/>
                <a:ea typeface="ＭＳ Ｐゴシック"/>
              </a:rPr>
              <a:t>Auxiliary queue operations:</a:t>
            </a:r>
            <a:endParaRPr lang="en-US" sz="2400" b="0" strike="noStrike" spc="-1" dirty="0">
              <a:solidFill>
                <a:srgbClr val="40458C"/>
              </a:solidFill>
              <a:latin typeface="Tahoma"/>
            </a:endParaRPr>
          </a:p>
          <a:p>
            <a:pPr marL="743040" lvl="1" indent="-285480">
              <a:lnSpc>
                <a:spcPct val="90000"/>
              </a:lnSpc>
              <a:spcBef>
                <a:spcPts val="400"/>
              </a:spcBef>
              <a:buClr>
                <a:srgbClr val="40458C"/>
              </a:buClr>
              <a:buSzPct val="60000"/>
              <a:buFont typeface="Wingdings" charset="2"/>
              <a:buChar char=""/>
            </a:pPr>
            <a:r>
              <a:rPr lang="en-US" sz="2000" b="0" strike="noStrike" spc="-1" dirty="0">
                <a:solidFill>
                  <a:srgbClr val="40458C"/>
                </a:solidFill>
                <a:latin typeface="Tahoma"/>
                <a:ea typeface="ＭＳ Ｐゴシック"/>
              </a:rPr>
              <a:t>object </a:t>
            </a:r>
            <a:r>
              <a:rPr lang="en-US" sz="2000" b="0" strike="noStrike" spc="-1" dirty="0">
                <a:solidFill>
                  <a:srgbClr val="BE2D00"/>
                </a:solidFill>
                <a:latin typeface="Tahoma"/>
                <a:ea typeface="ＭＳ Ｐゴシック"/>
              </a:rPr>
              <a:t>first</a:t>
            </a:r>
            <a:r>
              <a:rPr lang="en-US" sz="2000" b="0" strike="noStrike" spc="-1" dirty="0">
                <a:solidFill>
                  <a:srgbClr val="40458C"/>
                </a:solidFill>
                <a:latin typeface="Tahoma"/>
                <a:ea typeface="ＭＳ Ｐゴシック"/>
              </a:rPr>
              <a:t>(): returns the element at the front without removing it</a:t>
            </a:r>
            <a:endParaRPr lang="en-US" sz="2000" b="0" strike="noStrike" spc="-1" dirty="0">
              <a:solidFill>
                <a:srgbClr val="40458C"/>
              </a:solidFill>
              <a:latin typeface="Tahoma"/>
            </a:endParaRPr>
          </a:p>
          <a:p>
            <a:pPr marL="743040" lvl="1" indent="-285480">
              <a:lnSpc>
                <a:spcPct val="90000"/>
              </a:lnSpc>
              <a:spcBef>
                <a:spcPts val="400"/>
              </a:spcBef>
              <a:buClr>
                <a:srgbClr val="40458C"/>
              </a:buClr>
              <a:buSzPct val="60000"/>
              <a:buFont typeface="Wingdings" charset="2"/>
              <a:buChar char=""/>
            </a:pPr>
            <a:r>
              <a:rPr lang="en-US" sz="2000" b="0" strike="noStrike" spc="-1" dirty="0">
                <a:solidFill>
                  <a:srgbClr val="40458C"/>
                </a:solidFill>
                <a:latin typeface="Tahoma"/>
                <a:ea typeface="ＭＳ Ｐゴシック"/>
              </a:rPr>
              <a:t>integer </a:t>
            </a:r>
            <a:r>
              <a:rPr lang="en-US" sz="2000" b="0" strike="noStrike" spc="-1" dirty="0">
                <a:solidFill>
                  <a:srgbClr val="BE2D00"/>
                </a:solidFill>
                <a:latin typeface="Tahoma"/>
                <a:ea typeface="ＭＳ Ｐゴシック"/>
              </a:rPr>
              <a:t>size</a:t>
            </a:r>
            <a:r>
              <a:rPr lang="en-US" sz="2000" b="0" strike="noStrike" spc="-1" dirty="0">
                <a:solidFill>
                  <a:srgbClr val="40458C"/>
                </a:solidFill>
                <a:latin typeface="Tahoma"/>
                <a:ea typeface="ＭＳ Ｐゴシック"/>
              </a:rPr>
              <a:t>(): returns the number of elements stored</a:t>
            </a:r>
            <a:endParaRPr lang="en-US" sz="2000" b="0" strike="noStrike" spc="-1" dirty="0">
              <a:solidFill>
                <a:srgbClr val="40458C"/>
              </a:solidFill>
              <a:latin typeface="Tahoma"/>
            </a:endParaRPr>
          </a:p>
          <a:p>
            <a:pPr marL="743040" lvl="1" indent="-285480">
              <a:lnSpc>
                <a:spcPct val="90000"/>
              </a:lnSpc>
              <a:spcBef>
                <a:spcPts val="400"/>
              </a:spcBef>
              <a:buClr>
                <a:srgbClr val="40458C"/>
              </a:buClr>
              <a:buSzPct val="60000"/>
              <a:buFont typeface="Wingdings" charset="2"/>
              <a:buChar char=""/>
            </a:pPr>
            <a:r>
              <a:rPr lang="en-US" sz="2000" b="0" strike="noStrike" spc="-1" dirty="0" err="1">
                <a:solidFill>
                  <a:srgbClr val="40458C"/>
                </a:solidFill>
                <a:latin typeface="Tahoma"/>
                <a:ea typeface="ＭＳ Ｐゴシック"/>
              </a:rPr>
              <a:t>boolean</a:t>
            </a:r>
            <a:r>
              <a:rPr lang="en-US" sz="2000" b="0" strike="noStrike" spc="-1" dirty="0">
                <a:solidFill>
                  <a:srgbClr val="40458C"/>
                </a:solidFill>
                <a:latin typeface="Tahoma"/>
                <a:ea typeface="ＭＳ Ｐゴシック"/>
              </a:rPr>
              <a:t> </a:t>
            </a:r>
            <a:r>
              <a:rPr lang="en-US" sz="2000" b="0" strike="noStrike" spc="-1" dirty="0" err="1">
                <a:solidFill>
                  <a:srgbClr val="BE2D00"/>
                </a:solidFill>
                <a:latin typeface="Tahoma"/>
                <a:ea typeface="ＭＳ Ｐゴシック"/>
              </a:rPr>
              <a:t>isEmpty</a:t>
            </a:r>
            <a:r>
              <a:rPr lang="en-US" sz="2000" b="0" strike="noStrike" spc="-1" dirty="0">
                <a:solidFill>
                  <a:srgbClr val="40458C"/>
                </a:solidFill>
                <a:latin typeface="Tahoma"/>
                <a:ea typeface="ＭＳ Ｐゴシック"/>
              </a:rPr>
              <a:t>(): indicates whether no elements are stored</a:t>
            </a:r>
            <a:endParaRPr lang="en-US" sz="2000" b="0" strike="noStrike" spc="-1" dirty="0">
              <a:solidFill>
                <a:srgbClr val="40458C"/>
              </a:solidFill>
              <a:latin typeface="Tahoma"/>
            </a:endParaRPr>
          </a:p>
          <a:p>
            <a:pPr marL="343080" indent="-342720">
              <a:lnSpc>
                <a:spcPct val="90000"/>
              </a:lnSpc>
              <a:spcBef>
                <a:spcPts val="479"/>
              </a:spcBef>
              <a:buClr>
                <a:srgbClr val="40458C"/>
              </a:buClr>
              <a:buSzPct val="60000"/>
              <a:buFont typeface="Wingdings" charset="2"/>
              <a:buChar char=""/>
            </a:pPr>
            <a:r>
              <a:rPr lang="en-US" sz="2400" b="0" strike="noStrike" spc="-1" dirty="0">
                <a:solidFill>
                  <a:srgbClr val="40458C"/>
                </a:solidFill>
                <a:latin typeface="Tahoma"/>
                <a:ea typeface="ＭＳ Ｐゴシック"/>
              </a:rPr>
              <a:t>Boundary cases:</a:t>
            </a:r>
            <a:endParaRPr lang="en-US" sz="2400" b="0" strike="noStrike" spc="-1" dirty="0">
              <a:solidFill>
                <a:srgbClr val="40458C"/>
              </a:solidFill>
              <a:latin typeface="Tahoma"/>
            </a:endParaRPr>
          </a:p>
          <a:p>
            <a:pPr marL="743040" lvl="1" indent="-285480">
              <a:lnSpc>
                <a:spcPct val="90000"/>
              </a:lnSpc>
              <a:spcBef>
                <a:spcPts val="400"/>
              </a:spcBef>
              <a:buClr>
                <a:srgbClr val="40458C"/>
              </a:buClr>
              <a:buSzPct val="60000"/>
              <a:buFont typeface="Wingdings" charset="2"/>
              <a:buChar char=""/>
            </a:pPr>
            <a:r>
              <a:rPr lang="en-US" sz="2000" b="0" strike="noStrike" spc="-1" dirty="0">
                <a:solidFill>
                  <a:srgbClr val="40458C"/>
                </a:solidFill>
                <a:latin typeface="Tahoma"/>
                <a:ea typeface="ＭＳ Ｐゴシック"/>
              </a:rPr>
              <a:t>Attempting the execution of dequeue or first on an empty queue returns </a:t>
            </a:r>
            <a:r>
              <a:rPr lang="en-US" sz="2000" b="0" strike="noStrike" spc="-1" dirty="0">
                <a:solidFill>
                  <a:srgbClr val="BE2D00"/>
                </a:solidFill>
                <a:latin typeface="Tahoma"/>
                <a:ea typeface="ＭＳ Ｐゴシック"/>
              </a:rPr>
              <a:t>null</a:t>
            </a:r>
            <a:endParaRPr lang="en-US" sz="2000" b="0" strike="noStrike" spc="-1" dirty="0">
              <a:solidFill>
                <a:srgbClr val="40458C"/>
              </a:solidFill>
              <a:latin typeface="Tahoma"/>
            </a:endParaRPr>
          </a:p>
        </p:txBody>
      </p:sp>
      <p:sp>
        <p:nvSpPr>
          <p:cNvPr id="545" name="TextShape 6"/>
          <p:cNvSpPr txBox="1"/>
          <p:nvPr/>
        </p:nvSpPr>
        <p:spPr>
          <a:xfrm>
            <a:off x="380880" y="6248520"/>
            <a:ext cx="3580920" cy="456840"/>
          </a:xfrm>
          <a:prstGeom prst="rect">
            <a:avLst/>
          </a:prstGeom>
          <a:noFill/>
          <a:ln w="9360">
            <a:noFill/>
          </a:ln>
        </p:spPr>
        <p:txBody>
          <a:bodyPr anchor="b">
            <a:noAutofit/>
          </a:bodyPr>
          <a:lstStyle/>
          <a:p>
            <a:pPr>
              <a:lnSpc>
                <a:spcPct val="100000"/>
              </a:lnSpc>
            </a:pPr>
            <a:r>
              <a:rPr lang="tr-TR" sz="1400" b="0" strike="noStrike" spc="-1">
                <a:solidFill>
                  <a:srgbClr val="40458C"/>
                </a:solidFill>
                <a:latin typeface="Tahoma"/>
                <a:ea typeface="ＭＳ Ｐゴシック"/>
              </a:rPr>
              <a:t>© 2014 Goodrich, Tamassia, Goldwasser</a:t>
            </a:r>
            <a:endParaRPr lang="tr-TR" sz="1400" b="0" strike="noStrike" spc="-1">
              <a:latin typeface="Times New Roman"/>
            </a:endParaRPr>
          </a:p>
        </p:txBody>
      </p:sp>
      <p:pic>
        <p:nvPicPr>
          <p:cNvPr id="1026" name="Picture 2" descr="Queue Data Structure - GeeksforGeeks">
            <a:extLst>
              <a:ext uri="{FF2B5EF4-FFF2-40B4-BE49-F238E27FC236}">
                <a16:creationId xmlns:a16="http://schemas.microsoft.com/office/drawing/2014/main" id="{FDC6F37A-D1B4-1A78-C348-CB03DF8484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5411" y="1347"/>
            <a:ext cx="3258589" cy="16309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5CB7585-0DFC-F57F-385F-54F18B27A8AE}"/>
              </a:ext>
            </a:extLst>
          </p:cNvPr>
          <p:cNvSpPr txBox="1"/>
          <p:nvPr/>
        </p:nvSpPr>
        <p:spPr>
          <a:xfrm>
            <a:off x="254254" y="164548"/>
            <a:ext cx="3093796" cy="369332"/>
          </a:xfrm>
          <a:prstGeom prst="rect">
            <a:avLst/>
          </a:prstGeom>
          <a:noFill/>
        </p:spPr>
        <p:txBody>
          <a:bodyPr wrap="none" rtlCol="0">
            <a:spAutoFit/>
          </a:bodyPr>
          <a:lstStyle/>
          <a:p>
            <a:r>
              <a:rPr lang="en-TR" dirty="0"/>
              <a:t>FIFO=FIRST IN-FIRST OUT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C382D-4C4A-A300-CA6B-A8B53C7301BE}"/>
              </a:ext>
            </a:extLst>
          </p:cNvPr>
          <p:cNvSpPr>
            <a:spLocks noGrp="1"/>
          </p:cNvSpPr>
          <p:nvPr>
            <p:ph type="title"/>
          </p:nvPr>
        </p:nvSpPr>
        <p:spPr>
          <a:xfrm>
            <a:off x="609480" y="304920"/>
            <a:ext cx="7772040" cy="597123"/>
          </a:xfrm>
        </p:spPr>
        <p:txBody>
          <a:bodyPr/>
          <a:lstStyle/>
          <a:p>
            <a:r>
              <a:rPr lang="en-TR" dirty="0"/>
              <a:t>Java example</a:t>
            </a:r>
          </a:p>
        </p:txBody>
      </p:sp>
      <p:pic>
        <p:nvPicPr>
          <p:cNvPr id="4" name="Picture 3">
            <a:extLst>
              <a:ext uri="{FF2B5EF4-FFF2-40B4-BE49-F238E27FC236}">
                <a16:creationId xmlns:a16="http://schemas.microsoft.com/office/drawing/2014/main" id="{DE253329-E200-EC01-032C-C29503BFAA39}"/>
              </a:ext>
            </a:extLst>
          </p:cNvPr>
          <p:cNvPicPr>
            <a:picLocks noChangeAspect="1"/>
          </p:cNvPicPr>
          <p:nvPr/>
        </p:nvPicPr>
        <p:blipFill>
          <a:blip r:embed="rId3"/>
          <a:stretch>
            <a:fillRect/>
          </a:stretch>
        </p:blipFill>
        <p:spPr>
          <a:xfrm>
            <a:off x="899642" y="902043"/>
            <a:ext cx="4880918" cy="5270094"/>
          </a:xfrm>
          <a:prstGeom prst="rect">
            <a:avLst/>
          </a:prstGeom>
        </p:spPr>
      </p:pic>
      <p:pic>
        <p:nvPicPr>
          <p:cNvPr id="5" name="Picture 4">
            <a:extLst>
              <a:ext uri="{FF2B5EF4-FFF2-40B4-BE49-F238E27FC236}">
                <a16:creationId xmlns:a16="http://schemas.microsoft.com/office/drawing/2014/main" id="{8DA3C53C-8904-68D1-D74B-9D293B76D67B}"/>
              </a:ext>
            </a:extLst>
          </p:cNvPr>
          <p:cNvPicPr>
            <a:picLocks noChangeAspect="1"/>
          </p:cNvPicPr>
          <p:nvPr/>
        </p:nvPicPr>
        <p:blipFill>
          <a:blip r:embed="rId4"/>
          <a:stretch>
            <a:fillRect/>
          </a:stretch>
        </p:blipFill>
        <p:spPr>
          <a:xfrm>
            <a:off x="5371996" y="3058125"/>
            <a:ext cx="3772004" cy="1563302"/>
          </a:xfrm>
          <a:prstGeom prst="rect">
            <a:avLst/>
          </a:prstGeom>
        </p:spPr>
      </p:pic>
    </p:spTree>
    <p:extLst>
      <p:ext uri="{BB962C8B-B14F-4D97-AF65-F5344CB8AC3E}">
        <p14:creationId xmlns:p14="http://schemas.microsoft.com/office/powerpoint/2010/main" val="101638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 name="TextShape 1"/>
          <p:cNvSpPr txBox="1"/>
          <p:nvPr/>
        </p:nvSpPr>
        <p:spPr>
          <a:xfrm>
            <a:off x="3124080" y="6248520"/>
            <a:ext cx="2895120" cy="456840"/>
          </a:xfrm>
          <a:prstGeom prst="rect">
            <a:avLst/>
          </a:prstGeom>
          <a:noFill/>
          <a:ln w="9360">
            <a:noFill/>
          </a:ln>
        </p:spPr>
        <p:txBody>
          <a:bodyPr anchor="b">
            <a:noAutofit/>
          </a:bodyPr>
          <a:lstStyle/>
          <a:p>
            <a:pPr algn="ctr">
              <a:lnSpc>
                <a:spcPct val="100000"/>
              </a:lnSpc>
            </a:pPr>
            <a:r>
              <a:rPr lang="tr-TR" sz="1400" b="0" strike="noStrike" spc="-1">
                <a:solidFill>
                  <a:srgbClr val="40458C"/>
                </a:solidFill>
                <a:latin typeface="Tahoma"/>
                <a:ea typeface="ＭＳ Ｐゴシック"/>
              </a:rPr>
              <a:t>Queues</a:t>
            </a:r>
            <a:endParaRPr lang="tr-TR" sz="1400" b="0" strike="noStrike" spc="-1">
              <a:latin typeface="Times New Roman"/>
            </a:endParaRPr>
          </a:p>
        </p:txBody>
      </p:sp>
      <p:sp>
        <p:nvSpPr>
          <p:cNvPr id="482" name="TextShape 2"/>
          <p:cNvSpPr txBox="1"/>
          <p:nvPr/>
        </p:nvSpPr>
        <p:spPr>
          <a:xfrm>
            <a:off x="6553080" y="6248520"/>
            <a:ext cx="1904760" cy="456840"/>
          </a:xfrm>
          <a:prstGeom prst="rect">
            <a:avLst/>
          </a:prstGeom>
          <a:noFill/>
          <a:ln w="9360">
            <a:noFill/>
          </a:ln>
        </p:spPr>
        <p:txBody>
          <a:bodyPr anchor="b">
            <a:noAutofit/>
          </a:bodyPr>
          <a:lstStyle/>
          <a:p>
            <a:pPr algn="r">
              <a:lnSpc>
                <a:spcPct val="100000"/>
              </a:lnSpc>
            </a:pPr>
            <a:fld id="{AFB49470-E593-46DF-9244-95BCBCEBBC33}" type="slidenum">
              <a:rPr lang="tr-TR" sz="1400" b="0" strike="noStrike" spc="-1">
                <a:solidFill>
                  <a:srgbClr val="40458C"/>
                </a:solidFill>
                <a:latin typeface="Tahoma"/>
                <a:ea typeface="ＭＳ Ｐゴシック"/>
              </a:rPr>
              <a:t>21</a:t>
            </a:fld>
            <a:endParaRPr lang="tr-TR" sz="1400" b="0" strike="noStrike" spc="-1">
              <a:latin typeface="Times New Roman"/>
            </a:endParaRPr>
          </a:p>
        </p:txBody>
      </p:sp>
      <p:sp>
        <p:nvSpPr>
          <p:cNvPr id="483" name="TextShape 3"/>
          <p:cNvSpPr txBox="1"/>
          <p:nvPr/>
        </p:nvSpPr>
        <p:spPr>
          <a:xfrm>
            <a:off x="689811" y="1676520"/>
            <a:ext cx="8165431" cy="1142640"/>
          </a:xfrm>
          <a:prstGeom prst="rect">
            <a:avLst/>
          </a:prstGeom>
          <a:noFill/>
          <a:ln>
            <a:noFill/>
          </a:ln>
        </p:spPr>
        <p:txBody>
          <a:bodyPr anchor="b">
            <a:noAutofit/>
          </a:bodyPr>
          <a:lstStyle/>
          <a:p>
            <a:pPr>
              <a:lnSpc>
                <a:spcPct val="100000"/>
              </a:lnSpc>
            </a:pPr>
            <a:r>
              <a:rPr lang="tr-TR" sz="4400" b="0" strike="noStrike" spc="-1" dirty="0" err="1">
                <a:solidFill>
                  <a:srgbClr val="BE2D00"/>
                </a:solidFill>
                <a:latin typeface="Tahoma"/>
                <a:ea typeface="ＭＳ Ｐゴシック"/>
              </a:rPr>
              <a:t>Double-Ended</a:t>
            </a:r>
            <a:r>
              <a:rPr lang="tr-TR" sz="4400" b="0" strike="noStrike" spc="-1" dirty="0">
                <a:solidFill>
                  <a:srgbClr val="BE2D00"/>
                </a:solidFill>
                <a:latin typeface="Tahoma"/>
                <a:ea typeface="ＭＳ Ｐゴシック"/>
              </a:rPr>
              <a:t> </a:t>
            </a:r>
            <a:r>
              <a:rPr lang="en-US" sz="4400" b="0" strike="noStrike" spc="-1" dirty="0">
                <a:solidFill>
                  <a:srgbClr val="BE2D00"/>
                </a:solidFill>
                <a:latin typeface="Tahoma"/>
                <a:ea typeface="ＭＳ Ｐゴシック"/>
              </a:rPr>
              <a:t>Queues</a:t>
            </a:r>
            <a:r>
              <a:rPr lang="tr-TR" sz="4400" spc="-1" dirty="0">
                <a:solidFill>
                  <a:srgbClr val="BE2D00"/>
                </a:solidFill>
                <a:latin typeface="Tahoma"/>
                <a:ea typeface="ＭＳ Ｐゴシック"/>
              </a:rPr>
              <a:t> (</a:t>
            </a:r>
            <a:r>
              <a:rPr lang="tr-TR" sz="4400" spc="-1" dirty="0" err="1">
                <a:solidFill>
                  <a:srgbClr val="BE2D00"/>
                </a:solidFill>
                <a:latin typeface="Tahoma"/>
                <a:ea typeface="ＭＳ Ｐゴシック"/>
              </a:rPr>
              <a:t>Deques</a:t>
            </a:r>
            <a:r>
              <a:rPr lang="tr-TR" sz="4400" spc="-1" dirty="0">
                <a:solidFill>
                  <a:srgbClr val="BE2D00"/>
                </a:solidFill>
                <a:latin typeface="Tahoma"/>
                <a:ea typeface="ＭＳ Ｐゴシック"/>
              </a:rPr>
              <a:t>)</a:t>
            </a:r>
            <a:endParaRPr lang="en-US" sz="4400" b="0" strike="noStrike" spc="-1" dirty="0">
              <a:solidFill>
                <a:srgbClr val="40458C"/>
              </a:solidFill>
              <a:latin typeface="Tahoma"/>
            </a:endParaRPr>
          </a:p>
        </p:txBody>
      </p:sp>
      <p:grpSp>
        <p:nvGrpSpPr>
          <p:cNvPr id="484" name="Group 4"/>
          <p:cNvGrpSpPr/>
          <p:nvPr/>
        </p:nvGrpSpPr>
        <p:grpSpPr>
          <a:xfrm>
            <a:off x="1981080" y="4343400"/>
            <a:ext cx="1828440" cy="907560"/>
            <a:chOff x="1981080" y="4343400"/>
            <a:chExt cx="1828440" cy="907560"/>
          </a:xfrm>
        </p:grpSpPr>
        <p:sp>
          <p:nvSpPr>
            <p:cNvPr id="485" name="CustomShape 5"/>
            <p:cNvSpPr/>
            <p:nvPr/>
          </p:nvSpPr>
          <p:spPr>
            <a:xfrm>
              <a:off x="2187720" y="4535640"/>
              <a:ext cx="553680" cy="410760"/>
            </a:xfrm>
            <a:custGeom>
              <a:avLst/>
              <a:gdLst/>
              <a:ahLst/>
              <a:cxnLst/>
              <a:rect l="l" t="t" r="r" b="b"/>
              <a:pathLst>
                <a:path w="1047" h="776">
                  <a:moveTo>
                    <a:pt x="952" y="0"/>
                  </a:moveTo>
                  <a:lnTo>
                    <a:pt x="195" y="70"/>
                  </a:lnTo>
                  <a:lnTo>
                    <a:pt x="0" y="247"/>
                  </a:lnTo>
                  <a:lnTo>
                    <a:pt x="5" y="776"/>
                  </a:lnTo>
                  <a:lnTo>
                    <a:pt x="129" y="774"/>
                  </a:lnTo>
                  <a:lnTo>
                    <a:pt x="148" y="249"/>
                  </a:lnTo>
                  <a:lnTo>
                    <a:pt x="359" y="282"/>
                  </a:lnTo>
                  <a:lnTo>
                    <a:pt x="226" y="121"/>
                  </a:lnTo>
                  <a:lnTo>
                    <a:pt x="1047" y="37"/>
                  </a:lnTo>
                  <a:lnTo>
                    <a:pt x="952" y="0"/>
                  </a:lnTo>
                  <a:close/>
                </a:path>
              </a:pathLst>
            </a:custGeom>
            <a:solidFill>
              <a:schemeClr val="bg2"/>
            </a:solidFill>
            <a:ln w="9360">
              <a:solidFill>
                <a:schemeClr val="tx1"/>
              </a:solidFill>
              <a:round/>
            </a:ln>
          </p:spPr>
          <p:style>
            <a:lnRef idx="0">
              <a:scrgbClr r="0" g="0" b="0"/>
            </a:lnRef>
            <a:fillRef idx="0">
              <a:scrgbClr r="0" g="0" b="0"/>
            </a:fillRef>
            <a:effectRef idx="0">
              <a:scrgbClr r="0" g="0" b="0"/>
            </a:effectRef>
            <a:fontRef idx="minor"/>
          </p:style>
        </p:sp>
        <p:sp>
          <p:nvSpPr>
            <p:cNvPr id="486" name="CustomShape 6"/>
            <p:cNvSpPr/>
            <p:nvPr/>
          </p:nvSpPr>
          <p:spPr>
            <a:xfrm>
              <a:off x="1987560" y="4680000"/>
              <a:ext cx="1393560" cy="344160"/>
            </a:xfrm>
            <a:custGeom>
              <a:avLst/>
              <a:gdLst/>
              <a:ahLst/>
              <a:cxnLst/>
              <a:rect l="l" t="t" r="r" b="b"/>
              <a:pathLst>
                <a:path w="2634" h="651">
                  <a:moveTo>
                    <a:pt x="248" y="24"/>
                  </a:moveTo>
                  <a:lnTo>
                    <a:pt x="242" y="28"/>
                  </a:lnTo>
                  <a:lnTo>
                    <a:pt x="225" y="35"/>
                  </a:lnTo>
                  <a:lnTo>
                    <a:pt x="214" y="40"/>
                  </a:lnTo>
                  <a:lnTo>
                    <a:pt x="200" y="47"/>
                  </a:lnTo>
                  <a:lnTo>
                    <a:pt x="185" y="55"/>
                  </a:lnTo>
                  <a:lnTo>
                    <a:pt x="177" y="61"/>
                  </a:lnTo>
                  <a:lnTo>
                    <a:pt x="169" y="65"/>
                  </a:lnTo>
                  <a:lnTo>
                    <a:pt x="160" y="69"/>
                  </a:lnTo>
                  <a:lnTo>
                    <a:pt x="153" y="76"/>
                  </a:lnTo>
                  <a:lnTo>
                    <a:pt x="144" y="83"/>
                  </a:lnTo>
                  <a:lnTo>
                    <a:pt x="135" y="88"/>
                  </a:lnTo>
                  <a:lnTo>
                    <a:pt x="119" y="102"/>
                  </a:lnTo>
                  <a:lnTo>
                    <a:pt x="101" y="117"/>
                  </a:lnTo>
                  <a:lnTo>
                    <a:pt x="86" y="134"/>
                  </a:lnTo>
                  <a:lnTo>
                    <a:pt x="71" y="152"/>
                  </a:lnTo>
                  <a:lnTo>
                    <a:pt x="57" y="171"/>
                  </a:lnTo>
                  <a:lnTo>
                    <a:pt x="44" y="191"/>
                  </a:lnTo>
                  <a:lnTo>
                    <a:pt x="33" y="213"/>
                  </a:lnTo>
                  <a:lnTo>
                    <a:pt x="25" y="235"/>
                  </a:lnTo>
                  <a:lnTo>
                    <a:pt x="11" y="274"/>
                  </a:lnTo>
                  <a:lnTo>
                    <a:pt x="0" y="348"/>
                  </a:lnTo>
                  <a:lnTo>
                    <a:pt x="2" y="381"/>
                  </a:lnTo>
                  <a:lnTo>
                    <a:pt x="9" y="412"/>
                  </a:lnTo>
                  <a:lnTo>
                    <a:pt x="17" y="440"/>
                  </a:lnTo>
                  <a:lnTo>
                    <a:pt x="22" y="454"/>
                  </a:lnTo>
                  <a:lnTo>
                    <a:pt x="28" y="467"/>
                  </a:lnTo>
                  <a:lnTo>
                    <a:pt x="35" y="478"/>
                  </a:lnTo>
                  <a:lnTo>
                    <a:pt x="44" y="489"/>
                  </a:lnTo>
                  <a:lnTo>
                    <a:pt x="64" y="507"/>
                  </a:lnTo>
                  <a:lnTo>
                    <a:pt x="73" y="513"/>
                  </a:lnTo>
                  <a:lnTo>
                    <a:pt x="86" y="519"/>
                  </a:lnTo>
                  <a:lnTo>
                    <a:pt x="97" y="523"/>
                  </a:lnTo>
                  <a:lnTo>
                    <a:pt x="108" y="527"/>
                  </a:lnTo>
                  <a:lnTo>
                    <a:pt x="129" y="533"/>
                  </a:lnTo>
                  <a:lnTo>
                    <a:pt x="146" y="537"/>
                  </a:lnTo>
                  <a:lnTo>
                    <a:pt x="162" y="537"/>
                  </a:lnTo>
                  <a:lnTo>
                    <a:pt x="979" y="562"/>
                  </a:lnTo>
                  <a:lnTo>
                    <a:pt x="1118" y="527"/>
                  </a:lnTo>
                  <a:lnTo>
                    <a:pt x="1122" y="617"/>
                  </a:lnTo>
                  <a:lnTo>
                    <a:pt x="1213" y="560"/>
                  </a:lnTo>
                  <a:lnTo>
                    <a:pt x="1224" y="530"/>
                  </a:lnTo>
                  <a:lnTo>
                    <a:pt x="1230" y="515"/>
                  </a:lnTo>
                  <a:lnTo>
                    <a:pt x="1238" y="500"/>
                  </a:lnTo>
                  <a:lnTo>
                    <a:pt x="1247" y="483"/>
                  </a:lnTo>
                  <a:lnTo>
                    <a:pt x="1257" y="464"/>
                  </a:lnTo>
                  <a:lnTo>
                    <a:pt x="1268" y="447"/>
                  </a:lnTo>
                  <a:lnTo>
                    <a:pt x="1282" y="428"/>
                  </a:lnTo>
                  <a:lnTo>
                    <a:pt x="1297" y="412"/>
                  </a:lnTo>
                  <a:lnTo>
                    <a:pt x="1314" y="396"/>
                  </a:lnTo>
                  <a:lnTo>
                    <a:pt x="1322" y="390"/>
                  </a:lnTo>
                  <a:lnTo>
                    <a:pt x="1332" y="383"/>
                  </a:lnTo>
                  <a:lnTo>
                    <a:pt x="1341" y="377"/>
                  </a:lnTo>
                  <a:lnTo>
                    <a:pt x="1351" y="372"/>
                  </a:lnTo>
                  <a:lnTo>
                    <a:pt x="1362" y="366"/>
                  </a:lnTo>
                  <a:lnTo>
                    <a:pt x="1373" y="363"/>
                  </a:lnTo>
                  <a:lnTo>
                    <a:pt x="1395" y="358"/>
                  </a:lnTo>
                  <a:lnTo>
                    <a:pt x="1442" y="357"/>
                  </a:lnTo>
                  <a:lnTo>
                    <a:pt x="1486" y="359"/>
                  </a:lnTo>
                  <a:lnTo>
                    <a:pt x="1527" y="370"/>
                  </a:lnTo>
                  <a:lnTo>
                    <a:pt x="1547" y="377"/>
                  </a:lnTo>
                  <a:lnTo>
                    <a:pt x="1566" y="385"/>
                  </a:lnTo>
                  <a:lnTo>
                    <a:pt x="1584" y="395"/>
                  </a:lnTo>
                  <a:lnTo>
                    <a:pt x="1592" y="399"/>
                  </a:lnTo>
                  <a:lnTo>
                    <a:pt x="1599" y="405"/>
                  </a:lnTo>
                  <a:lnTo>
                    <a:pt x="1626" y="428"/>
                  </a:lnTo>
                  <a:lnTo>
                    <a:pt x="1648" y="454"/>
                  </a:lnTo>
                  <a:lnTo>
                    <a:pt x="1662" y="485"/>
                  </a:lnTo>
                  <a:lnTo>
                    <a:pt x="1673" y="516"/>
                  </a:lnTo>
                  <a:lnTo>
                    <a:pt x="1682" y="545"/>
                  </a:lnTo>
                  <a:lnTo>
                    <a:pt x="1693" y="599"/>
                  </a:lnTo>
                  <a:lnTo>
                    <a:pt x="1701" y="651"/>
                  </a:lnTo>
                  <a:lnTo>
                    <a:pt x="2623" y="560"/>
                  </a:lnTo>
                  <a:lnTo>
                    <a:pt x="2634" y="507"/>
                  </a:lnTo>
                  <a:lnTo>
                    <a:pt x="1931" y="526"/>
                  </a:lnTo>
                  <a:lnTo>
                    <a:pt x="1917" y="511"/>
                  </a:lnTo>
                  <a:lnTo>
                    <a:pt x="1899" y="493"/>
                  </a:lnTo>
                  <a:lnTo>
                    <a:pt x="1877" y="472"/>
                  </a:lnTo>
                  <a:lnTo>
                    <a:pt x="1863" y="460"/>
                  </a:lnTo>
                  <a:lnTo>
                    <a:pt x="1850" y="446"/>
                  </a:lnTo>
                  <a:lnTo>
                    <a:pt x="1833" y="432"/>
                  </a:lnTo>
                  <a:lnTo>
                    <a:pt x="1817" y="418"/>
                  </a:lnTo>
                  <a:lnTo>
                    <a:pt x="1800" y="403"/>
                  </a:lnTo>
                  <a:lnTo>
                    <a:pt x="1784" y="388"/>
                  </a:lnTo>
                  <a:lnTo>
                    <a:pt x="1764" y="373"/>
                  </a:lnTo>
                  <a:lnTo>
                    <a:pt x="1745" y="358"/>
                  </a:lnTo>
                  <a:lnTo>
                    <a:pt x="1726" y="341"/>
                  </a:lnTo>
                  <a:lnTo>
                    <a:pt x="1716" y="335"/>
                  </a:lnTo>
                  <a:lnTo>
                    <a:pt x="1705" y="326"/>
                  </a:lnTo>
                  <a:lnTo>
                    <a:pt x="1695" y="319"/>
                  </a:lnTo>
                  <a:lnTo>
                    <a:pt x="1684" y="313"/>
                  </a:lnTo>
                  <a:lnTo>
                    <a:pt x="1675" y="306"/>
                  </a:lnTo>
                  <a:lnTo>
                    <a:pt x="1664" y="297"/>
                  </a:lnTo>
                  <a:lnTo>
                    <a:pt x="1655" y="290"/>
                  </a:lnTo>
                  <a:lnTo>
                    <a:pt x="1646" y="284"/>
                  </a:lnTo>
                  <a:lnTo>
                    <a:pt x="1635" y="278"/>
                  </a:lnTo>
                  <a:lnTo>
                    <a:pt x="1625" y="271"/>
                  </a:lnTo>
                  <a:lnTo>
                    <a:pt x="1614" y="266"/>
                  </a:lnTo>
                  <a:lnTo>
                    <a:pt x="1604" y="259"/>
                  </a:lnTo>
                  <a:lnTo>
                    <a:pt x="1593" y="253"/>
                  </a:lnTo>
                  <a:lnTo>
                    <a:pt x="1584" y="249"/>
                  </a:lnTo>
                  <a:lnTo>
                    <a:pt x="1573" y="244"/>
                  </a:lnTo>
                  <a:lnTo>
                    <a:pt x="1563" y="240"/>
                  </a:lnTo>
                  <a:lnTo>
                    <a:pt x="1553" y="235"/>
                  </a:lnTo>
                  <a:lnTo>
                    <a:pt x="1544" y="231"/>
                  </a:lnTo>
                  <a:lnTo>
                    <a:pt x="1524" y="224"/>
                  </a:lnTo>
                  <a:lnTo>
                    <a:pt x="1505" y="219"/>
                  </a:lnTo>
                  <a:lnTo>
                    <a:pt x="1487" y="215"/>
                  </a:lnTo>
                  <a:lnTo>
                    <a:pt x="1471" y="213"/>
                  </a:lnTo>
                  <a:lnTo>
                    <a:pt x="1436" y="216"/>
                  </a:lnTo>
                  <a:lnTo>
                    <a:pt x="1407" y="226"/>
                  </a:lnTo>
                  <a:lnTo>
                    <a:pt x="1392" y="231"/>
                  </a:lnTo>
                  <a:lnTo>
                    <a:pt x="1377" y="237"/>
                  </a:lnTo>
                  <a:lnTo>
                    <a:pt x="1362" y="244"/>
                  </a:lnTo>
                  <a:lnTo>
                    <a:pt x="1348" y="252"/>
                  </a:lnTo>
                  <a:lnTo>
                    <a:pt x="1334" y="259"/>
                  </a:lnTo>
                  <a:lnTo>
                    <a:pt x="1321" y="267"/>
                  </a:lnTo>
                  <a:lnTo>
                    <a:pt x="1307" y="277"/>
                  </a:lnTo>
                  <a:lnTo>
                    <a:pt x="1300" y="282"/>
                  </a:lnTo>
                  <a:lnTo>
                    <a:pt x="1293" y="286"/>
                  </a:lnTo>
                  <a:lnTo>
                    <a:pt x="1286" y="290"/>
                  </a:lnTo>
                  <a:lnTo>
                    <a:pt x="1279" y="296"/>
                  </a:lnTo>
                  <a:lnTo>
                    <a:pt x="1272" y="299"/>
                  </a:lnTo>
                  <a:lnTo>
                    <a:pt x="1267" y="304"/>
                  </a:lnTo>
                  <a:lnTo>
                    <a:pt x="1260" y="308"/>
                  </a:lnTo>
                  <a:lnTo>
                    <a:pt x="1254" y="313"/>
                  </a:lnTo>
                  <a:lnTo>
                    <a:pt x="1247" y="318"/>
                  </a:lnTo>
                  <a:lnTo>
                    <a:pt x="1241" y="322"/>
                  </a:lnTo>
                  <a:lnTo>
                    <a:pt x="1234" y="328"/>
                  </a:lnTo>
                  <a:lnTo>
                    <a:pt x="1228" y="332"/>
                  </a:lnTo>
                  <a:lnTo>
                    <a:pt x="1223" y="336"/>
                  </a:lnTo>
                  <a:lnTo>
                    <a:pt x="1217" y="340"/>
                  </a:lnTo>
                  <a:lnTo>
                    <a:pt x="1212" y="344"/>
                  </a:lnTo>
                  <a:lnTo>
                    <a:pt x="1206" y="350"/>
                  </a:lnTo>
                  <a:lnTo>
                    <a:pt x="1194" y="358"/>
                  </a:lnTo>
                  <a:lnTo>
                    <a:pt x="1184" y="366"/>
                  </a:lnTo>
                  <a:lnTo>
                    <a:pt x="1173" y="373"/>
                  </a:lnTo>
                  <a:lnTo>
                    <a:pt x="1163" y="380"/>
                  </a:lnTo>
                  <a:lnTo>
                    <a:pt x="1154" y="385"/>
                  </a:lnTo>
                  <a:lnTo>
                    <a:pt x="1146" y="390"/>
                  </a:lnTo>
                  <a:lnTo>
                    <a:pt x="1137" y="395"/>
                  </a:lnTo>
                  <a:lnTo>
                    <a:pt x="1121" y="402"/>
                  </a:lnTo>
                  <a:lnTo>
                    <a:pt x="1107" y="405"/>
                  </a:lnTo>
                  <a:lnTo>
                    <a:pt x="1096" y="402"/>
                  </a:lnTo>
                  <a:lnTo>
                    <a:pt x="1086" y="395"/>
                  </a:lnTo>
                  <a:lnTo>
                    <a:pt x="1077" y="373"/>
                  </a:lnTo>
                  <a:lnTo>
                    <a:pt x="1072" y="351"/>
                  </a:lnTo>
                  <a:lnTo>
                    <a:pt x="1075" y="329"/>
                  </a:lnTo>
                  <a:lnTo>
                    <a:pt x="1082" y="311"/>
                  </a:lnTo>
                  <a:lnTo>
                    <a:pt x="1092" y="293"/>
                  </a:lnTo>
                  <a:lnTo>
                    <a:pt x="1099" y="281"/>
                  </a:lnTo>
                  <a:lnTo>
                    <a:pt x="1108" y="267"/>
                  </a:lnTo>
                  <a:lnTo>
                    <a:pt x="1112" y="165"/>
                  </a:lnTo>
                  <a:lnTo>
                    <a:pt x="1088" y="145"/>
                  </a:lnTo>
                  <a:lnTo>
                    <a:pt x="1078" y="138"/>
                  </a:lnTo>
                  <a:lnTo>
                    <a:pt x="1068" y="129"/>
                  </a:lnTo>
                  <a:lnTo>
                    <a:pt x="1061" y="124"/>
                  </a:lnTo>
                  <a:lnTo>
                    <a:pt x="1056" y="121"/>
                  </a:lnTo>
                  <a:lnTo>
                    <a:pt x="1050" y="117"/>
                  </a:lnTo>
                  <a:lnTo>
                    <a:pt x="1045" y="138"/>
                  </a:lnTo>
                  <a:lnTo>
                    <a:pt x="1035" y="158"/>
                  </a:lnTo>
                  <a:lnTo>
                    <a:pt x="1028" y="169"/>
                  </a:lnTo>
                  <a:lnTo>
                    <a:pt x="1019" y="182"/>
                  </a:lnTo>
                  <a:lnTo>
                    <a:pt x="1002" y="201"/>
                  </a:lnTo>
                  <a:lnTo>
                    <a:pt x="990" y="212"/>
                  </a:lnTo>
                  <a:lnTo>
                    <a:pt x="977" y="216"/>
                  </a:lnTo>
                  <a:lnTo>
                    <a:pt x="972" y="275"/>
                  </a:lnTo>
                  <a:lnTo>
                    <a:pt x="964" y="297"/>
                  </a:lnTo>
                  <a:lnTo>
                    <a:pt x="958" y="310"/>
                  </a:lnTo>
                  <a:lnTo>
                    <a:pt x="951" y="321"/>
                  </a:lnTo>
                  <a:lnTo>
                    <a:pt x="933" y="337"/>
                  </a:lnTo>
                  <a:lnTo>
                    <a:pt x="922" y="344"/>
                  </a:lnTo>
                  <a:lnTo>
                    <a:pt x="908" y="350"/>
                  </a:lnTo>
                  <a:lnTo>
                    <a:pt x="881" y="355"/>
                  </a:lnTo>
                  <a:lnTo>
                    <a:pt x="858" y="357"/>
                  </a:lnTo>
                  <a:lnTo>
                    <a:pt x="838" y="352"/>
                  </a:lnTo>
                  <a:lnTo>
                    <a:pt x="822" y="346"/>
                  </a:lnTo>
                  <a:lnTo>
                    <a:pt x="796" y="321"/>
                  </a:lnTo>
                  <a:lnTo>
                    <a:pt x="783" y="303"/>
                  </a:lnTo>
                  <a:lnTo>
                    <a:pt x="773" y="282"/>
                  </a:lnTo>
                  <a:lnTo>
                    <a:pt x="768" y="259"/>
                  </a:lnTo>
                  <a:lnTo>
                    <a:pt x="767" y="235"/>
                  </a:lnTo>
                  <a:lnTo>
                    <a:pt x="769" y="212"/>
                  </a:lnTo>
                  <a:lnTo>
                    <a:pt x="775" y="190"/>
                  </a:lnTo>
                  <a:lnTo>
                    <a:pt x="782" y="172"/>
                  </a:lnTo>
                  <a:lnTo>
                    <a:pt x="789" y="157"/>
                  </a:lnTo>
                  <a:lnTo>
                    <a:pt x="796" y="143"/>
                  </a:lnTo>
                  <a:lnTo>
                    <a:pt x="733" y="0"/>
                  </a:lnTo>
                  <a:lnTo>
                    <a:pt x="707" y="500"/>
                  </a:lnTo>
                  <a:lnTo>
                    <a:pt x="426" y="491"/>
                  </a:lnTo>
                  <a:lnTo>
                    <a:pt x="390" y="380"/>
                  </a:lnTo>
                  <a:lnTo>
                    <a:pt x="383" y="385"/>
                  </a:lnTo>
                  <a:lnTo>
                    <a:pt x="375" y="390"/>
                  </a:lnTo>
                  <a:lnTo>
                    <a:pt x="364" y="396"/>
                  </a:lnTo>
                  <a:lnTo>
                    <a:pt x="350" y="405"/>
                  </a:lnTo>
                  <a:lnTo>
                    <a:pt x="335" y="413"/>
                  </a:lnTo>
                  <a:lnTo>
                    <a:pt x="317" y="420"/>
                  </a:lnTo>
                  <a:lnTo>
                    <a:pt x="301" y="427"/>
                  </a:lnTo>
                  <a:lnTo>
                    <a:pt x="282" y="435"/>
                  </a:lnTo>
                  <a:lnTo>
                    <a:pt x="261" y="438"/>
                  </a:lnTo>
                  <a:lnTo>
                    <a:pt x="221" y="440"/>
                  </a:lnTo>
                  <a:lnTo>
                    <a:pt x="184" y="429"/>
                  </a:lnTo>
                  <a:lnTo>
                    <a:pt x="152" y="403"/>
                  </a:lnTo>
                  <a:lnTo>
                    <a:pt x="140" y="384"/>
                  </a:lnTo>
                  <a:lnTo>
                    <a:pt x="127" y="366"/>
                  </a:lnTo>
                  <a:lnTo>
                    <a:pt x="118" y="350"/>
                  </a:lnTo>
                  <a:lnTo>
                    <a:pt x="109" y="332"/>
                  </a:lnTo>
                  <a:lnTo>
                    <a:pt x="93" y="267"/>
                  </a:lnTo>
                  <a:lnTo>
                    <a:pt x="95" y="212"/>
                  </a:lnTo>
                  <a:lnTo>
                    <a:pt x="104" y="187"/>
                  </a:lnTo>
                  <a:lnTo>
                    <a:pt x="113" y="167"/>
                  </a:lnTo>
                  <a:lnTo>
                    <a:pt x="127" y="145"/>
                  </a:lnTo>
                  <a:lnTo>
                    <a:pt x="146" y="123"/>
                  </a:lnTo>
                  <a:lnTo>
                    <a:pt x="170" y="99"/>
                  </a:lnTo>
                  <a:lnTo>
                    <a:pt x="193" y="76"/>
                  </a:lnTo>
                  <a:lnTo>
                    <a:pt x="214" y="55"/>
                  </a:lnTo>
                  <a:lnTo>
                    <a:pt x="232" y="39"/>
                  </a:lnTo>
                  <a:lnTo>
                    <a:pt x="248" y="24"/>
                  </a:lnTo>
                  <a:close/>
                </a:path>
              </a:pathLst>
            </a:custGeom>
            <a:solidFill>
              <a:schemeClr val="bg2"/>
            </a:solidFill>
            <a:ln w="9360">
              <a:solidFill>
                <a:schemeClr val="tx1"/>
              </a:solidFill>
              <a:round/>
            </a:ln>
          </p:spPr>
          <p:style>
            <a:lnRef idx="0">
              <a:scrgbClr r="0" g="0" b="0"/>
            </a:lnRef>
            <a:fillRef idx="0">
              <a:scrgbClr r="0" g="0" b="0"/>
            </a:fillRef>
            <a:effectRef idx="0">
              <a:scrgbClr r="0" g="0" b="0"/>
            </a:effectRef>
            <a:fontRef idx="minor"/>
          </p:style>
        </p:sp>
        <p:sp>
          <p:nvSpPr>
            <p:cNvPr id="487" name="CustomShape 7"/>
            <p:cNvSpPr/>
            <p:nvPr/>
          </p:nvSpPr>
          <p:spPr>
            <a:xfrm>
              <a:off x="1986120" y="4927680"/>
              <a:ext cx="617040" cy="139320"/>
            </a:xfrm>
            <a:custGeom>
              <a:avLst/>
              <a:gdLst/>
              <a:ahLst/>
              <a:cxnLst/>
              <a:rect l="l" t="t" r="r" b="b"/>
              <a:pathLst>
                <a:path w="1169" h="264">
                  <a:moveTo>
                    <a:pt x="48" y="0"/>
                  </a:moveTo>
                  <a:lnTo>
                    <a:pt x="35" y="16"/>
                  </a:lnTo>
                  <a:lnTo>
                    <a:pt x="22" y="33"/>
                  </a:lnTo>
                  <a:lnTo>
                    <a:pt x="10" y="55"/>
                  </a:lnTo>
                  <a:lnTo>
                    <a:pt x="0" y="108"/>
                  </a:lnTo>
                  <a:lnTo>
                    <a:pt x="2" y="123"/>
                  </a:lnTo>
                  <a:lnTo>
                    <a:pt x="9" y="139"/>
                  </a:lnTo>
                  <a:lnTo>
                    <a:pt x="15" y="154"/>
                  </a:lnTo>
                  <a:lnTo>
                    <a:pt x="29" y="168"/>
                  </a:lnTo>
                  <a:lnTo>
                    <a:pt x="33" y="170"/>
                  </a:lnTo>
                  <a:lnTo>
                    <a:pt x="39" y="176"/>
                  </a:lnTo>
                  <a:lnTo>
                    <a:pt x="54" y="181"/>
                  </a:lnTo>
                  <a:lnTo>
                    <a:pt x="72" y="188"/>
                  </a:lnTo>
                  <a:lnTo>
                    <a:pt x="97" y="195"/>
                  </a:lnTo>
                  <a:lnTo>
                    <a:pt x="123" y="201"/>
                  </a:lnTo>
                  <a:lnTo>
                    <a:pt x="153" y="207"/>
                  </a:lnTo>
                  <a:lnTo>
                    <a:pt x="186" y="213"/>
                  </a:lnTo>
                  <a:lnTo>
                    <a:pt x="224" y="218"/>
                  </a:lnTo>
                  <a:lnTo>
                    <a:pt x="262" y="224"/>
                  </a:lnTo>
                  <a:lnTo>
                    <a:pt x="303" y="229"/>
                  </a:lnTo>
                  <a:lnTo>
                    <a:pt x="346" y="234"/>
                  </a:lnTo>
                  <a:lnTo>
                    <a:pt x="392" y="238"/>
                  </a:lnTo>
                  <a:lnTo>
                    <a:pt x="437" y="243"/>
                  </a:lnTo>
                  <a:lnTo>
                    <a:pt x="484" y="246"/>
                  </a:lnTo>
                  <a:lnTo>
                    <a:pt x="579" y="253"/>
                  </a:lnTo>
                  <a:lnTo>
                    <a:pt x="673" y="258"/>
                  </a:lnTo>
                  <a:lnTo>
                    <a:pt x="765" y="261"/>
                  </a:lnTo>
                  <a:lnTo>
                    <a:pt x="930" y="264"/>
                  </a:lnTo>
                  <a:lnTo>
                    <a:pt x="1054" y="261"/>
                  </a:lnTo>
                  <a:lnTo>
                    <a:pt x="1093" y="254"/>
                  </a:lnTo>
                  <a:lnTo>
                    <a:pt x="1114" y="247"/>
                  </a:lnTo>
                  <a:lnTo>
                    <a:pt x="1147" y="207"/>
                  </a:lnTo>
                  <a:lnTo>
                    <a:pt x="1163" y="155"/>
                  </a:lnTo>
                  <a:lnTo>
                    <a:pt x="1169" y="95"/>
                  </a:lnTo>
                  <a:lnTo>
                    <a:pt x="1156" y="104"/>
                  </a:lnTo>
                  <a:lnTo>
                    <a:pt x="1150" y="110"/>
                  </a:lnTo>
                  <a:lnTo>
                    <a:pt x="1143" y="115"/>
                  </a:lnTo>
                  <a:lnTo>
                    <a:pt x="1132" y="122"/>
                  </a:lnTo>
                  <a:lnTo>
                    <a:pt x="1121" y="128"/>
                  </a:lnTo>
                  <a:lnTo>
                    <a:pt x="1107" y="134"/>
                  </a:lnTo>
                  <a:lnTo>
                    <a:pt x="1090" y="141"/>
                  </a:lnTo>
                  <a:lnTo>
                    <a:pt x="1074" y="147"/>
                  </a:lnTo>
                  <a:lnTo>
                    <a:pt x="1054" y="154"/>
                  </a:lnTo>
                  <a:lnTo>
                    <a:pt x="1032" y="159"/>
                  </a:lnTo>
                  <a:lnTo>
                    <a:pt x="1009" y="163"/>
                  </a:lnTo>
                  <a:lnTo>
                    <a:pt x="983" y="169"/>
                  </a:lnTo>
                  <a:lnTo>
                    <a:pt x="955" y="172"/>
                  </a:lnTo>
                  <a:lnTo>
                    <a:pt x="875" y="176"/>
                  </a:lnTo>
                  <a:lnTo>
                    <a:pt x="758" y="177"/>
                  </a:lnTo>
                  <a:lnTo>
                    <a:pt x="469" y="169"/>
                  </a:lnTo>
                  <a:lnTo>
                    <a:pt x="325" y="161"/>
                  </a:lnTo>
                  <a:lnTo>
                    <a:pt x="259" y="154"/>
                  </a:lnTo>
                  <a:lnTo>
                    <a:pt x="199" y="147"/>
                  </a:lnTo>
                  <a:lnTo>
                    <a:pt x="148" y="140"/>
                  </a:lnTo>
                  <a:lnTo>
                    <a:pt x="106" y="132"/>
                  </a:lnTo>
                  <a:lnTo>
                    <a:pt x="76" y="122"/>
                  </a:lnTo>
                  <a:lnTo>
                    <a:pt x="60" y="111"/>
                  </a:lnTo>
                  <a:lnTo>
                    <a:pt x="46" y="89"/>
                  </a:lnTo>
                  <a:lnTo>
                    <a:pt x="43" y="70"/>
                  </a:lnTo>
                  <a:lnTo>
                    <a:pt x="44" y="51"/>
                  </a:lnTo>
                  <a:lnTo>
                    <a:pt x="51" y="34"/>
                  </a:lnTo>
                  <a:lnTo>
                    <a:pt x="61" y="20"/>
                  </a:lnTo>
                  <a:lnTo>
                    <a:pt x="69" y="9"/>
                  </a:lnTo>
                  <a:lnTo>
                    <a:pt x="80" y="1"/>
                  </a:lnTo>
                  <a:lnTo>
                    <a:pt x="48" y="0"/>
                  </a:lnTo>
                  <a:close/>
                </a:path>
              </a:pathLst>
            </a:custGeom>
            <a:solidFill>
              <a:schemeClr val="bg2"/>
            </a:solidFill>
            <a:ln w="9360">
              <a:solidFill>
                <a:schemeClr val="tx1"/>
              </a:solidFill>
              <a:round/>
            </a:ln>
          </p:spPr>
          <p:style>
            <a:lnRef idx="0">
              <a:scrgbClr r="0" g="0" b="0"/>
            </a:lnRef>
            <a:fillRef idx="0">
              <a:scrgbClr r="0" g="0" b="0"/>
            </a:fillRef>
            <a:effectRef idx="0">
              <a:scrgbClr r="0" g="0" b="0"/>
            </a:effectRef>
            <a:fontRef idx="minor"/>
          </p:style>
        </p:sp>
        <p:sp>
          <p:nvSpPr>
            <p:cNvPr id="488" name="CustomShape 8"/>
            <p:cNvSpPr/>
            <p:nvPr/>
          </p:nvSpPr>
          <p:spPr>
            <a:xfrm>
              <a:off x="2130480" y="5032440"/>
              <a:ext cx="263160" cy="114120"/>
            </a:xfrm>
            <a:custGeom>
              <a:avLst/>
              <a:gdLst/>
              <a:ahLst/>
              <a:cxnLst/>
              <a:rect l="l" t="t" r="r" b="b"/>
              <a:pathLst>
                <a:path w="499" h="215">
                  <a:moveTo>
                    <a:pt x="0" y="0"/>
                  </a:moveTo>
                  <a:lnTo>
                    <a:pt x="4" y="19"/>
                  </a:lnTo>
                  <a:lnTo>
                    <a:pt x="8" y="41"/>
                  </a:lnTo>
                  <a:lnTo>
                    <a:pt x="18" y="69"/>
                  </a:lnTo>
                  <a:lnTo>
                    <a:pt x="25" y="84"/>
                  </a:lnTo>
                  <a:lnTo>
                    <a:pt x="33" y="99"/>
                  </a:lnTo>
                  <a:lnTo>
                    <a:pt x="41" y="114"/>
                  </a:lnTo>
                  <a:lnTo>
                    <a:pt x="54" y="130"/>
                  </a:lnTo>
                  <a:lnTo>
                    <a:pt x="66" y="143"/>
                  </a:lnTo>
                  <a:lnTo>
                    <a:pt x="81" y="157"/>
                  </a:lnTo>
                  <a:lnTo>
                    <a:pt x="90" y="164"/>
                  </a:lnTo>
                  <a:lnTo>
                    <a:pt x="99" y="169"/>
                  </a:lnTo>
                  <a:lnTo>
                    <a:pt x="108" y="176"/>
                  </a:lnTo>
                  <a:lnTo>
                    <a:pt x="119" y="182"/>
                  </a:lnTo>
                  <a:lnTo>
                    <a:pt x="128" y="187"/>
                  </a:lnTo>
                  <a:lnTo>
                    <a:pt x="139" y="191"/>
                  </a:lnTo>
                  <a:lnTo>
                    <a:pt x="149" y="196"/>
                  </a:lnTo>
                  <a:lnTo>
                    <a:pt x="160" y="200"/>
                  </a:lnTo>
                  <a:lnTo>
                    <a:pt x="182" y="207"/>
                  </a:lnTo>
                  <a:lnTo>
                    <a:pt x="203" y="211"/>
                  </a:lnTo>
                  <a:lnTo>
                    <a:pt x="245" y="215"/>
                  </a:lnTo>
                  <a:lnTo>
                    <a:pt x="285" y="215"/>
                  </a:lnTo>
                  <a:lnTo>
                    <a:pt x="324" y="209"/>
                  </a:lnTo>
                  <a:lnTo>
                    <a:pt x="357" y="201"/>
                  </a:lnTo>
                  <a:lnTo>
                    <a:pt x="372" y="197"/>
                  </a:lnTo>
                  <a:lnTo>
                    <a:pt x="386" y="191"/>
                  </a:lnTo>
                  <a:lnTo>
                    <a:pt x="397" y="185"/>
                  </a:lnTo>
                  <a:lnTo>
                    <a:pt x="408" y="178"/>
                  </a:lnTo>
                  <a:lnTo>
                    <a:pt x="426" y="161"/>
                  </a:lnTo>
                  <a:lnTo>
                    <a:pt x="444" y="141"/>
                  </a:lnTo>
                  <a:lnTo>
                    <a:pt x="459" y="117"/>
                  </a:lnTo>
                  <a:lnTo>
                    <a:pt x="471" y="92"/>
                  </a:lnTo>
                  <a:lnTo>
                    <a:pt x="484" y="70"/>
                  </a:lnTo>
                  <a:lnTo>
                    <a:pt x="492" y="52"/>
                  </a:lnTo>
                  <a:lnTo>
                    <a:pt x="499" y="35"/>
                  </a:lnTo>
                  <a:lnTo>
                    <a:pt x="0" y="0"/>
                  </a:lnTo>
                  <a:close/>
                </a:path>
              </a:pathLst>
            </a:custGeom>
            <a:solidFill>
              <a:schemeClr val="bg2"/>
            </a:solidFill>
            <a:ln w="9360">
              <a:solidFill>
                <a:schemeClr val="tx1"/>
              </a:solidFill>
              <a:round/>
            </a:ln>
          </p:spPr>
          <p:style>
            <a:lnRef idx="0">
              <a:scrgbClr r="0" g="0" b="0"/>
            </a:lnRef>
            <a:fillRef idx="0">
              <a:scrgbClr r="0" g="0" b="0"/>
            </a:fillRef>
            <a:effectRef idx="0">
              <a:scrgbClr r="0" g="0" b="0"/>
            </a:effectRef>
            <a:fontRef idx="minor"/>
          </p:style>
        </p:sp>
        <p:sp>
          <p:nvSpPr>
            <p:cNvPr id="489" name="CustomShape 9"/>
            <p:cNvSpPr/>
            <p:nvPr/>
          </p:nvSpPr>
          <p:spPr>
            <a:xfrm>
              <a:off x="2373480" y="4624560"/>
              <a:ext cx="1158480" cy="304560"/>
            </a:xfrm>
            <a:custGeom>
              <a:avLst/>
              <a:gdLst/>
              <a:ahLst/>
              <a:cxnLst/>
              <a:rect l="l" t="t" r="r" b="b"/>
              <a:pathLst>
                <a:path w="2189" h="575">
                  <a:moveTo>
                    <a:pt x="33" y="273"/>
                  </a:moveTo>
                  <a:lnTo>
                    <a:pt x="42" y="266"/>
                  </a:lnTo>
                  <a:lnTo>
                    <a:pt x="51" y="258"/>
                  </a:lnTo>
                  <a:lnTo>
                    <a:pt x="57" y="252"/>
                  </a:lnTo>
                  <a:lnTo>
                    <a:pt x="64" y="249"/>
                  </a:lnTo>
                  <a:lnTo>
                    <a:pt x="71" y="245"/>
                  </a:lnTo>
                  <a:lnTo>
                    <a:pt x="79" y="242"/>
                  </a:lnTo>
                  <a:lnTo>
                    <a:pt x="95" y="237"/>
                  </a:lnTo>
                  <a:lnTo>
                    <a:pt x="115" y="235"/>
                  </a:lnTo>
                  <a:lnTo>
                    <a:pt x="135" y="240"/>
                  </a:lnTo>
                  <a:lnTo>
                    <a:pt x="155" y="248"/>
                  </a:lnTo>
                  <a:lnTo>
                    <a:pt x="166" y="253"/>
                  </a:lnTo>
                  <a:lnTo>
                    <a:pt x="174" y="259"/>
                  </a:lnTo>
                  <a:lnTo>
                    <a:pt x="206" y="284"/>
                  </a:lnTo>
                  <a:lnTo>
                    <a:pt x="225" y="311"/>
                  </a:lnTo>
                  <a:lnTo>
                    <a:pt x="232" y="335"/>
                  </a:lnTo>
                  <a:lnTo>
                    <a:pt x="237" y="396"/>
                  </a:lnTo>
                  <a:lnTo>
                    <a:pt x="244" y="438"/>
                  </a:lnTo>
                  <a:lnTo>
                    <a:pt x="251" y="430"/>
                  </a:lnTo>
                  <a:lnTo>
                    <a:pt x="269" y="406"/>
                  </a:lnTo>
                  <a:lnTo>
                    <a:pt x="281" y="374"/>
                  </a:lnTo>
                  <a:lnTo>
                    <a:pt x="284" y="341"/>
                  </a:lnTo>
                  <a:lnTo>
                    <a:pt x="280" y="324"/>
                  </a:lnTo>
                  <a:lnTo>
                    <a:pt x="273" y="307"/>
                  </a:lnTo>
                  <a:lnTo>
                    <a:pt x="266" y="292"/>
                  </a:lnTo>
                  <a:lnTo>
                    <a:pt x="257" y="278"/>
                  </a:lnTo>
                  <a:lnTo>
                    <a:pt x="248" y="264"/>
                  </a:lnTo>
                  <a:lnTo>
                    <a:pt x="239" y="252"/>
                  </a:lnTo>
                  <a:lnTo>
                    <a:pt x="221" y="235"/>
                  </a:lnTo>
                  <a:lnTo>
                    <a:pt x="210" y="229"/>
                  </a:lnTo>
                  <a:lnTo>
                    <a:pt x="197" y="223"/>
                  </a:lnTo>
                  <a:lnTo>
                    <a:pt x="184" y="218"/>
                  </a:lnTo>
                  <a:lnTo>
                    <a:pt x="170" y="212"/>
                  </a:lnTo>
                  <a:lnTo>
                    <a:pt x="146" y="205"/>
                  </a:lnTo>
                  <a:lnTo>
                    <a:pt x="137" y="204"/>
                  </a:lnTo>
                  <a:lnTo>
                    <a:pt x="149" y="200"/>
                  </a:lnTo>
                  <a:lnTo>
                    <a:pt x="179" y="194"/>
                  </a:lnTo>
                  <a:lnTo>
                    <a:pt x="221" y="193"/>
                  </a:lnTo>
                  <a:lnTo>
                    <a:pt x="266" y="200"/>
                  </a:lnTo>
                  <a:lnTo>
                    <a:pt x="287" y="208"/>
                  </a:lnTo>
                  <a:lnTo>
                    <a:pt x="304" y="216"/>
                  </a:lnTo>
                  <a:lnTo>
                    <a:pt x="317" y="224"/>
                  </a:lnTo>
                  <a:lnTo>
                    <a:pt x="328" y="231"/>
                  </a:lnTo>
                  <a:lnTo>
                    <a:pt x="345" y="249"/>
                  </a:lnTo>
                  <a:lnTo>
                    <a:pt x="350" y="245"/>
                  </a:lnTo>
                  <a:lnTo>
                    <a:pt x="357" y="241"/>
                  </a:lnTo>
                  <a:lnTo>
                    <a:pt x="367" y="234"/>
                  </a:lnTo>
                  <a:lnTo>
                    <a:pt x="378" y="227"/>
                  </a:lnTo>
                  <a:lnTo>
                    <a:pt x="393" y="219"/>
                  </a:lnTo>
                  <a:lnTo>
                    <a:pt x="400" y="215"/>
                  </a:lnTo>
                  <a:lnTo>
                    <a:pt x="410" y="211"/>
                  </a:lnTo>
                  <a:lnTo>
                    <a:pt x="418" y="205"/>
                  </a:lnTo>
                  <a:lnTo>
                    <a:pt x="428" y="202"/>
                  </a:lnTo>
                  <a:lnTo>
                    <a:pt x="437" y="197"/>
                  </a:lnTo>
                  <a:lnTo>
                    <a:pt x="447" y="193"/>
                  </a:lnTo>
                  <a:lnTo>
                    <a:pt x="458" y="190"/>
                  </a:lnTo>
                  <a:lnTo>
                    <a:pt x="470" y="185"/>
                  </a:lnTo>
                  <a:lnTo>
                    <a:pt x="492" y="178"/>
                  </a:lnTo>
                  <a:lnTo>
                    <a:pt x="518" y="172"/>
                  </a:lnTo>
                  <a:lnTo>
                    <a:pt x="545" y="167"/>
                  </a:lnTo>
                  <a:lnTo>
                    <a:pt x="572" y="164"/>
                  </a:lnTo>
                  <a:lnTo>
                    <a:pt x="630" y="163"/>
                  </a:lnTo>
                  <a:lnTo>
                    <a:pt x="800" y="175"/>
                  </a:lnTo>
                  <a:lnTo>
                    <a:pt x="831" y="185"/>
                  </a:lnTo>
                  <a:lnTo>
                    <a:pt x="848" y="190"/>
                  </a:lnTo>
                  <a:lnTo>
                    <a:pt x="866" y="198"/>
                  </a:lnTo>
                  <a:lnTo>
                    <a:pt x="875" y="202"/>
                  </a:lnTo>
                  <a:lnTo>
                    <a:pt x="884" y="208"/>
                  </a:lnTo>
                  <a:lnTo>
                    <a:pt x="895" y="212"/>
                  </a:lnTo>
                  <a:lnTo>
                    <a:pt x="904" y="219"/>
                  </a:lnTo>
                  <a:lnTo>
                    <a:pt x="917" y="224"/>
                  </a:lnTo>
                  <a:lnTo>
                    <a:pt x="926" y="231"/>
                  </a:lnTo>
                  <a:lnTo>
                    <a:pt x="940" y="238"/>
                  </a:lnTo>
                  <a:lnTo>
                    <a:pt x="953" y="246"/>
                  </a:lnTo>
                  <a:lnTo>
                    <a:pt x="966" y="256"/>
                  </a:lnTo>
                  <a:lnTo>
                    <a:pt x="973" y="260"/>
                  </a:lnTo>
                  <a:lnTo>
                    <a:pt x="980" y="266"/>
                  </a:lnTo>
                  <a:lnTo>
                    <a:pt x="1006" y="286"/>
                  </a:lnTo>
                  <a:lnTo>
                    <a:pt x="1032" y="311"/>
                  </a:lnTo>
                  <a:lnTo>
                    <a:pt x="1059" y="335"/>
                  </a:lnTo>
                  <a:lnTo>
                    <a:pt x="1072" y="350"/>
                  </a:lnTo>
                  <a:lnTo>
                    <a:pt x="1085" y="363"/>
                  </a:lnTo>
                  <a:lnTo>
                    <a:pt x="1097" y="376"/>
                  </a:lnTo>
                  <a:lnTo>
                    <a:pt x="1110" y="390"/>
                  </a:lnTo>
                  <a:lnTo>
                    <a:pt x="1122" y="403"/>
                  </a:lnTo>
                  <a:lnTo>
                    <a:pt x="1133" y="419"/>
                  </a:lnTo>
                  <a:lnTo>
                    <a:pt x="1144" y="432"/>
                  </a:lnTo>
                  <a:lnTo>
                    <a:pt x="1155" y="445"/>
                  </a:lnTo>
                  <a:lnTo>
                    <a:pt x="1166" y="458"/>
                  </a:lnTo>
                  <a:lnTo>
                    <a:pt x="1176" y="472"/>
                  </a:lnTo>
                  <a:lnTo>
                    <a:pt x="1195" y="496"/>
                  </a:lnTo>
                  <a:lnTo>
                    <a:pt x="1212" y="518"/>
                  </a:lnTo>
                  <a:lnTo>
                    <a:pt x="1225" y="538"/>
                  </a:lnTo>
                  <a:lnTo>
                    <a:pt x="1236" y="553"/>
                  </a:lnTo>
                  <a:lnTo>
                    <a:pt x="1246" y="566"/>
                  </a:lnTo>
                  <a:lnTo>
                    <a:pt x="1253" y="575"/>
                  </a:lnTo>
                  <a:lnTo>
                    <a:pt x="1839" y="533"/>
                  </a:lnTo>
                  <a:lnTo>
                    <a:pt x="1830" y="502"/>
                  </a:lnTo>
                  <a:lnTo>
                    <a:pt x="1818" y="431"/>
                  </a:lnTo>
                  <a:lnTo>
                    <a:pt x="1819" y="384"/>
                  </a:lnTo>
                  <a:lnTo>
                    <a:pt x="1829" y="336"/>
                  </a:lnTo>
                  <a:lnTo>
                    <a:pt x="1837" y="313"/>
                  </a:lnTo>
                  <a:lnTo>
                    <a:pt x="1843" y="300"/>
                  </a:lnTo>
                  <a:lnTo>
                    <a:pt x="1850" y="289"/>
                  </a:lnTo>
                  <a:lnTo>
                    <a:pt x="1857" y="277"/>
                  </a:lnTo>
                  <a:lnTo>
                    <a:pt x="1865" y="266"/>
                  </a:lnTo>
                  <a:lnTo>
                    <a:pt x="1884" y="244"/>
                  </a:lnTo>
                  <a:lnTo>
                    <a:pt x="1903" y="222"/>
                  </a:lnTo>
                  <a:lnTo>
                    <a:pt x="1920" y="205"/>
                  </a:lnTo>
                  <a:lnTo>
                    <a:pt x="1935" y="189"/>
                  </a:lnTo>
                  <a:lnTo>
                    <a:pt x="1947" y="175"/>
                  </a:lnTo>
                  <a:lnTo>
                    <a:pt x="1968" y="152"/>
                  </a:lnTo>
                  <a:lnTo>
                    <a:pt x="1986" y="135"/>
                  </a:lnTo>
                  <a:lnTo>
                    <a:pt x="2000" y="124"/>
                  </a:lnTo>
                  <a:lnTo>
                    <a:pt x="2008" y="120"/>
                  </a:lnTo>
                  <a:lnTo>
                    <a:pt x="2016" y="116"/>
                  </a:lnTo>
                  <a:lnTo>
                    <a:pt x="2036" y="110"/>
                  </a:lnTo>
                  <a:lnTo>
                    <a:pt x="2062" y="106"/>
                  </a:lnTo>
                  <a:lnTo>
                    <a:pt x="2116" y="102"/>
                  </a:lnTo>
                  <a:lnTo>
                    <a:pt x="2156" y="99"/>
                  </a:lnTo>
                  <a:lnTo>
                    <a:pt x="2189" y="99"/>
                  </a:lnTo>
                  <a:lnTo>
                    <a:pt x="2088" y="0"/>
                  </a:lnTo>
                  <a:lnTo>
                    <a:pt x="1232" y="17"/>
                  </a:lnTo>
                  <a:lnTo>
                    <a:pt x="0" y="94"/>
                  </a:lnTo>
                  <a:lnTo>
                    <a:pt x="33" y="273"/>
                  </a:lnTo>
                  <a:close/>
                </a:path>
              </a:pathLst>
            </a:custGeom>
            <a:solidFill>
              <a:schemeClr val="bg2"/>
            </a:solidFill>
            <a:ln w="9360">
              <a:solidFill>
                <a:schemeClr val="tx1"/>
              </a:solidFill>
              <a:round/>
            </a:ln>
          </p:spPr>
          <p:style>
            <a:lnRef idx="0">
              <a:scrgbClr r="0" g="0" b="0"/>
            </a:lnRef>
            <a:fillRef idx="0">
              <a:scrgbClr r="0" g="0" b="0"/>
            </a:fillRef>
            <a:effectRef idx="0">
              <a:scrgbClr r="0" g="0" b="0"/>
            </a:effectRef>
            <a:fontRef idx="minor"/>
          </p:style>
        </p:sp>
        <p:sp>
          <p:nvSpPr>
            <p:cNvPr id="490" name="CustomShape 10"/>
            <p:cNvSpPr/>
            <p:nvPr/>
          </p:nvSpPr>
          <p:spPr>
            <a:xfrm>
              <a:off x="2068560" y="4737240"/>
              <a:ext cx="126720" cy="134640"/>
            </a:xfrm>
            <a:custGeom>
              <a:avLst/>
              <a:gdLst/>
              <a:ahLst/>
              <a:cxnLst/>
              <a:rect l="l" t="t" r="r" b="b"/>
              <a:pathLst>
                <a:path w="240" h="255">
                  <a:moveTo>
                    <a:pt x="43" y="237"/>
                  </a:moveTo>
                  <a:lnTo>
                    <a:pt x="36" y="229"/>
                  </a:lnTo>
                  <a:lnTo>
                    <a:pt x="21" y="204"/>
                  </a:lnTo>
                  <a:lnTo>
                    <a:pt x="7" y="168"/>
                  </a:lnTo>
                  <a:lnTo>
                    <a:pt x="0" y="121"/>
                  </a:lnTo>
                  <a:lnTo>
                    <a:pt x="4" y="96"/>
                  </a:lnTo>
                  <a:lnTo>
                    <a:pt x="13" y="73"/>
                  </a:lnTo>
                  <a:lnTo>
                    <a:pt x="20" y="62"/>
                  </a:lnTo>
                  <a:lnTo>
                    <a:pt x="25" y="52"/>
                  </a:lnTo>
                  <a:lnTo>
                    <a:pt x="40" y="33"/>
                  </a:lnTo>
                  <a:lnTo>
                    <a:pt x="61" y="18"/>
                  </a:lnTo>
                  <a:lnTo>
                    <a:pt x="71" y="12"/>
                  </a:lnTo>
                  <a:lnTo>
                    <a:pt x="82" y="8"/>
                  </a:lnTo>
                  <a:lnTo>
                    <a:pt x="93" y="3"/>
                  </a:lnTo>
                  <a:lnTo>
                    <a:pt x="105" y="0"/>
                  </a:lnTo>
                  <a:lnTo>
                    <a:pt x="129" y="0"/>
                  </a:lnTo>
                  <a:lnTo>
                    <a:pt x="175" y="8"/>
                  </a:lnTo>
                  <a:lnTo>
                    <a:pt x="193" y="18"/>
                  </a:lnTo>
                  <a:lnTo>
                    <a:pt x="202" y="23"/>
                  </a:lnTo>
                  <a:lnTo>
                    <a:pt x="208" y="29"/>
                  </a:lnTo>
                  <a:lnTo>
                    <a:pt x="230" y="54"/>
                  </a:lnTo>
                  <a:lnTo>
                    <a:pt x="239" y="77"/>
                  </a:lnTo>
                  <a:lnTo>
                    <a:pt x="240" y="149"/>
                  </a:lnTo>
                  <a:lnTo>
                    <a:pt x="239" y="198"/>
                  </a:lnTo>
                  <a:lnTo>
                    <a:pt x="230" y="207"/>
                  </a:lnTo>
                  <a:lnTo>
                    <a:pt x="206" y="224"/>
                  </a:lnTo>
                  <a:lnTo>
                    <a:pt x="197" y="230"/>
                  </a:lnTo>
                  <a:lnTo>
                    <a:pt x="191" y="235"/>
                  </a:lnTo>
                  <a:lnTo>
                    <a:pt x="182" y="240"/>
                  </a:lnTo>
                  <a:lnTo>
                    <a:pt x="175" y="245"/>
                  </a:lnTo>
                  <a:lnTo>
                    <a:pt x="163" y="252"/>
                  </a:lnTo>
                  <a:lnTo>
                    <a:pt x="149" y="255"/>
                  </a:lnTo>
                  <a:lnTo>
                    <a:pt x="102" y="253"/>
                  </a:lnTo>
                  <a:lnTo>
                    <a:pt x="79" y="249"/>
                  </a:lnTo>
                  <a:lnTo>
                    <a:pt x="82" y="224"/>
                  </a:lnTo>
                  <a:lnTo>
                    <a:pt x="166" y="165"/>
                  </a:lnTo>
                  <a:lnTo>
                    <a:pt x="175" y="123"/>
                  </a:lnTo>
                  <a:lnTo>
                    <a:pt x="174" y="84"/>
                  </a:lnTo>
                  <a:lnTo>
                    <a:pt x="168" y="70"/>
                  </a:lnTo>
                  <a:lnTo>
                    <a:pt x="159" y="58"/>
                  </a:lnTo>
                  <a:lnTo>
                    <a:pt x="153" y="54"/>
                  </a:lnTo>
                  <a:lnTo>
                    <a:pt x="148" y="50"/>
                  </a:lnTo>
                  <a:lnTo>
                    <a:pt x="133" y="46"/>
                  </a:lnTo>
                  <a:lnTo>
                    <a:pt x="101" y="43"/>
                  </a:lnTo>
                  <a:lnTo>
                    <a:pt x="75" y="47"/>
                  </a:lnTo>
                  <a:lnTo>
                    <a:pt x="53" y="62"/>
                  </a:lnTo>
                  <a:lnTo>
                    <a:pt x="36" y="84"/>
                  </a:lnTo>
                  <a:lnTo>
                    <a:pt x="33" y="117"/>
                  </a:lnTo>
                  <a:lnTo>
                    <a:pt x="36" y="135"/>
                  </a:lnTo>
                  <a:lnTo>
                    <a:pt x="42" y="153"/>
                  </a:lnTo>
                  <a:lnTo>
                    <a:pt x="49" y="168"/>
                  </a:lnTo>
                  <a:lnTo>
                    <a:pt x="55" y="182"/>
                  </a:lnTo>
                  <a:lnTo>
                    <a:pt x="61" y="193"/>
                  </a:lnTo>
                  <a:lnTo>
                    <a:pt x="43" y="237"/>
                  </a:lnTo>
                  <a:close/>
                </a:path>
              </a:pathLst>
            </a:custGeom>
            <a:solidFill>
              <a:schemeClr val="bg2"/>
            </a:solidFill>
            <a:ln w="9360">
              <a:solidFill>
                <a:schemeClr val="tx1"/>
              </a:solidFill>
              <a:round/>
            </a:ln>
          </p:spPr>
          <p:style>
            <a:lnRef idx="0">
              <a:scrgbClr r="0" g="0" b="0"/>
            </a:lnRef>
            <a:fillRef idx="0">
              <a:scrgbClr r="0" g="0" b="0"/>
            </a:fillRef>
            <a:effectRef idx="0">
              <a:scrgbClr r="0" g="0" b="0"/>
            </a:effectRef>
            <a:fontRef idx="minor"/>
          </p:style>
        </p:sp>
        <p:sp>
          <p:nvSpPr>
            <p:cNvPr id="491" name="CustomShape 11"/>
            <p:cNvSpPr/>
            <p:nvPr/>
          </p:nvSpPr>
          <p:spPr>
            <a:xfrm>
              <a:off x="2085840" y="4832280"/>
              <a:ext cx="43920" cy="41040"/>
            </a:xfrm>
            <a:custGeom>
              <a:avLst/>
              <a:gdLst/>
              <a:ahLst/>
              <a:cxnLst/>
              <a:rect l="l" t="t" r="r" b="b"/>
              <a:pathLst>
                <a:path w="84" h="79">
                  <a:moveTo>
                    <a:pt x="5" y="0"/>
                  </a:moveTo>
                  <a:lnTo>
                    <a:pt x="84" y="49"/>
                  </a:lnTo>
                  <a:lnTo>
                    <a:pt x="62" y="79"/>
                  </a:lnTo>
                  <a:lnTo>
                    <a:pt x="0" y="49"/>
                  </a:lnTo>
                  <a:lnTo>
                    <a:pt x="5" y="0"/>
                  </a:lnTo>
                  <a:close/>
                </a:path>
              </a:pathLst>
            </a:custGeom>
            <a:solidFill>
              <a:schemeClr val="bg2"/>
            </a:solidFill>
            <a:ln w="9360">
              <a:solidFill>
                <a:schemeClr val="tx1"/>
              </a:solidFill>
              <a:round/>
            </a:ln>
          </p:spPr>
          <p:style>
            <a:lnRef idx="0">
              <a:scrgbClr r="0" g="0" b="0"/>
            </a:lnRef>
            <a:fillRef idx="0">
              <a:scrgbClr r="0" g="0" b="0"/>
            </a:fillRef>
            <a:effectRef idx="0">
              <a:scrgbClr r="0" g="0" b="0"/>
            </a:effectRef>
            <a:fontRef idx="minor"/>
          </p:style>
        </p:sp>
        <p:sp>
          <p:nvSpPr>
            <p:cNvPr id="492" name="CustomShape 12"/>
            <p:cNvSpPr/>
            <p:nvPr/>
          </p:nvSpPr>
          <p:spPr>
            <a:xfrm>
              <a:off x="2638440" y="4422600"/>
              <a:ext cx="391680" cy="185400"/>
            </a:xfrm>
            <a:custGeom>
              <a:avLst/>
              <a:gdLst/>
              <a:ahLst/>
              <a:cxnLst/>
              <a:rect l="l" t="t" r="r" b="b"/>
              <a:pathLst>
                <a:path w="742" h="352">
                  <a:moveTo>
                    <a:pt x="0" y="250"/>
                  </a:moveTo>
                  <a:lnTo>
                    <a:pt x="75" y="0"/>
                  </a:lnTo>
                  <a:lnTo>
                    <a:pt x="676" y="32"/>
                  </a:lnTo>
                  <a:lnTo>
                    <a:pt x="689" y="47"/>
                  </a:lnTo>
                  <a:lnTo>
                    <a:pt x="702" y="66"/>
                  </a:lnTo>
                  <a:lnTo>
                    <a:pt x="716" y="88"/>
                  </a:lnTo>
                  <a:lnTo>
                    <a:pt x="738" y="147"/>
                  </a:lnTo>
                  <a:lnTo>
                    <a:pt x="742" y="182"/>
                  </a:lnTo>
                  <a:lnTo>
                    <a:pt x="741" y="215"/>
                  </a:lnTo>
                  <a:lnTo>
                    <a:pt x="733" y="249"/>
                  </a:lnTo>
                  <a:lnTo>
                    <a:pt x="722" y="277"/>
                  </a:lnTo>
                  <a:lnTo>
                    <a:pt x="716" y="289"/>
                  </a:lnTo>
                  <a:lnTo>
                    <a:pt x="711" y="300"/>
                  </a:lnTo>
                  <a:lnTo>
                    <a:pt x="698" y="319"/>
                  </a:lnTo>
                  <a:lnTo>
                    <a:pt x="684" y="334"/>
                  </a:lnTo>
                  <a:lnTo>
                    <a:pt x="678" y="341"/>
                  </a:lnTo>
                  <a:lnTo>
                    <a:pt x="671" y="345"/>
                  </a:lnTo>
                  <a:lnTo>
                    <a:pt x="657" y="351"/>
                  </a:lnTo>
                  <a:lnTo>
                    <a:pt x="642" y="352"/>
                  </a:lnTo>
                  <a:lnTo>
                    <a:pt x="621" y="350"/>
                  </a:lnTo>
                  <a:lnTo>
                    <a:pt x="607" y="344"/>
                  </a:lnTo>
                  <a:lnTo>
                    <a:pt x="591" y="340"/>
                  </a:lnTo>
                  <a:lnTo>
                    <a:pt x="571" y="333"/>
                  </a:lnTo>
                  <a:lnTo>
                    <a:pt x="551" y="326"/>
                  </a:lnTo>
                  <a:lnTo>
                    <a:pt x="529" y="319"/>
                  </a:lnTo>
                  <a:lnTo>
                    <a:pt x="507" y="311"/>
                  </a:lnTo>
                  <a:lnTo>
                    <a:pt x="483" y="304"/>
                  </a:lnTo>
                  <a:lnTo>
                    <a:pt x="458" y="296"/>
                  </a:lnTo>
                  <a:lnTo>
                    <a:pt x="435" y="289"/>
                  </a:lnTo>
                  <a:lnTo>
                    <a:pt x="413" y="282"/>
                  </a:lnTo>
                  <a:lnTo>
                    <a:pt x="388" y="277"/>
                  </a:lnTo>
                  <a:lnTo>
                    <a:pt x="367" y="272"/>
                  </a:lnTo>
                  <a:lnTo>
                    <a:pt x="328" y="268"/>
                  </a:lnTo>
                  <a:lnTo>
                    <a:pt x="235" y="264"/>
                  </a:lnTo>
                  <a:lnTo>
                    <a:pt x="126" y="257"/>
                  </a:lnTo>
                  <a:lnTo>
                    <a:pt x="38" y="252"/>
                  </a:lnTo>
                  <a:lnTo>
                    <a:pt x="0" y="250"/>
                  </a:lnTo>
                  <a:close/>
                </a:path>
              </a:pathLst>
            </a:custGeom>
            <a:solidFill>
              <a:schemeClr val="bg2"/>
            </a:solidFill>
            <a:ln w="9360">
              <a:solidFill>
                <a:schemeClr val="tx1"/>
              </a:solidFill>
              <a:round/>
            </a:ln>
          </p:spPr>
          <p:style>
            <a:lnRef idx="0">
              <a:scrgbClr r="0" g="0" b="0"/>
            </a:lnRef>
            <a:fillRef idx="0">
              <a:scrgbClr r="0" g="0" b="0"/>
            </a:fillRef>
            <a:effectRef idx="0">
              <a:scrgbClr r="0" g="0" b="0"/>
            </a:effectRef>
            <a:fontRef idx="minor"/>
          </p:style>
        </p:sp>
        <p:sp>
          <p:nvSpPr>
            <p:cNvPr id="493" name="CustomShape 13"/>
            <p:cNvSpPr/>
            <p:nvPr/>
          </p:nvSpPr>
          <p:spPr>
            <a:xfrm>
              <a:off x="2584440" y="4343400"/>
              <a:ext cx="945720" cy="333000"/>
            </a:xfrm>
            <a:custGeom>
              <a:avLst/>
              <a:gdLst/>
              <a:ahLst/>
              <a:cxnLst/>
              <a:rect l="l" t="t" r="r" b="b"/>
              <a:pathLst>
                <a:path w="1788" h="629">
                  <a:moveTo>
                    <a:pt x="31" y="407"/>
                  </a:moveTo>
                  <a:lnTo>
                    <a:pt x="35" y="396"/>
                  </a:lnTo>
                  <a:lnTo>
                    <a:pt x="48" y="366"/>
                  </a:lnTo>
                  <a:lnTo>
                    <a:pt x="57" y="345"/>
                  </a:lnTo>
                  <a:lnTo>
                    <a:pt x="67" y="322"/>
                  </a:lnTo>
                  <a:lnTo>
                    <a:pt x="73" y="308"/>
                  </a:lnTo>
                  <a:lnTo>
                    <a:pt x="78" y="296"/>
                  </a:lnTo>
                  <a:lnTo>
                    <a:pt x="84" y="283"/>
                  </a:lnTo>
                  <a:lnTo>
                    <a:pt x="89" y="270"/>
                  </a:lnTo>
                  <a:lnTo>
                    <a:pt x="96" y="256"/>
                  </a:lnTo>
                  <a:lnTo>
                    <a:pt x="102" y="242"/>
                  </a:lnTo>
                  <a:lnTo>
                    <a:pt x="107" y="230"/>
                  </a:lnTo>
                  <a:lnTo>
                    <a:pt x="113" y="217"/>
                  </a:lnTo>
                  <a:lnTo>
                    <a:pt x="119" y="204"/>
                  </a:lnTo>
                  <a:lnTo>
                    <a:pt x="126" y="191"/>
                  </a:lnTo>
                  <a:lnTo>
                    <a:pt x="137" y="169"/>
                  </a:lnTo>
                  <a:lnTo>
                    <a:pt x="147" y="149"/>
                  </a:lnTo>
                  <a:lnTo>
                    <a:pt x="157" y="131"/>
                  </a:lnTo>
                  <a:lnTo>
                    <a:pt x="166" y="118"/>
                  </a:lnTo>
                  <a:lnTo>
                    <a:pt x="173" y="110"/>
                  </a:lnTo>
                  <a:lnTo>
                    <a:pt x="180" y="105"/>
                  </a:lnTo>
                  <a:lnTo>
                    <a:pt x="193" y="100"/>
                  </a:lnTo>
                  <a:lnTo>
                    <a:pt x="206" y="95"/>
                  </a:lnTo>
                  <a:lnTo>
                    <a:pt x="223" y="92"/>
                  </a:lnTo>
                  <a:lnTo>
                    <a:pt x="261" y="85"/>
                  </a:lnTo>
                  <a:lnTo>
                    <a:pt x="301" y="80"/>
                  </a:lnTo>
                  <a:lnTo>
                    <a:pt x="343" y="74"/>
                  </a:lnTo>
                  <a:lnTo>
                    <a:pt x="376" y="72"/>
                  </a:lnTo>
                  <a:lnTo>
                    <a:pt x="409" y="69"/>
                  </a:lnTo>
                  <a:lnTo>
                    <a:pt x="1526" y="102"/>
                  </a:lnTo>
                  <a:lnTo>
                    <a:pt x="1547" y="109"/>
                  </a:lnTo>
                  <a:lnTo>
                    <a:pt x="1566" y="118"/>
                  </a:lnTo>
                  <a:lnTo>
                    <a:pt x="1577" y="122"/>
                  </a:lnTo>
                  <a:lnTo>
                    <a:pt x="1587" y="128"/>
                  </a:lnTo>
                  <a:lnTo>
                    <a:pt x="1595" y="133"/>
                  </a:lnTo>
                  <a:lnTo>
                    <a:pt x="1604" y="140"/>
                  </a:lnTo>
                  <a:lnTo>
                    <a:pt x="1638" y="168"/>
                  </a:lnTo>
                  <a:lnTo>
                    <a:pt x="1653" y="183"/>
                  </a:lnTo>
                  <a:lnTo>
                    <a:pt x="1667" y="198"/>
                  </a:lnTo>
                  <a:lnTo>
                    <a:pt x="1679" y="213"/>
                  </a:lnTo>
                  <a:lnTo>
                    <a:pt x="1690" y="228"/>
                  </a:lnTo>
                  <a:lnTo>
                    <a:pt x="1701" y="244"/>
                  </a:lnTo>
                  <a:lnTo>
                    <a:pt x="1708" y="259"/>
                  </a:lnTo>
                  <a:lnTo>
                    <a:pt x="1725" y="304"/>
                  </a:lnTo>
                  <a:lnTo>
                    <a:pt x="1722" y="334"/>
                  </a:lnTo>
                  <a:lnTo>
                    <a:pt x="1715" y="359"/>
                  </a:lnTo>
                  <a:lnTo>
                    <a:pt x="1707" y="374"/>
                  </a:lnTo>
                  <a:lnTo>
                    <a:pt x="1703" y="380"/>
                  </a:lnTo>
                  <a:lnTo>
                    <a:pt x="1701" y="373"/>
                  </a:lnTo>
                  <a:lnTo>
                    <a:pt x="1693" y="356"/>
                  </a:lnTo>
                  <a:lnTo>
                    <a:pt x="1688" y="345"/>
                  </a:lnTo>
                  <a:lnTo>
                    <a:pt x="1679" y="332"/>
                  </a:lnTo>
                  <a:lnTo>
                    <a:pt x="1670" y="318"/>
                  </a:lnTo>
                  <a:lnTo>
                    <a:pt x="1660" y="303"/>
                  </a:lnTo>
                  <a:lnTo>
                    <a:pt x="1648" y="288"/>
                  </a:lnTo>
                  <a:lnTo>
                    <a:pt x="1634" y="272"/>
                  </a:lnTo>
                  <a:lnTo>
                    <a:pt x="1620" y="257"/>
                  </a:lnTo>
                  <a:lnTo>
                    <a:pt x="1602" y="242"/>
                  </a:lnTo>
                  <a:lnTo>
                    <a:pt x="1586" y="228"/>
                  </a:lnTo>
                  <a:lnTo>
                    <a:pt x="1575" y="223"/>
                  </a:lnTo>
                  <a:lnTo>
                    <a:pt x="1565" y="216"/>
                  </a:lnTo>
                  <a:lnTo>
                    <a:pt x="1554" y="209"/>
                  </a:lnTo>
                  <a:lnTo>
                    <a:pt x="1544" y="205"/>
                  </a:lnTo>
                  <a:lnTo>
                    <a:pt x="1533" y="201"/>
                  </a:lnTo>
                  <a:lnTo>
                    <a:pt x="1521" y="195"/>
                  </a:lnTo>
                  <a:lnTo>
                    <a:pt x="1496" y="187"/>
                  </a:lnTo>
                  <a:lnTo>
                    <a:pt x="1469" y="182"/>
                  </a:lnTo>
                  <a:lnTo>
                    <a:pt x="1438" y="175"/>
                  </a:lnTo>
                  <a:lnTo>
                    <a:pt x="1408" y="171"/>
                  </a:lnTo>
                  <a:lnTo>
                    <a:pt x="1378" y="165"/>
                  </a:lnTo>
                  <a:lnTo>
                    <a:pt x="1345" y="161"/>
                  </a:lnTo>
                  <a:lnTo>
                    <a:pt x="1277" y="155"/>
                  </a:lnTo>
                  <a:lnTo>
                    <a:pt x="1214" y="151"/>
                  </a:lnTo>
                  <a:lnTo>
                    <a:pt x="1156" y="150"/>
                  </a:lnTo>
                  <a:lnTo>
                    <a:pt x="1063" y="155"/>
                  </a:lnTo>
                  <a:lnTo>
                    <a:pt x="1032" y="162"/>
                  </a:lnTo>
                  <a:lnTo>
                    <a:pt x="1001" y="168"/>
                  </a:lnTo>
                  <a:lnTo>
                    <a:pt x="974" y="173"/>
                  </a:lnTo>
                  <a:lnTo>
                    <a:pt x="949" y="179"/>
                  </a:lnTo>
                  <a:lnTo>
                    <a:pt x="915" y="187"/>
                  </a:lnTo>
                  <a:lnTo>
                    <a:pt x="901" y="190"/>
                  </a:lnTo>
                  <a:lnTo>
                    <a:pt x="884" y="590"/>
                  </a:lnTo>
                  <a:lnTo>
                    <a:pt x="970" y="578"/>
                  </a:lnTo>
                  <a:lnTo>
                    <a:pt x="975" y="246"/>
                  </a:lnTo>
                  <a:lnTo>
                    <a:pt x="993" y="244"/>
                  </a:lnTo>
                  <a:lnTo>
                    <a:pt x="1040" y="238"/>
                  </a:lnTo>
                  <a:lnTo>
                    <a:pt x="1110" y="233"/>
                  </a:lnTo>
                  <a:lnTo>
                    <a:pt x="1193" y="227"/>
                  </a:lnTo>
                  <a:lnTo>
                    <a:pt x="1280" y="226"/>
                  </a:lnTo>
                  <a:lnTo>
                    <a:pt x="1364" y="230"/>
                  </a:lnTo>
                  <a:lnTo>
                    <a:pt x="1437" y="241"/>
                  </a:lnTo>
                  <a:lnTo>
                    <a:pt x="1466" y="249"/>
                  </a:lnTo>
                  <a:lnTo>
                    <a:pt x="1480" y="255"/>
                  </a:lnTo>
                  <a:lnTo>
                    <a:pt x="1491" y="263"/>
                  </a:lnTo>
                  <a:lnTo>
                    <a:pt x="1499" y="268"/>
                  </a:lnTo>
                  <a:lnTo>
                    <a:pt x="1508" y="274"/>
                  </a:lnTo>
                  <a:lnTo>
                    <a:pt x="1518" y="281"/>
                  </a:lnTo>
                  <a:lnTo>
                    <a:pt x="1526" y="286"/>
                  </a:lnTo>
                  <a:lnTo>
                    <a:pt x="1554" y="308"/>
                  </a:lnTo>
                  <a:lnTo>
                    <a:pt x="1575" y="330"/>
                  </a:lnTo>
                  <a:lnTo>
                    <a:pt x="1588" y="350"/>
                  </a:lnTo>
                  <a:lnTo>
                    <a:pt x="1604" y="391"/>
                  </a:lnTo>
                  <a:lnTo>
                    <a:pt x="1606" y="439"/>
                  </a:lnTo>
                  <a:lnTo>
                    <a:pt x="1599" y="534"/>
                  </a:lnTo>
                  <a:lnTo>
                    <a:pt x="1594" y="577"/>
                  </a:lnTo>
                  <a:lnTo>
                    <a:pt x="1780" y="629"/>
                  </a:lnTo>
                  <a:lnTo>
                    <a:pt x="1788" y="491"/>
                  </a:lnTo>
                  <a:lnTo>
                    <a:pt x="1787" y="377"/>
                  </a:lnTo>
                  <a:lnTo>
                    <a:pt x="1781" y="325"/>
                  </a:lnTo>
                  <a:lnTo>
                    <a:pt x="1772" y="283"/>
                  </a:lnTo>
                  <a:lnTo>
                    <a:pt x="1765" y="266"/>
                  </a:lnTo>
                  <a:lnTo>
                    <a:pt x="1757" y="248"/>
                  </a:lnTo>
                  <a:lnTo>
                    <a:pt x="1746" y="231"/>
                  </a:lnTo>
                  <a:lnTo>
                    <a:pt x="1733" y="213"/>
                  </a:lnTo>
                  <a:lnTo>
                    <a:pt x="1719" y="197"/>
                  </a:lnTo>
                  <a:lnTo>
                    <a:pt x="1704" y="182"/>
                  </a:lnTo>
                  <a:lnTo>
                    <a:pt x="1689" y="167"/>
                  </a:lnTo>
                  <a:lnTo>
                    <a:pt x="1671" y="153"/>
                  </a:lnTo>
                  <a:lnTo>
                    <a:pt x="1655" y="139"/>
                  </a:lnTo>
                  <a:lnTo>
                    <a:pt x="1646" y="133"/>
                  </a:lnTo>
                  <a:lnTo>
                    <a:pt x="1637" y="125"/>
                  </a:lnTo>
                  <a:lnTo>
                    <a:pt x="1628" y="120"/>
                  </a:lnTo>
                  <a:lnTo>
                    <a:pt x="1620" y="114"/>
                  </a:lnTo>
                  <a:lnTo>
                    <a:pt x="1610" y="110"/>
                  </a:lnTo>
                  <a:lnTo>
                    <a:pt x="1601" y="103"/>
                  </a:lnTo>
                  <a:lnTo>
                    <a:pt x="1594" y="99"/>
                  </a:lnTo>
                  <a:lnTo>
                    <a:pt x="1584" y="95"/>
                  </a:lnTo>
                  <a:lnTo>
                    <a:pt x="1576" y="89"/>
                  </a:lnTo>
                  <a:lnTo>
                    <a:pt x="1568" y="87"/>
                  </a:lnTo>
                  <a:lnTo>
                    <a:pt x="1553" y="80"/>
                  </a:lnTo>
                  <a:lnTo>
                    <a:pt x="1536" y="73"/>
                  </a:lnTo>
                  <a:lnTo>
                    <a:pt x="1517" y="67"/>
                  </a:lnTo>
                  <a:lnTo>
                    <a:pt x="1489" y="62"/>
                  </a:lnTo>
                  <a:lnTo>
                    <a:pt x="1452" y="56"/>
                  </a:lnTo>
                  <a:lnTo>
                    <a:pt x="1411" y="50"/>
                  </a:lnTo>
                  <a:lnTo>
                    <a:pt x="1362" y="43"/>
                  </a:lnTo>
                  <a:lnTo>
                    <a:pt x="1310" y="37"/>
                  </a:lnTo>
                  <a:lnTo>
                    <a:pt x="1255" y="32"/>
                  </a:lnTo>
                  <a:lnTo>
                    <a:pt x="1196" y="25"/>
                  </a:lnTo>
                  <a:lnTo>
                    <a:pt x="1136" y="19"/>
                  </a:lnTo>
                  <a:lnTo>
                    <a:pt x="1077" y="14"/>
                  </a:lnTo>
                  <a:lnTo>
                    <a:pt x="1019" y="10"/>
                  </a:lnTo>
                  <a:lnTo>
                    <a:pt x="961" y="6"/>
                  </a:lnTo>
                  <a:lnTo>
                    <a:pt x="858" y="1"/>
                  </a:lnTo>
                  <a:lnTo>
                    <a:pt x="775" y="0"/>
                  </a:lnTo>
                  <a:lnTo>
                    <a:pt x="621" y="6"/>
                  </a:lnTo>
                  <a:lnTo>
                    <a:pt x="456" y="17"/>
                  </a:lnTo>
                  <a:lnTo>
                    <a:pt x="377" y="22"/>
                  </a:lnTo>
                  <a:lnTo>
                    <a:pt x="308" y="29"/>
                  </a:lnTo>
                  <a:lnTo>
                    <a:pt x="250" y="37"/>
                  </a:lnTo>
                  <a:lnTo>
                    <a:pt x="208" y="47"/>
                  </a:lnTo>
                  <a:lnTo>
                    <a:pt x="193" y="51"/>
                  </a:lnTo>
                  <a:lnTo>
                    <a:pt x="177" y="58"/>
                  </a:lnTo>
                  <a:lnTo>
                    <a:pt x="164" y="65"/>
                  </a:lnTo>
                  <a:lnTo>
                    <a:pt x="150" y="73"/>
                  </a:lnTo>
                  <a:lnTo>
                    <a:pt x="126" y="91"/>
                  </a:lnTo>
                  <a:lnTo>
                    <a:pt x="108" y="110"/>
                  </a:lnTo>
                  <a:lnTo>
                    <a:pt x="93" y="125"/>
                  </a:lnTo>
                  <a:lnTo>
                    <a:pt x="84" y="140"/>
                  </a:lnTo>
                  <a:lnTo>
                    <a:pt x="75" y="154"/>
                  </a:lnTo>
                  <a:lnTo>
                    <a:pt x="0" y="416"/>
                  </a:lnTo>
                  <a:lnTo>
                    <a:pt x="31" y="407"/>
                  </a:lnTo>
                  <a:close/>
                </a:path>
              </a:pathLst>
            </a:custGeom>
            <a:solidFill>
              <a:schemeClr val="bg2"/>
            </a:solidFill>
            <a:ln w="9360">
              <a:solidFill>
                <a:schemeClr val="tx1"/>
              </a:solidFill>
              <a:round/>
            </a:ln>
          </p:spPr>
          <p:style>
            <a:lnRef idx="0">
              <a:scrgbClr r="0" g="0" b="0"/>
            </a:lnRef>
            <a:fillRef idx="0">
              <a:scrgbClr r="0" g="0" b="0"/>
            </a:fillRef>
            <a:effectRef idx="0">
              <a:scrgbClr r="0" g="0" b="0"/>
            </a:effectRef>
            <a:fontRef idx="minor"/>
          </p:style>
        </p:sp>
        <p:sp>
          <p:nvSpPr>
            <p:cNvPr id="494" name="CustomShape 14"/>
            <p:cNvSpPr/>
            <p:nvPr/>
          </p:nvSpPr>
          <p:spPr>
            <a:xfrm>
              <a:off x="3220920" y="4429080"/>
              <a:ext cx="52200" cy="217080"/>
            </a:xfrm>
            <a:custGeom>
              <a:avLst/>
              <a:gdLst/>
              <a:ahLst/>
              <a:cxnLst/>
              <a:rect l="l" t="t" r="r" b="b"/>
              <a:pathLst>
                <a:path w="99" h="410">
                  <a:moveTo>
                    <a:pt x="0" y="7"/>
                  </a:moveTo>
                  <a:lnTo>
                    <a:pt x="34" y="406"/>
                  </a:lnTo>
                  <a:lnTo>
                    <a:pt x="99" y="410"/>
                  </a:lnTo>
                  <a:lnTo>
                    <a:pt x="75" y="0"/>
                  </a:lnTo>
                  <a:lnTo>
                    <a:pt x="0" y="7"/>
                  </a:lnTo>
                  <a:close/>
                </a:path>
              </a:pathLst>
            </a:custGeom>
            <a:solidFill>
              <a:schemeClr val="bg2"/>
            </a:solidFill>
            <a:ln w="9360">
              <a:solidFill>
                <a:schemeClr val="tx1"/>
              </a:solidFill>
              <a:round/>
            </a:ln>
          </p:spPr>
          <p:style>
            <a:lnRef idx="0">
              <a:scrgbClr r="0" g="0" b="0"/>
            </a:lnRef>
            <a:fillRef idx="0">
              <a:scrgbClr r="0" g="0" b="0"/>
            </a:fillRef>
            <a:effectRef idx="0">
              <a:scrgbClr r="0" g="0" b="0"/>
            </a:effectRef>
            <a:fontRef idx="minor"/>
          </p:style>
        </p:sp>
        <p:sp>
          <p:nvSpPr>
            <p:cNvPr id="495" name="CustomShape 15"/>
            <p:cNvSpPr/>
            <p:nvPr/>
          </p:nvSpPr>
          <p:spPr>
            <a:xfrm>
              <a:off x="3360600" y="4729320"/>
              <a:ext cx="372600" cy="248760"/>
            </a:xfrm>
            <a:custGeom>
              <a:avLst/>
              <a:gdLst/>
              <a:ahLst/>
              <a:cxnLst/>
              <a:rect l="l" t="t" r="r" b="b"/>
              <a:pathLst>
                <a:path w="707" h="472">
                  <a:moveTo>
                    <a:pt x="30" y="424"/>
                  </a:moveTo>
                  <a:lnTo>
                    <a:pt x="31" y="373"/>
                  </a:lnTo>
                  <a:lnTo>
                    <a:pt x="34" y="321"/>
                  </a:lnTo>
                  <a:lnTo>
                    <a:pt x="41" y="260"/>
                  </a:lnTo>
                  <a:lnTo>
                    <a:pt x="47" y="227"/>
                  </a:lnTo>
                  <a:lnTo>
                    <a:pt x="54" y="193"/>
                  </a:lnTo>
                  <a:lnTo>
                    <a:pt x="60" y="161"/>
                  </a:lnTo>
                  <a:lnTo>
                    <a:pt x="71" y="131"/>
                  </a:lnTo>
                  <a:lnTo>
                    <a:pt x="77" y="118"/>
                  </a:lnTo>
                  <a:lnTo>
                    <a:pt x="84" y="105"/>
                  </a:lnTo>
                  <a:lnTo>
                    <a:pt x="91" y="92"/>
                  </a:lnTo>
                  <a:lnTo>
                    <a:pt x="98" y="80"/>
                  </a:lnTo>
                  <a:lnTo>
                    <a:pt x="114" y="61"/>
                  </a:lnTo>
                  <a:lnTo>
                    <a:pt x="133" y="47"/>
                  </a:lnTo>
                  <a:lnTo>
                    <a:pt x="143" y="40"/>
                  </a:lnTo>
                  <a:lnTo>
                    <a:pt x="154" y="34"/>
                  </a:lnTo>
                  <a:lnTo>
                    <a:pt x="165" y="30"/>
                  </a:lnTo>
                  <a:lnTo>
                    <a:pt x="175" y="25"/>
                  </a:lnTo>
                  <a:lnTo>
                    <a:pt x="187" y="22"/>
                  </a:lnTo>
                  <a:lnTo>
                    <a:pt x="197" y="16"/>
                  </a:lnTo>
                  <a:lnTo>
                    <a:pt x="220" y="11"/>
                  </a:lnTo>
                  <a:lnTo>
                    <a:pt x="242" y="7"/>
                  </a:lnTo>
                  <a:lnTo>
                    <a:pt x="266" y="3"/>
                  </a:lnTo>
                  <a:lnTo>
                    <a:pt x="311" y="0"/>
                  </a:lnTo>
                  <a:lnTo>
                    <a:pt x="357" y="7"/>
                  </a:lnTo>
                  <a:lnTo>
                    <a:pt x="398" y="18"/>
                  </a:lnTo>
                  <a:lnTo>
                    <a:pt x="419" y="26"/>
                  </a:lnTo>
                  <a:lnTo>
                    <a:pt x="427" y="32"/>
                  </a:lnTo>
                  <a:lnTo>
                    <a:pt x="437" y="37"/>
                  </a:lnTo>
                  <a:lnTo>
                    <a:pt x="470" y="63"/>
                  </a:lnTo>
                  <a:lnTo>
                    <a:pt x="485" y="78"/>
                  </a:lnTo>
                  <a:lnTo>
                    <a:pt x="500" y="95"/>
                  </a:lnTo>
                  <a:lnTo>
                    <a:pt x="515" y="114"/>
                  </a:lnTo>
                  <a:lnTo>
                    <a:pt x="530" y="131"/>
                  </a:lnTo>
                  <a:lnTo>
                    <a:pt x="545" y="150"/>
                  </a:lnTo>
                  <a:lnTo>
                    <a:pt x="561" y="168"/>
                  </a:lnTo>
                  <a:lnTo>
                    <a:pt x="573" y="186"/>
                  </a:lnTo>
                  <a:lnTo>
                    <a:pt x="585" y="204"/>
                  </a:lnTo>
                  <a:lnTo>
                    <a:pt x="596" y="220"/>
                  </a:lnTo>
                  <a:lnTo>
                    <a:pt x="607" y="235"/>
                  </a:lnTo>
                  <a:lnTo>
                    <a:pt x="625" y="260"/>
                  </a:lnTo>
                  <a:lnTo>
                    <a:pt x="641" y="283"/>
                  </a:lnTo>
                  <a:lnTo>
                    <a:pt x="704" y="305"/>
                  </a:lnTo>
                  <a:lnTo>
                    <a:pt x="707" y="377"/>
                  </a:lnTo>
                  <a:lnTo>
                    <a:pt x="479" y="439"/>
                  </a:lnTo>
                  <a:lnTo>
                    <a:pt x="475" y="400"/>
                  </a:lnTo>
                  <a:lnTo>
                    <a:pt x="470" y="363"/>
                  </a:lnTo>
                  <a:lnTo>
                    <a:pt x="459" y="316"/>
                  </a:lnTo>
                  <a:lnTo>
                    <a:pt x="452" y="293"/>
                  </a:lnTo>
                  <a:lnTo>
                    <a:pt x="443" y="270"/>
                  </a:lnTo>
                  <a:lnTo>
                    <a:pt x="434" y="248"/>
                  </a:lnTo>
                  <a:lnTo>
                    <a:pt x="423" y="227"/>
                  </a:lnTo>
                  <a:lnTo>
                    <a:pt x="409" y="208"/>
                  </a:lnTo>
                  <a:lnTo>
                    <a:pt x="393" y="193"/>
                  </a:lnTo>
                  <a:lnTo>
                    <a:pt x="384" y="187"/>
                  </a:lnTo>
                  <a:lnTo>
                    <a:pt x="376" y="182"/>
                  </a:lnTo>
                  <a:lnTo>
                    <a:pt x="366" y="176"/>
                  </a:lnTo>
                  <a:lnTo>
                    <a:pt x="357" y="173"/>
                  </a:lnTo>
                  <a:lnTo>
                    <a:pt x="337" y="171"/>
                  </a:lnTo>
                  <a:lnTo>
                    <a:pt x="317" y="169"/>
                  </a:lnTo>
                  <a:lnTo>
                    <a:pt x="278" y="177"/>
                  </a:lnTo>
                  <a:lnTo>
                    <a:pt x="260" y="186"/>
                  </a:lnTo>
                  <a:lnTo>
                    <a:pt x="252" y="191"/>
                  </a:lnTo>
                  <a:lnTo>
                    <a:pt x="242" y="197"/>
                  </a:lnTo>
                  <a:lnTo>
                    <a:pt x="235" y="201"/>
                  </a:lnTo>
                  <a:lnTo>
                    <a:pt x="227" y="206"/>
                  </a:lnTo>
                  <a:lnTo>
                    <a:pt x="212" y="220"/>
                  </a:lnTo>
                  <a:lnTo>
                    <a:pt x="184" y="248"/>
                  </a:lnTo>
                  <a:lnTo>
                    <a:pt x="172" y="263"/>
                  </a:lnTo>
                  <a:lnTo>
                    <a:pt x="162" y="277"/>
                  </a:lnTo>
                  <a:lnTo>
                    <a:pt x="146" y="304"/>
                  </a:lnTo>
                  <a:lnTo>
                    <a:pt x="136" y="327"/>
                  </a:lnTo>
                  <a:lnTo>
                    <a:pt x="129" y="370"/>
                  </a:lnTo>
                  <a:lnTo>
                    <a:pt x="128" y="418"/>
                  </a:lnTo>
                  <a:lnTo>
                    <a:pt x="128" y="472"/>
                  </a:lnTo>
                  <a:lnTo>
                    <a:pt x="0" y="464"/>
                  </a:lnTo>
                  <a:lnTo>
                    <a:pt x="30" y="424"/>
                  </a:lnTo>
                  <a:close/>
                </a:path>
              </a:pathLst>
            </a:custGeom>
            <a:solidFill>
              <a:schemeClr val="bg2"/>
            </a:solidFill>
            <a:ln w="9360">
              <a:solidFill>
                <a:schemeClr val="tx1"/>
              </a:solidFill>
              <a:round/>
            </a:ln>
          </p:spPr>
          <p:style>
            <a:lnRef idx="0">
              <a:scrgbClr r="0" g="0" b="0"/>
            </a:lnRef>
            <a:fillRef idx="0">
              <a:scrgbClr r="0" g="0" b="0"/>
            </a:fillRef>
            <a:effectRef idx="0">
              <a:scrgbClr r="0" g="0" b="0"/>
            </a:effectRef>
            <a:fontRef idx="minor"/>
          </p:style>
        </p:sp>
        <p:sp>
          <p:nvSpPr>
            <p:cNvPr id="496" name="CustomShape 16"/>
            <p:cNvSpPr/>
            <p:nvPr/>
          </p:nvSpPr>
          <p:spPr>
            <a:xfrm>
              <a:off x="3483000" y="4668840"/>
              <a:ext cx="326520" cy="253800"/>
            </a:xfrm>
            <a:custGeom>
              <a:avLst/>
              <a:gdLst/>
              <a:ahLst/>
              <a:cxnLst/>
              <a:rect l="l" t="t" r="r" b="b"/>
              <a:pathLst>
                <a:path w="617" h="480">
                  <a:moveTo>
                    <a:pt x="86" y="0"/>
                  </a:moveTo>
                  <a:lnTo>
                    <a:pt x="110" y="8"/>
                  </a:lnTo>
                  <a:lnTo>
                    <a:pt x="121" y="15"/>
                  </a:lnTo>
                  <a:lnTo>
                    <a:pt x="135" y="20"/>
                  </a:lnTo>
                  <a:lnTo>
                    <a:pt x="150" y="27"/>
                  </a:lnTo>
                  <a:lnTo>
                    <a:pt x="165" y="36"/>
                  </a:lnTo>
                  <a:lnTo>
                    <a:pt x="173" y="40"/>
                  </a:lnTo>
                  <a:lnTo>
                    <a:pt x="183" y="45"/>
                  </a:lnTo>
                  <a:lnTo>
                    <a:pt x="193" y="49"/>
                  </a:lnTo>
                  <a:lnTo>
                    <a:pt x="201" y="55"/>
                  </a:lnTo>
                  <a:lnTo>
                    <a:pt x="210" y="60"/>
                  </a:lnTo>
                  <a:lnTo>
                    <a:pt x="219" y="67"/>
                  </a:lnTo>
                  <a:lnTo>
                    <a:pt x="228" y="73"/>
                  </a:lnTo>
                  <a:lnTo>
                    <a:pt x="238" y="80"/>
                  </a:lnTo>
                  <a:lnTo>
                    <a:pt x="248" y="86"/>
                  </a:lnTo>
                  <a:lnTo>
                    <a:pt x="256" y="93"/>
                  </a:lnTo>
                  <a:lnTo>
                    <a:pt x="275" y="110"/>
                  </a:lnTo>
                  <a:lnTo>
                    <a:pt x="293" y="126"/>
                  </a:lnTo>
                  <a:lnTo>
                    <a:pt x="310" y="144"/>
                  </a:lnTo>
                  <a:lnTo>
                    <a:pt x="326" y="161"/>
                  </a:lnTo>
                  <a:lnTo>
                    <a:pt x="340" y="179"/>
                  </a:lnTo>
                  <a:lnTo>
                    <a:pt x="354" y="194"/>
                  </a:lnTo>
                  <a:lnTo>
                    <a:pt x="368" y="209"/>
                  </a:lnTo>
                  <a:lnTo>
                    <a:pt x="377" y="223"/>
                  </a:lnTo>
                  <a:lnTo>
                    <a:pt x="388" y="235"/>
                  </a:lnTo>
                  <a:lnTo>
                    <a:pt x="405" y="257"/>
                  </a:lnTo>
                  <a:lnTo>
                    <a:pt x="417" y="275"/>
                  </a:lnTo>
                  <a:lnTo>
                    <a:pt x="425" y="286"/>
                  </a:lnTo>
                  <a:lnTo>
                    <a:pt x="432" y="297"/>
                  </a:lnTo>
                  <a:lnTo>
                    <a:pt x="450" y="293"/>
                  </a:lnTo>
                  <a:lnTo>
                    <a:pt x="496" y="290"/>
                  </a:lnTo>
                  <a:lnTo>
                    <a:pt x="547" y="301"/>
                  </a:lnTo>
                  <a:lnTo>
                    <a:pt x="591" y="336"/>
                  </a:lnTo>
                  <a:lnTo>
                    <a:pt x="605" y="359"/>
                  </a:lnTo>
                  <a:lnTo>
                    <a:pt x="613" y="380"/>
                  </a:lnTo>
                  <a:lnTo>
                    <a:pt x="617" y="417"/>
                  </a:lnTo>
                  <a:lnTo>
                    <a:pt x="614" y="432"/>
                  </a:lnTo>
                  <a:lnTo>
                    <a:pt x="607" y="444"/>
                  </a:lnTo>
                  <a:lnTo>
                    <a:pt x="596" y="455"/>
                  </a:lnTo>
                  <a:lnTo>
                    <a:pt x="591" y="459"/>
                  </a:lnTo>
                  <a:lnTo>
                    <a:pt x="583" y="463"/>
                  </a:lnTo>
                  <a:lnTo>
                    <a:pt x="565" y="468"/>
                  </a:lnTo>
                  <a:lnTo>
                    <a:pt x="545" y="473"/>
                  </a:lnTo>
                  <a:lnTo>
                    <a:pt x="505" y="477"/>
                  </a:lnTo>
                  <a:lnTo>
                    <a:pt x="461" y="480"/>
                  </a:lnTo>
                  <a:lnTo>
                    <a:pt x="461" y="455"/>
                  </a:lnTo>
                  <a:lnTo>
                    <a:pt x="475" y="458"/>
                  </a:lnTo>
                  <a:lnTo>
                    <a:pt x="507" y="461"/>
                  </a:lnTo>
                  <a:lnTo>
                    <a:pt x="541" y="457"/>
                  </a:lnTo>
                  <a:lnTo>
                    <a:pt x="563" y="435"/>
                  </a:lnTo>
                  <a:lnTo>
                    <a:pt x="565" y="403"/>
                  </a:lnTo>
                  <a:lnTo>
                    <a:pt x="561" y="386"/>
                  </a:lnTo>
                  <a:lnTo>
                    <a:pt x="551" y="371"/>
                  </a:lnTo>
                  <a:lnTo>
                    <a:pt x="541" y="359"/>
                  </a:lnTo>
                  <a:lnTo>
                    <a:pt x="534" y="352"/>
                  </a:lnTo>
                  <a:lnTo>
                    <a:pt x="527" y="349"/>
                  </a:lnTo>
                  <a:lnTo>
                    <a:pt x="511" y="344"/>
                  </a:lnTo>
                  <a:lnTo>
                    <a:pt x="494" y="344"/>
                  </a:lnTo>
                  <a:lnTo>
                    <a:pt x="463" y="353"/>
                  </a:lnTo>
                  <a:lnTo>
                    <a:pt x="449" y="362"/>
                  </a:lnTo>
                  <a:lnTo>
                    <a:pt x="435" y="370"/>
                  </a:lnTo>
                  <a:lnTo>
                    <a:pt x="413" y="389"/>
                  </a:lnTo>
                  <a:lnTo>
                    <a:pt x="410" y="378"/>
                  </a:lnTo>
                  <a:lnTo>
                    <a:pt x="399" y="345"/>
                  </a:lnTo>
                  <a:lnTo>
                    <a:pt x="390" y="323"/>
                  </a:lnTo>
                  <a:lnTo>
                    <a:pt x="384" y="311"/>
                  </a:lnTo>
                  <a:lnTo>
                    <a:pt x="376" y="297"/>
                  </a:lnTo>
                  <a:lnTo>
                    <a:pt x="368" y="283"/>
                  </a:lnTo>
                  <a:lnTo>
                    <a:pt x="359" y="268"/>
                  </a:lnTo>
                  <a:lnTo>
                    <a:pt x="348" y="252"/>
                  </a:lnTo>
                  <a:lnTo>
                    <a:pt x="337" y="236"/>
                  </a:lnTo>
                  <a:lnTo>
                    <a:pt x="325" y="221"/>
                  </a:lnTo>
                  <a:lnTo>
                    <a:pt x="312" y="206"/>
                  </a:lnTo>
                  <a:lnTo>
                    <a:pt x="300" y="191"/>
                  </a:lnTo>
                  <a:lnTo>
                    <a:pt x="289" y="176"/>
                  </a:lnTo>
                  <a:lnTo>
                    <a:pt x="277" y="162"/>
                  </a:lnTo>
                  <a:lnTo>
                    <a:pt x="266" y="148"/>
                  </a:lnTo>
                  <a:lnTo>
                    <a:pt x="242" y="125"/>
                  </a:lnTo>
                  <a:lnTo>
                    <a:pt x="220" y="103"/>
                  </a:lnTo>
                  <a:lnTo>
                    <a:pt x="198" y="85"/>
                  </a:lnTo>
                  <a:lnTo>
                    <a:pt x="187" y="77"/>
                  </a:lnTo>
                  <a:lnTo>
                    <a:pt x="176" y="70"/>
                  </a:lnTo>
                  <a:lnTo>
                    <a:pt x="165" y="63"/>
                  </a:lnTo>
                  <a:lnTo>
                    <a:pt x="154" y="59"/>
                  </a:lnTo>
                  <a:lnTo>
                    <a:pt x="143" y="53"/>
                  </a:lnTo>
                  <a:lnTo>
                    <a:pt x="132" y="49"/>
                  </a:lnTo>
                  <a:lnTo>
                    <a:pt x="118" y="45"/>
                  </a:lnTo>
                  <a:lnTo>
                    <a:pt x="106" y="40"/>
                  </a:lnTo>
                  <a:lnTo>
                    <a:pt x="92" y="36"/>
                  </a:lnTo>
                  <a:lnTo>
                    <a:pt x="80" y="31"/>
                  </a:lnTo>
                  <a:lnTo>
                    <a:pt x="55" y="23"/>
                  </a:lnTo>
                  <a:lnTo>
                    <a:pt x="33" y="18"/>
                  </a:lnTo>
                  <a:lnTo>
                    <a:pt x="16" y="14"/>
                  </a:lnTo>
                  <a:lnTo>
                    <a:pt x="0" y="9"/>
                  </a:lnTo>
                  <a:lnTo>
                    <a:pt x="86" y="0"/>
                  </a:lnTo>
                  <a:close/>
                </a:path>
              </a:pathLst>
            </a:custGeom>
            <a:solidFill>
              <a:schemeClr val="bg2"/>
            </a:solidFill>
            <a:ln w="9360">
              <a:solidFill>
                <a:schemeClr val="tx1"/>
              </a:solidFill>
              <a:round/>
            </a:ln>
          </p:spPr>
          <p:style>
            <a:lnRef idx="0">
              <a:scrgbClr r="0" g="0" b="0"/>
            </a:lnRef>
            <a:fillRef idx="0">
              <a:scrgbClr r="0" g="0" b="0"/>
            </a:fillRef>
            <a:effectRef idx="0">
              <a:scrgbClr r="0" g="0" b="0"/>
            </a:effectRef>
            <a:fontRef idx="minor"/>
          </p:style>
        </p:sp>
        <p:sp>
          <p:nvSpPr>
            <p:cNvPr id="497" name="CustomShape 17"/>
            <p:cNvSpPr/>
            <p:nvPr/>
          </p:nvSpPr>
          <p:spPr>
            <a:xfrm>
              <a:off x="3381480" y="4881600"/>
              <a:ext cx="367920" cy="209160"/>
            </a:xfrm>
            <a:custGeom>
              <a:avLst/>
              <a:gdLst/>
              <a:ahLst/>
              <a:cxnLst/>
              <a:rect l="l" t="t" r="r" b="b"/>
              <a:pathLst>
                <a:path w="696" h="395">
                  <a:moveTo>
                    <a:pt x="1" y="124"/>
                  </a:moveTo>
                  <a:lnTo>
                    <a:pt x="0" y="204"/>
                  </a:lnTo>
                  <a:lnTo>
                    <a:pt x="7" y="240"/>
                  </a:lnTo>
                  <a:lnTo>
                    <a:pt x="14" y="258"/>
                  </a:lnTo>
                  <a:lnTo>
                    <a:pt x="22" y="277"/>
                  </a:lnTo>
                  <a:lnTo>
                    <a:pt x="33" y="293"/>
                  </a:lnTo>
                  <a:lnTo>
                    <a:pt x="44" y="313"/>
                  </a:lnTo>
                  <a:lnTo>
                    <a:pt x="59" y="329"/>
                  </a:lnTo>
                  <a:lnTo>
                    <a:pt x="79" y="346"/>
                  </a:lnTo>
                  <a:lnTo>
                    <a:pt x="87" y="353"/>
                  </a:lnTo>
                  <a:lnTo>
                    <a:pt x="98" y="359"/>
                  </a:lnTo>
                  <a:lnTo>
                    <a:pt x="108" y="365"/>
                  </a:lnTo>
                  <a:lnTo>
                    <a:pt x="119" y="370"/>
                  </a:lnTo>
                  <a:lnTo>
                    <a:pt x="128" y="375"/>
                  </a:lnTo>
                  <a:lnTo>
                    <a:pt x="139" y="379"/>
                  </a:lnTo>
                  <a:lnTo>
                    <a:pt x="160" y="386"/>
                  </a:lnTo>
                  <a:lnTo>
                    <a:pt x="182" y="391"/>
                  </a:lnTo>
                  <a:lnTo>
                    <a:pt x="201" y="394"/>
                  </a:lnTo>
                  <a:lnTo>
                    <a:pt x="243" y="395"/>
                  </a:lnTo>
                  <a:lnTo>
                    <a:pt x="281" y="393"/>
                  </a:lnTo>
                  <a:lnTo>
                    <a:pt x="316" y="384"/>
                  </a:lnTo>
                  <a:lnTo>
                    <a:pt x="329" y="379"/>
                  </a:lnTo>
                  <a:lnTo>
                    <a:pt x="343" y="373"/>
                  </a:lnTo>
                  <a:lnTo>
                    <a:pt x="356" y="366"/>
                  </a:lnTo>
                  <a:lnTo>
                    <a:pt x="365" y="361"/>
                  </a:lnTo>
                  <a:lnTo>
                    <a:pt x="375" y="354"/>
                  </a:lnTo>
                  <a:lnTo>
                    <a:pt x="383" y="347"/>
                  </a:lnTo>
                  <a:lnTo>
                    <a:pt x="400" y="333"/>
                  </a:lnTo>
                  <a:lnTo>
                    <a:pt x="416" y="320"/>
                  </a:lnTo>
                  <a:lnTo>
                    <a:pt x="431" y="307"/>
                  </a:lnTo>
                  <a:lnTo>
                    <a:pt x="452" y="288"/>
                  </a:lnTo>
                  <a:lnTo>
                    <a:pt x="462" y="280"/>
                  </a:lnTo>
                  <a:lnTo>
                    <a:pt x="477" y="285"/>
                  </a:lnTo>
                  <a:lnTo>
                    <a:pt x="493" y="288"/>
                  </a:lnTo>
                  <a:lnTo>
                    <a:pt x="515" y="292"/>
                  </a:lnTo>
                  <a:lnTo>
                    <a:pt x="565" y="295"/>
                  </a:lnTo>
                  <a:lnTo>
                    <a:pt x="613" y="287"/>
                  </a:lnTo>
                  <a:lnTo>
                    <a:pt x="633" y="278"/>
                  </a:lnTo>
                  <a:lnTo>
                    <a:pt x="641" y="270"/>
                  </a:lnTo>
                  <a:lnTo>
                    <a:pt x="651" y="263"/>
                  </a:lnTo>
                  <a:lnTo>
                    <a:pt x="675" y="233"/>
                  </a:lnTo>
                  <a:lnTo>
                    <a:pt x="692" y="208"/>
                  </a:lnTo>
                  <a:lnTo>
                    <a:pt x="696" y="196"/>
                  </a:lnTo>
                  <a:lnTo>
                    <a:pt x="470" y="189"/>
                  </a:lnTo>
                  <a:lnTo>
                    <a:pt x="487" y="93"/>
                  </a:lnTo>
                  <a:lnTo>
                    <a:pt x="419" y="0"/>
                  </a:lnTo>
                  <a:lnTo>
                    <a:pt x="416" y="113"/>
                  </a:lnTo>
                  <a:lnTo>
                    <a:pt x="411" y="160"/>
                  </a:lnTo>
                  <a:lnTo>
                    <a:pt x="401" y="204"/>
                  </a:lnTo>
                  <a:lnTo>
                    <a:pt x="394" y="225"/>
                  </a:lnTo>
                  <a:lnTo>
                    <a:pt x="386" y="244"/>
                  </a:lnTo>
                  <a:lnTo>
                    <a:pt x="378" y="260"/>
                  </a:lnTo>
                  <a:lnTo>
                    <a:pt x="367" y="273"/>
                  </a:lnTo>
                  <a:lnTo>
                    <a:pt x="354" y="285"/>
                  </a:lnTo>
                  <a:lnTo>
                    <a:pt x="340" y="296"/>
                  </a:lnTo>
                  <a:lnTo>
                    <a:pt x="334" y="302"/>
                  </a:lnTo>
                  <a:lnTo>
                    <a:pt x="327" y="306"/>
                  </a:lnTo>
                  <a:lnTo>
                    <a:pt x="318" y="311"/>
                  </a:lnTo>
                  <a:lnTo>
                    <a:pt x="312" y="315"/>
                  </a:lnTo>
                  <a:lnTo>
                    <a:pt x="303" y="320"/>
                  </a:lnTo>
                  <a:lnTo>
                    <a:pt x="296" y="324"/>
                  </a:lnTo>
                  <a:lnTo>
                    <a:pt x="280" y="331"/>
                  </a:lnTo>
                  <a:lnTo>
                    <a:pt x="263" y="335"/>
                  </a:lnTo>
                  <a:lnTo>
                    <a:pt x="248" y="339"/>
                  </a:lnTo>
                  <a:lnTo>
                    <a:pt x="216" y="342"/>
                  </a:lnTo>
                  <a:lnTo>
                    <a:pt x="188" y="336"/>
                  </a:lnTo>
                  <a:lnTo>
                    <a:pt x="175" y="329"/>
                  </a:lnTo>
                  <a:lnTo>
                    <a:pt x="161" y="321"/>
                  </a:lnTo>
                  <a:lnTo>
                    <a:pt x="141" y="295"/>
                  </a:lnTo>
                  <a:lnTo>
                    <a:pt x="134" y="280"/>
                  </a:lnTo>
                  <a:lnTo>
                    <a:pt x="126" y="265"/>
                  </a:lnTo>
                  <a:lnTo>
                    <a:pt x="119" y="249"/>
                  </a:lnTo>
                  <a:lnTo>
                    <a:pt x="112" y="236"/>
                  </a:lnTo>
                  <a:lnTo>
                    <a:pt x="105" y="222"/>
                  </a:lnTo>
                  <a:lnTo>
                    <a:pt x="99" y="209"/>
                  </a:lnTo>
                  <a:lnTo>
                    <a:pt x="90" y="186"/>
                  </a:lnTo>
                  <a:lnTo>
                    <a:pt x="76" y="153"/>
                  </a:lnTo>
                  <a:lnTo>
                    <a:pt x="70" y="141"/>
                  </a:lnTo>
                  <a:lnTo>
                    <a:pt x="1" y="124"/>
                  </a:lnTo>
                  <a:close/>
                </a:path>
              </a:pathLst>
            </a:custGeom>
            <a:solidFill>
              <a:schemeClr val="bg2"/>
            </a:solidFill>
            <a:ln w="9360">
              <a:solidFill>
                <a:schemeClr val="tx1"/>
              </a:solidFill>
              <a:round/>
            </a:ln>
          </p:spPr>
          <p:style>
            <a:lnRef idx="0">
              <a:scrgbClr r="0" g="0" b="0"/>
            </a:lnRef>
            <a:fillRef idx="0">
              <a:scrgbClr r="0" g="0" b="0"/>
            </a:fillRef>
            <a:effectRef idx="0">
              <a:scrgbClr r="0" g="0" b="0"/>
            </a:effectRef>
            <a:fontRef idx="minor"/>
          </p:style>
        </p:sp>
        <p:sp>
          <p:nvSpPr>
            <p:cNvPr id="498" name="CustomShape 18"/>
            <p:cNvSpPr/>
            <p:nvPr/>
          </p:nvSpPr>
          <p:spPr>
            <a:xfrm>
              <a:off x="3487680" y="4886280"/>
              <a:ext cx="75960" cy="114120"/>
            </a:xfrm>
            <a:custGeom>
              <a:avLst/>
              <a:gdLst/>
              <a:ahLst/>
              <a:cxnLst/>
              <a:rect l="l" t="t" r="r" b="b"/>
              <a:pathLst>
                <a:path w="145" h="218">
                  <a:moveTo>
                    <a:pt x="41" y="8"/>
                  </a:moveTo>
                  <a:lnTo>
                    <a:pt x="0" y="61"/>
                  </a:lnTo>
                  <a:lnTo>
                    <a:pt x="1" y="147"/>
                  </a:lnTo>
                  <a:lnTo>
                    <a:pt x="40" y="218"/>
                  </a:lnTo>
                  <a:lnTo>
                    <a:pt x="96" y="211"/>
                  </a:lnTo>
                  <a:lnTo>
                    <a:pt x="131" y="164"/>
                  </a:lnTo>
                  <a:lnTo>
                    <a:pt x="145" y="92"/>
                  </a:lnTo>
                  <a:lnTo>
                    <a:pt x="123" y="35"/>
                  </a:lnTo>
                  <a:lnTo>
                    <a:pt x="88" y="0"/>
                  </a:lnTo>
                  <a:lnTo>
                    <a:pt x="41" y="8"/>
                  </a:lnTo>
                  <a:close/>
                </a:path>
              </a:pathLst>
            </a:custGeom>
            <a:solidFill>
              <a:schemeClr val="bg2"/>
            </a:solidFill>
            <a:ln w="9360">
              <a:solidFill>
                <a:schemeClr val="tx1"/>
              </a:solidFill>
              <a:round/>
            </a:ln>
          </p:spPr>
          <p:style>
            <a:lnRef idx="0">
              <a:scrgbClr r="0" g="0" b="0"/>
            </a:lnRef>
            <a:fillRef idx="0">
              <a:scrgbClr r="0" g="0" b="0"/>
            </a:fillRef>
            <a:effectRef idx="0">
              <a:scrgbClr r="0" g="0" b="0"/>
            </a:effectRef>
            <a:fontRef idx="minor"/>
          </p:style>
        </p:sp>
        <p:sp>
          <p:nvSpPr>
            <p:cNvPr id="499" name="CustomShape 19"/>
            <p:cNvSpPr/>
            <p:nvPr/>
          </p:nvSpPr>
          <p:spPr>
            <a:xfrm>
              <a:off x="2563920" y="4890960"/>
              <a:ext cx="847440" cy="307440"/>
            </a:xfrm>
            <a:custGeom>
              <a:avLst/>
              <a:gdLst/>
              <a:ahLst/>
              <a:cxnLst/>
              <a:rect l="l" t="t" r="r" b="b"/>
              <a:pathLst>
                <a:path w="1602" h="581">
                  <a:moveTo>
                    <a:pt x="0" y="275"/>
                  </a:moveTo>
                  <a:lnTo>
                    <a:pt x="2" y="303"/>
                  </a:lnTo>
                  <a:lnTo>
                    <a:pt x="5" y="333"/>
                  </a:lnTo>
                  <a:lnTo>
                    <a:pt x="13" y="369"/>
                  </a:lnTo>
                  <a:lnTo>
                    <a:pt x="20" y="389"/>
                  </a:lnTo>
                  <a:lnTo>
                    <a:pt x="28" y="410"/>
                  </a:lnTo>
                  <a:lnTo>
                    <a:pt x="38" y="431"/>
                  </a:lnTo>
                  <a:lnTo>
                    <a:pt x="51" y="451"/>
                  </a:lnTo>
                  <a:lnTo>
                    <a:pt x="67" y="470"/>
                  </a:lnTo>
                  <a:lnTo>
                    <a:pt x="84" y="490"/>
                  </a:lnTo>
                  <a:lnTo>
                    <a:pt x="106" y="506"/>
                  </a:lnTo>
                  <a:lnTo>
                    <a:pt x="112" y="510"/>
                  </a:lnTo>
                  <a:lnTo>
                    <a:pt x="118" y="514"/>
                  </a:lnTo>
                  <a:lnTo>
                    <a:pt x="130" y="521"/>
                  </a:lnTo>
                  <a:lnTo>
                    <a:pt x="144" y="528"/>
                  </a:lnTo>
                  <a:lnTo>
                    <a:pt x="157" y="537"/>
                  </a:lnTo>
                  <a:lnTo>
                    <a:pt x="170" y="542"/>
                  </a:lnTo>
                  <a:lnTo>
                    <a:pt x="182" y="546"/>
                  </a:lnTo>
                  <a:lnTo>
                    <a:pt x="195" y="552"/>
                  </a:lnTo>
                  <a:lnTo>
                    <a:pt x="206" y="557"/>
                  </a:lnTo>
                  <a:lnTo>
                    <a:pt x="218" y="560"/>
                  </a:lnTo>
                  <a:lnTo>
                    <a:pt x="231" y="565"/>
                  </a:lnTo>
                  <a:lnTo>
                    <a:pt x="253" y="571"/>
                  </a:lnTo>
                  <a:lnTo>
                    <a:pt x="275" y="575"/>
                  </a:lnTo>
                  <a:lnTo>
                    <a:pt x="317" y="581"/>
                  </a:lnTo>
                  <a:lnTo>
                    <a:pt x="355" y="581"/>
                  </a:lnTo>
                  <a:lnTo>
                    <a:pt x="392" y="575"/>
                  </a:lnTo>
                  <a:lnTo>
                    <a:pt x="423" y="567"/>
                  </a:lnTo>
                  <a:lnTo>
                    <a:pt x="440" y="561"/>
                  </a:lnTo>
                  <a:lnTo>
                    <a:pt x="454" y="554"/>
                  </a:lnTo>
                  <a:lnTo>
                    <a:pt x="468" y="548"/>
                  </a:lnTo>
                  <a:lnTo>
                    <a:pt x="481" y="539"/>
                  </a:lnTo>
                  <a:lnTo>
                    <a:pt x="495" y="530"/>
                  </a:lnTo>
                  <a:lnTo>
                    <a:pt x="502" y="526"/>
                  </a:lnTo>
                  <a:lnTo>
                    <a:pt x="507" y="521"/>
                  </a:lnTo>
                  <a:lnTo>
                    <a:pt x="531" y="502"/>
                  </a:lnTo>
                  <a:lnTo>
                    <a:pt x="552" y="483"/>
                  </a:lnTo>
                  <a:lnTo>
                    <a:pt x="568" y="465"/>
                  </a:lnTo>
                  <a:lnTo>
                    <a:pt x="581" y="451"/>
                  </a:lnTo>
                  <a:lnTo>
                    <a:pt x="592" y="437"/>
                  </a:lnTo>
                  <a:lnTo>
                    <a:pt x="1180" y="307"/>
                  </a:lnTo>
                  <a:lnTo>
                    <a:pt x="1602" y="279"/>
                  </a:lnTo>
                  <a:lnTo>
                    <a:pt x="1595" y="192"/>
                  </a:lnTo>
                  <a:lnTo>
                    <a:pt x="612" y="294"/>
                  </a:lnTo>
                  <a:lnTo>
                    <a:pt x="619" y="165"/>
                  </a:lnTo>
                  <a:lnTo>
                    <a:pt x="579" y="91"/>
                  </a:lnTo>
                  <a:lnTo>
                    <a:pt x="579" y="224"/>
                  </a:lnTo>
                  <a:lnTo>
                    <a:pt x="575" y="281"/>
                  </a:lnTo>
                  <a:lnTo>
                    <a:pt x="567" y="336"/>
                  </a:lnTo>
                  <a:lnTo>
                    <a:pt x="561" y="360"/>
                  </a:lnTo>
                  <a:lnTo>
                    <a:pt x="554" y="385"/>
                  </a:lnTo>
                  <a:lnTo>
                    <a:pt x="545" y="406"/>
                  </a:lnTo>
                  <a:lnTo>
                    <a:pt x="534" y="424"/>
                  </a:lnTo>
                  <a:lnTo>
                    <a:pt x="521" y="440"/>
                  </a:lnTo>
                  <a:lnTo>
                    <a:pt x="509" y="454"/>
                  </a:lnTo>
                  <a:lnTo>
                    <a:pt x="495" y="468"/>
                  </a:lnTo>
                  <a:lnTo>
                    <a:pt x="481" y="479"/>
                  </a:lnTo>
                  <a:lnTo>
                    <a:pt x="473" y="483"/>
                  </a:lnTo>
                  <a:lnTo>
                    <a:pt x="466" y="488"/>
                  </a:lnTo>
                  <a:lnTo>
                    <a:pt x="458" y="492"/>
                  </a:lnTo>
                  <a:lnTo>
                    <a:pt x="450" y="497"/>
                  </a:lnTo>
                  <a:lnTo>
                    <a:pt x="434" y="505"/>
                  </a:lnTo>
                  <a:lnTo>
                    <a:pt x="418" y="510"/>
                  </a:lnTo>
                  <a:lnTo>
                    <a:pt x="401" y="513"/>
                  </a:lnTo>
                  <a:lnTo>
                    <a:pt x="386" y="516"/>
                  </a:lnTo>
                  <a:lnTo>
                    <a:pt x="353" y="517"/>
                  </a:lnTo>
                  <a:lnTo>
                    <a:pt x="321" y="512"/>
                  </a:lnTo>
                  <a:lnTo>
                    <a:pt x="293" y="499"/>
                  </a:lnTo>
                  <a:lnTo>
                    <a:pt x="277" y="494"/>
                  </a:lnTo>
                  <a:lnTo>
                    <a:pt x="265" y="487"/>
                  </a:lnTo>
                  <a:lnTo>
                    <a:pt x="251" y="483"/>
                  </a:lnTo>
                  <a:lnTo>
                    <a:pt x="242" y="477"/>
                  </a:lnTo>
                  <a:lnTo>
                    <a:pt x="221" y="468"/>
                  </a:lnTo>
                  <a:lnTo>
                    <a:pt x="204" y="459"/>
                  </a:lnTo>
                  <a:lnTo>
                    <a:pt x="178" y="429"/>
                  </a:lnTo>
                  <a:lnTo>
                    <a:pt x="157" y="376"/>
                  </a:lnTo>
                  <a:lnTo>
                    <a:pt x="149" y="340"/>
                  </a:lnTo>
                  <a:lnTo>
                    <a:pt x="142" y="303"/>
                  </a:lnTo>
                  <a:lnTo>
                    <a:pt x="133" y="231"/>
                  </a:lnTo>
                  <a:lnTo>
                    <a:pt x="130" y="169"/>
                  </a:lnTo>
                  <a:lnTo>
                    <a:pt x="137" y="121"/>
                  </a:lnTo>
                  <a:lnTo>
                    <a:pt x="149" y="80"/>
                  </a:lnTo>
                  <a:lnTo>
                    <a:pt x="160" y="41"/>
                  </a:lnTo>
                  <a:lnTo>
                    <a:pt x="171" y="0"/>
                  </a:lnTo>
                  <a:lnTo>
                    <a:pt x="69" y="117"/>
                  </a:lnTo>
                  <a:lnTo>
                    <a:pt x="0" y="275"/>
                  </a:lnTo>
                  <a:close/>
                </a:path>
              </a:pathLst>
            </a:custGeom>
            <a:solidFill>
              <a:schemeClr val="bg2"/>
            </a:solidFill>
            <a:ln w="9360">
              <a:solidFill>
                <a:schemeClr val="tx1"/>
              </a:solidFill>
              <a:round/>
            </a:ln>
          </p:spPr>
          <p:style>
            <a:lnRef idx="0">
              <a:scrgbClr r="0" g="0" b="0"/>
            </a:lnRef>
            <a:fillRef idx="0">
              <a:scrgbClr r="0" g="0" b="0"/>
            </a:fillRef>
            <a:effectRef idx="0">
              <a:scrgbClr r="0" g="0" b="0"/>
            </a:effectRef>
            <a:fontRef idx="minor"/>
          </p:style>
        </p:sp>
        <p:sp>
          <p:nvSpPr>
            <p:cNvPr id="500" name="CustomShape 20"/>
            <p:cNvSpPr/>
            <p:nvPr/>
          </p:nvSpPr>
          <p:spPr>
            <a:xfrm>
              <a:off x="2693880" y="4937040"/>
              <a:ext cx="131400" cy="178920"/>
            </a:xfrm>
            <a:custGeom>
              <a:avLst/>
              <a:gdLst/>
              <a:ahLst/>
              <a:cxnLst/>
              <a:rect l="l" t="t" r="r" b="b"/>
              <a:pathLst>
                <a:path w="249" h="337">
                  <a:moveTo>
                    <a:pt x="4" y="124"/>
                  </a:moveTo>
                  <a:lnTo>
                    <a:pt x="36" y="40"/>
                  </a:lnTo>
                  <a:lnTo>
                    <a:pt x="100" y="0"/>
                  </a:lnTo>
                  <a:lnTo>
                    <a:pt x="183" y="1"/>
                  </a:lnTo>
                  <a:lnTo>
                    <a:pt x="233" y="59"/>
                  </a:lnTo>
                  <a:lnTo>
                    <a:pt x="249" y="135"/>
                  </a:lnTo>
                  <a:lnTo>
                    <a:pt x="238" y="234"/>
                  </a:lnTo>
                  <a:lnTo>
                    <a:pt x="188" y="305"/>
                  </a:lnTo>
                  <a:lnTo>
                    <a:pt x="126" y="337"/>
                  </a:lnTo>
                  <a:lnTo>
                    <a:pt x="62" y="318"/>
                  </a:lnTo>
                  <a:lnTo>
                    <a:pt x="19" y="264"/>
                  </a:lnTo>
                  <a:lnTo>
                    <a:pt x="0" y="180"/>
                  </a:lnTo>
                  <a:lnTo>
                    <a:pt x="4" y="124"/>
                  </a:lnTo>
                  <a:close/>
                </a:path>
              </a:pathLst>
            </a:custGeom>
            <a:solidFill>
              <a:schemeClr val="bg2"/>
            </a:solidFill>
            <a:ln w="9360">
              <a:solidFill>
                <a:schemeClr val="tx1"/>
              </a:solidFill>
              <a:round/>
            </a:ln>
          </p:spPr>
          <p:style>
            <a:lnRef idx="0">
              <a:scrgbClr r="0" g="0" b="0"/>
            </a:lnRef>
            <a:fillRef idx="0">
              <a:scrgbClr r="0" g="0" b="0"/>
            </a:fillRef>
            <a:effectRef idx="0">
              <a:scrgbClr r="0" g="0" b="0"/>
            </a:effectRef>
            <a:fontRef idx="minor"/>
          </p:style>
        </p:sp>
        <p:sp>
          <p:nvSpPr>
            <p:cNvPr id="501" name="CustomShape 21"/>
            <p:cNvSpPr/>
            <p:nvPr/>
          </p:nvSpPr>
          <p:spPr>
            <a:xfrm>
              <a:off x="1981080" y="5092560"/>
              <a:ext cx="703080" cy="158400"/>
            </a:xfrm>
            <a:custGeom>
              <a:avLst/>
              <a:gdLst/>
              <a:ahLst/>
              <a:cxnLst/>
              <a:rect l="l" t="t" r="r" b="b"/>
              <a:pathLst>
                <a:path w="1330" h="299">
                  <a:moveTo>
                    <a:pt x="1141" y="0"/>
                  </a:moveTo>
                  <a:lnTo>
                    <a:pt x="606" y="49"/>
                  </a:lnTo>
                  <a:lnTo>
                    <a:pt x="0" y="193"/>
                  </a:lnTo>
                  <a:lnTo>
                    <a:pt x="433" y="155"/>
                  </a:lnTo>
                  <a:lnTo>
                    <a:pt x="134" y="270"/>
                  </a:lnTo>
                  <a:lnTo>
                    <a:pt x="718" y="175"/>
                  </a:lnTo>
                  <a:lnTo>
                    <a:pt x="444" y="299"/>
                  </a:lnTo>
                  <a:lnTo>
                    <a:pt x="945" y="199"/>
                  </a:lnTo>
                  <a:lnTo>
                    <a:pt x="810" y="278"/>
                  </a:lnTo>
                  <a:lnTo>
                    <a:pt x="1330" y="160"/>
                  </a:lnTo>
                  <a:lnTo>
                    <a:pt x="1141" y="0"/>
                  </a:lnTo>
                  <a:close/>
                </a:path>
              </a:pathLst>
            </a:custGeom>
            <a:solidFill>
              <a:schemeClr val="bg2"/>
            </a:solidFill>
            <a:ln w="9360">
              <a:solidFill>
                <a:schemeClr val="tx1"/>
              </a:solidFill>
              <a:round/>
            </a:ln>
          </p:spPr>
          <p:style>
            <a:lnRef idx="0">
              <a:scrgbClr r="0" g="0" b="0"/>
            </a:lnRef>
            <a:fillRef idx="0">
              <a:scrgbClr r="0" g="0" b="0"/>
            </a:fillRef>
            <a:effectRef idx="0">
              <a:scrgbClr r="0" g="0" b="0"/>
            </a:effectRef>
            <a:fontRef idx="minor"/>
          </p:style>
        </p:sp>
      </p:grpSp>
      <p:grpSp>
        <p:nvGrpSpPr>
          <p:cNvPr id="502" name="Group 22"/>
          <p:cNvGrpSpPr/>
          <p:nvPr/>
        </p:nvGrpSpPr>
        <p:grpSpPr>
          <a:xfrm>
            <a:off x="3886200" y="3962520"/>
            <a:ext cx="1828440" cy="907560"/>
            <a:chOff x="3886200" y="3962520"/>
            <a:chExt cx="1828440" cy="907560"/>
          </a:xfrm>
        </p:grpSpPr>
        <p:sp>
          <p:nvSpPr>
            <p:cNvPr id="503" name="CustomShape 23"/>
            <p:cNvSpPr/>
            <p:nvPr/>
          </p:nvSpPr>
          <p:spPr>
            <a:xfrm>
              <a:off x="4092480" y="4154400"/>
              <a:ext cx="553680" cy="410760"/>
            </a:xfrm>
            <a:custGeom>
              <a:avLst/>
              <a:gdLst/>
              <a:ahLst/>
              <a:cxnLst/>
              <a:rect l="l" t="t" r="r" b="b"/>
              <a:pathLst>
                <a:path w="1047" h="776">
                  <a:moveTo>
                    <a:pt x="952" y="0"/>
                  </a:moveTo>
                  <a:lnTo>
                    <a:pt x="195" y="70"/>
                  </a:lnTo>
                  <a:lnTo>
                    <a:pt x="0" y="247"/>
                  </a:lnTo>
                  <a:lnTo>
                    <a:pt x="5" y="776"/>
                  </a:lnTo>
                  <a:lnTo>
                    <a:pt x="129" y="774"/>
                  </a:lnTo>
                  <a:lnTo>
                    <a:pt x="148" y="249"/>
                  </a:lnTo>
                  <a:lnTo>
                    <a:pt x="359" y="282"/>
                  </a:lnTo>
                  <a:lnTo>
                    <a:pt x="226" y="121"/>
                  </a:lnTo>
                  <a:lnTo>
                    <a:pt x="1047" y="37"/>
                  </a:lnTo>
                  <a:lnTo>
                    <a:pt x="952" y="0"/>
                  </a:lnTo>
                  <a:close/>
                </a:path>
              </a:pathLst>
            </a:custGeom>
            <a:solidFill>
              <a:schemeClr val="accent1"/>
            </a:solidFill>
            <a:ln w="9360">
              <a:solidFill>
                <a:srgbClr val="000000"/>
              </a:solidFill>
              <a:round/>
            </a:ln>
          </p:spPr>
          <p:style>
            <a:lnRef idx="0">
              <a:scrgbClr r="0" g="0" b="0"/>
            </a:lnRef>
            <a:fillRef idx="0">
              <a:scrgbClr r="0" g="0" b="0"/>
            </a:fillRef>
            <a:effectRef idx="0">
              <a:scrgbClr r="0" g="0" b="0"/>
            </a:effectRef>
            <a:fontRef idx="minor"/>
          </p:style>
        </p:sp>
        <p:sp>
          <p:nvSpPr>
            <p:cNvPr id="504" name="CustomShape 24"/>
            <p:cNvSpPr/>
            <p:nvPr/>
          </p:nvSpPr>
          <p:spPr>
            <a:xfrm>
              <a:off x="3892680" y="4299120"/>
              <a:ext cx="1393560" cy="344160"/>
            </a:xfrm>
            <a:custGeom>
              <a:avLst/>
              <a:gdLst/>
              <a:ahLst/>
              <a:cxnLst/>
              <a:rect l="l" t="t" r="r" b="b"/>
              <a:pathLst>
                <a:path w="2634" h="651">
                  <a:moveTo>
                    <a:pt x="248" y="24"/>
                  </a:moveTo>
                  <a:lnTo>
                    <a:pt x="242" y="28"/>
                  </a:lnTo>
                  <a:lnTo>
                    <a:pt x="225" y="35"/>
                  </a:lnTo>
                  <a:lnTo>
                    <a:pt x="214" y="40"/>
                  </a:lnTo>
                  <a:lnTo>
                    <a:pt x="200" y="47"/>
                  </a:lnTo>
                  <a:lnTo>
                    <a:pt x="185" y="55"/>
                  </a:lnTo>
                  <a:lnTo>
                    <a:pt x="177" y="61"/>
                  </a:lnTo>
                  <a:lnTo>
                    <a:pt x="169" y="65"/>
                  </a:lnTo>
                  <a:lnTo>
                    <a:pt x="160" y="69"/>
                  </a:lnTo>
                  <a:lnTo>
                    <a:pt x="153" y="76"/>
                  </a:lnTo>
                  <a:lnTo>
                    <a:pt x="144" y="83"/>
                  </a:lnTo>
                  <a:lnTo>
                    <a:pt x="135" y="88"/>
                  </a:lnTo>
                  <a:lnTo>
                    <a:pt x="119" y="102"/>
                  </a:lnTo>
                  <a:lnTo>
                    <a:pt x="101" y="117"/>
                  </a:lnTo>
                  <a:lnTo>
                    <a:pt x="86" y="134"/>
                  </a:lnTo>
                  <a:lnTo>
                    <a:pt x="71" y="152"/>
                  </a:lnTo>
                  <a:lnTo>
                    <a:pt x="57" y="171"/>
                  </a:lnTo>
                  <a:lnTo>
                    <a:pt x="44" y="191"/>
                  </a:lnTo>
                  <a:lnTo>
                    <a:pt x="33" y="213"/>
                  </a:lnTo>
                  <a:lnTo>
                    <a:pt x="25" y="235"/>
                  </a:lnTo>
                  <a:lnTo>
                    <a:pt x="11" y="274"/>
                  </a:lnTo>
                  <a:lnTo>
                    <a:pt x="0" y="348"/>
                  </a:lnTo>
                  <a:lnTo>
                    <a:pt x="2" y="381"/>
                  </a:lnTo>
                  <a:lnTo>
                    <a:pt x="9" y="412"/>
                  </a:lnTo>
                  <a:lnTo>
                    <a:pt x="17" y="440"/>
                  </a:lnTo>
                  <a:lnTo>
                    <a:pt x="22" y="454"/>
                  </a:lnTo>
                  <a:lnTo>
                    <a:pt x="28" y="467"/>
                  </a:lnTo>
                  <a:lnTo>
                    <a:pt x="35" y="478"/>
                  </a:lnTo>
                  <a:lnTo>
                    <a:pt x="44" y="489"/>
                  </a:lnTo>
                  <a:lnTo>
                    <a:pt x="64" y="507"/>
                  </a:lnTo>
                  <a:lnTo>
                    <a:pt x="73" y="513"/>
                  </a:lnTo>
                  <a:lnTo>
                    <a:pt x="86" y="519"/>
                  </a:lnTo>
                  <a:lnTo>
                    <a:pt x="97" y="523"/>
                  </a:lnTo>
                  <a:lnTo>
                    <a:pt x="108" y="527"/>
                  </a:lnTo>
                  <a:lnTo>
                    <a:pt x="129" y="533"/>
                  </a:lnTo>
                  <a:lnTo>
                    <a:pt x="146" y="537"/>
                  </a:lnTo>
                  <a:lnTo>
                    <a:pt x="162" y="537"/>
                  </a:lnTo>
                  <a:lnTo>
                    <a:pt x="979" y="562"/>
                  </a:lnTo>
                  <a:lnTo>
                    <a:pt x="1118" y="527"/>
                  </a:lnTo>
                  <a:lnTo>
                    <a:pt x="1122" y="617"/>
                  </a:lnTo>
                  <a:lnTo>
                    <a:pt x="1213" y="560"/>
                  </a:lnTo>
                  <a:lnTo>
                    <a:pt x="1224" y="530"/>
                  </a:lnTo>
                  <a:lnTo>
                    <a:pt x="1230" y="515"/>
                  </a:lnTo>
                  <a:lnTo>
                    <a:pt x="1238" y="500"/>
                  </a:lnTo>
                  <a:lnTo>
                    <a:pt x="1247" y="483"/>
                  </a:lnTo>
                  <a:lnTo>
                    <a:pt x="1257" y="464"/>
                  </a:lnTo>
                  <a:lnTo>
                    <a:pt x="1268" y="447"/>
                  </a:lnTo>
                  <a:lnTo>
                    <a:pt x="1282" y="428"/>
                  </a:lnTo>
                  <a:lnTo>
                    <a:pt x="1297" y="412"/>
                  </a:lnTo>
                  <a:lnTo>
                    <a:pt x="1314" y="396"/>
                  </a:lnTo>
                  <a:lnTo>
                    <a:pt x="1322" y="390"/>
                  </a:lnTo>
                  <a:lnTo>
                    <a:pt x="1332" y="383"/>
                  </a:lnTo>
                  <a:lnTo>
                    <a:pt x="1341" y="377"/>
                  </a:lnTo>
                  <a:lnTo>
                    <a:pt x="1351" y="372"/>
                  </a:lnTo>
                  <a:lnTo>
                    <a:pt x="1362" y="366"/>
                  </a:lnTo>
                  <a:lnTo>
                    <a:pt x="1373" y="363"/>
                  </a:lnTo>
                  <a:lnTo>
                    <a:pt x="1395" y="358"/>
                  </a:lnTo>
                  <a:lnTo>
                    <a:pt x="1442" y="357"/>
                  </a:lnTo>
                  <a:lnTo>
                    <a:pt x="1486" y="359"/>
                  </a:lnTo>
                  <a:lnTo>
                    <a:pt x="1527" y="370"/>
                  </a:lnTo>
                  <a:lnTo>
                    <a:pt x="1547" y="377"/>
                  </a:lnTo>
                  <a:lnTo>
                    <a:pt x="1566" y="385"/>
                  </a:lnTo>
                  <a:lnTo>
                    <a:pt x="1584" y="395"/>
                  </a:lnTo>
                  <a:lnTo>
                    <a:pt x="1592" y="399"/>
                  </a:lnTo>
                  <a:lnTo>
                    <a:pt x="1599" y="405"/>
                  </a:lnTo>
                  <a:lnTo>
                    <a:pt x="1626" y="428"/>
                  </a:lnTo>
                  <a:lnTo>
                    <a:pt x="1648" y="454"/>
                  </a:lnTo>
                  <a:lnTo>
                    <a:pt x="1662" y="485"/>
                  </a:lnTo>
                  <a:lnTo>
                    <a:pt x="1673" y="516"/>
                  </a:lnTo>
                  <a:lnTo>
                    <a:pt x="1682" y="545"/>
                  </a:lnTo>
                  <a:lnTo>
                    <a:pt x="1693" y="599"/>
                  </a:lnTo>
                  <a:lnTo>
                    <a:pt x="1701" y="651"/>
                  </a:lnTo>
                  <a:lnTo>
                    <a:pt x="2623" y="560"/>
                  </a:lnTo>
                  <a:lnTo>
                    <a:pt x="2634" y="507"/>
                  </a:lnTo>
                  <a:lnTo>
                    <a:pt x="1931" y="526"/>
                  </a:lnTo>
                  <a:lnTo>
                    <a:pt x="1917" y="511"/>
                  </a:lnTo>
                  <a:lnTo>
                    <a:pt x="1899" y="493"/>
                  </a:lnTo>
                  <a:lnTo>
                    <a:pt x="1877" y="472"/>
                  </a:lnTo>
                  <a:lnTo>
                    <a:pt x="1863" y="460"/>
                  </a:lnTo>
                  <a:lnTo>
                    <a:pt x="1850" y="446"/>
                  </a:lnTo>
                  <a:lnTo>
                    <a:pt x="1833" y="432"/>
                  </a:lnTo>
                  <a:lnTo>
                    <a:pt x="1817" y="418"/>
                  </a:lnTo>
                  <a:lnTo>
                    <a:pt x="1800" y="403"/>
                  </a:lnTo>
                  <a:lnTo>
                    <a:pt x="1784" y="388"/>
                  </a:lnTo>
                  <a:lnTo>
                    <a:pt x="1764" y="373"/>
                  </a:lnTo>
                  <a:lnTo>
                    <a:pt x="1745" y="358"/>
                  </a:lnTo>
                  <a:lnTo>
                    <a:pt x="1726" y="341"/>
                  </a:lnTo>
                  <a:lnTo>
                    <a:pt x="1716" y="335"/>
                  </a:lnTo>
                  <a:lnTo>
                    <a:pt x="1705" y="326"/>
                  </a:lnTo>
                  <a:lnTo>
                    <a:pt x="1695" y="319"/>
                  </a:lnTo>
                  <a:lnTo>
                    <a:pt x="1684" y="313"/>
                  </a:lnTo>
                  <a:lnTo>
                    <a:pt x="1675" y="306"/>
                  </a:lnTo>
                  <a:lnTo>
                    <a:pt x="1664" y="297"/>
                  </a:lnTo>
                  <a:lnTo>
                    <a:pt x="1655" y="290"/>
                  </a:lnTo>
                  <a:lnTo>
                    <a:pt x="1646" y="284"/>
                  </a:lnTo>
                  <a:lnTo>
                    <a:pt x="1635" y="278"/>
                  </a:lnTo>
                  <a:lnTo>
                    <a:pt x="1625" y="271"/>
                  </a:lnTo>
                  <a:lnTo>
                    <a:pt x="1614" y="266"/>
                  </a:lnTo>
                  <a:lnTo>
                    <a:pt x="1604" y="259"/>
                  </a:lnTo>
                  <a:lnTo>
                    <a:pt x="1593" y="253"/>
                  </a:lnTo>
                  <a:lnTo>
                    <a:pt x="1584" y="249"/>
                  </a:lnTo>
                  <a:lnTo>
                    <a:pt x="1573" y="244"/>
                  </a:lnTo>
                  <a:lnTo>
                    <a:pt x="1563" y="240"/>
                  </a:lnTo>
                  <a:lnTo>
                    <a:pt x="1553" y="235"/>
                  </a:lnTo>
                  <a:lnTo>
                    <a:pt x="1544" y="231"/>
                  </a:lnTo>
                  <a:lnTo>
                    <a:pt x="1524" y="224"/>
                  </a:lnTo>
                  <a:lnTo>
                    <a:pt x="1505" y="219"/>
                  </a:lnTo>
                  <a:lnTo>
                    <a:pt x="1487" y="215"/>
                  </a:lnTo>
                  <a:lnTo>
                    <a:pt x="1471" y="213"/>
                  </a:lnTo>
                  <a:lnTo>
                    <a:pt x="1436" y="216"/>
                  </a:lnTo>
                  <a:lnTo>
                    <a:pt x="1407" y="226"/>
                  </a:lnTo>
                  <a:lnTo>
                    <a:pt x="1392" y="231"/>
                  </a:lnTo>
                  <a:lnTo>
                    <a:pt x="1377" y="237"/>
                  </a:lnTo>
                  <a:lnTo>
                    <a:pt x="1362" y="244"/>
                  </a:lnTo>
                  <a:lnTo>
                    <a:pt x="1348" y="252"/>
                  </a:lnTo>
                  <a:lnTo>
                    <a:pt x="1334" y="259"/>
                  </a:lnTo>
                  <a:lnTo>
                    <a:pt x="1321" y="267"/>
                  </a:lnTo>
                  <a:lnTo>
                    <a:pt x="1307" y="277"/>
                  </a:lnTo>
                  <a:lnTo>
                    <a:pt x="1300" y="282"/>
                  </a:lnTo>
                  <a:lnTo>
                    <a:pt x="1293" y="286"/>
                  </a:lnTo>
                  <a:lnTo>
                    <a:pt x="1286" y="290"/>
                  </a:lnTo>
                  <a:lnTo>
                    <a:pt x="1279" y="296"/>
                  </a:lnTo>
                  <a:lnTo>
                    <a:pt x="1272" y="299"/>
                  </a:lnTo>
                  <a:lnTo>
                    <a:pt x="1267" y="304"/>
                  </a:lnTo>
                  <a:lnTo>
                    <a:pt x="1260" y="308"/>
                  </a:lnTo>
                  <a:lnTo>
                    <a:pt x="1254" y="313"/>
                  </a:lnTo>
                  <a:lnTo>
                    <a:pt x="1247" y="318"/>
                  </a:lnTo>
                  <a:lnTo>
                    <a:pt x="1241" y="322"/>
                  </a:lnTo>
                  <a:lnTo>
                    <a:pt x="1234" y="328"/>
                  </a:lnTo>
                  <a:lnTo>
                    <a:pt x="1228" y="332"/>
                  </a:lnTo>
                  <a:lnTo>
                    <a:pt x="1223" y="336"/>
                  </a:lnTo>
                  <a:lnTo>
                    <a:pt x="1217" y="340"/>
                  </a:lnTo>
                  <a:lnTo>
                    <a:pt x="1212" y="344"/>
                  </a:lnTo>
                  <a:lnTo>
                    <a:pt x="1206" y="350"/>
                  </a:lnTo>
                  <a:lnTo>
                    <a:pt x="1194" y="358"/>
                  </a:lnTo>
                  <a:lnTo>
                    <a:pt x="1184" y="366"/>
                  </a:lnTo>
                  <a:lnTo>
                    <a:pt x="1173" y="373"/>
                  </a:lnTo>
                  <a:lnTo>
                    <a:pt x="1163" y="380"/>
                  </a:lnTo>
                  <a:lnTo>
                    <a:pt x="1154" y="385"/>
                  </a:lnTo>
                  <a:lnTo>
                    <a:pt x="1146" y="390"/>
                  </a:lnTo>
                  <a:lnTo>
                    <a:pt x="1137" y="395"/>
                  </a:lnTo>
                  <a:lnTo>
                    <a:pt x="1121" y="402"/>
                  </a:lnTo>
                  <a:lnTo>
                    <a:pt x="1107" y="405"/>
                  </a:lnTo>
                  <a:lnTo>
                    <a:pt x="1096" y="402"/>
                  </a:lnTo>
                  <a:lnTo>
                    <a:pt x="1086" y="395"/>
                  </a:lnTo>
                  <a:lnTo>
                    <a:pt x="1077" y="373"/>
                  </a:lnTo>
                  <a:lnTo>
                    <a:pt x="1072" y="351"/>
                  </a:lnTo>
                  <a:lnTo>
                    <a:pt x="1075" y="329"/>
                  </a:lnTo>
                  <a:lnTo>
                    <a:pt x="1082" y="311"/>
                  </a:lnTo>
                  <a:lnTo>
                    <a:pt x="1092" y="293"/>
                  </a:lnTo>
                  <a:lnTo>
                    <a:pt x="1099" y="281"/>
                  </a:lnTo>
                  <a:lnTo>
                    <a:pt x="1108" y="267"/>
                  </a:lnTo>
                  <a:lnTo>
                    <a:pt x="1112" y="165"/>
                  </a:lnTo>
                  <a:lnTo>
                    <a:pt x="1088" y="145"/>
                  </a:lnTo>
                  <a:lnTo>
                    <a:pt x="1078" y="138"/>
                  </a:lnTo>
                  <a:lnTo>
                    <a:pt x="1068" y="129"/>
                  </a:lnTo>
                  <a:lnTo>
                    <a:pt x="1061" y="124"/>
                  </a:lnTo>
                  <a:lnTo>
                    <a:pt x="1056" y="121"/>
                  </a:lnTo>
                  <a:lnTo>
                    <a:pt x="1050" y="117"/>
                  </a:lnTo>
                  <a:lnTo>
                    <a:pt x="1045" y="138"/>
                  </a:lnTo>
                  <a:lnTo>
                    <a:pt x="1035" y="158"/>
                  </a:lnTo>
                  <a:lnTo>
                    <a:pt x="1028" y="169"/>
                  </a:lnTo>
                  <a:lnTo>
                    <a:pt x="1019" y="182"/>
                  </a:lnTo>
                  <a:lnTo>
                    <a:pt x="1002" y="201"/>
                  </a:lnTo>
                  <a:lnTo>
                    <a:pt x="990" y="212"/>
                  </a:lnTo>
                  <a:lnTo>
                    <a:pt x="977" y="216"/>
                  </a:lnTo>
                  <a:lnTo>
                    <a:pt x="972" y="275"/>
                  </a:lnTo>
                  <a:lnTo>
                    <a:pt x="964" y="297"/>
                  </a:lnTo>
                  <a:lnTo>
                    <a:pt x="958" y="310"/>
                  </a:lnTo>
                  <a:lnTo>
                    <a:pt x="951" y="321"/>
                  </a:lnTo>
                  <a:lnTo>
                    <a:pt x="933" y="337"/>
                  </a:lnTo>
                  <a:lnTo>
                    <a:pt x="922" y="344"/>
                  </a:lnTo>
                  <a:lnTo>
                    <a:pt x="908" y="350"/>
                  </a:lnTo>
                  <a:lnTo>
                    <a:pt x="881" y="355"/>
                  </a:lnTo>
                  <a:lnTo>
                    <a:pt x="858" y="357"/>
                  </a:lnTo>
                  <a:lnTo>
                    <a:pt x="838" y="352"/>
                  </a:lnTo>
                  <a:lnTo>
                    <a:pt x="822" y="346"/>
                  </a:lnTo>
                  <a:lnTo>
                    <a:pt x="796" y="321"/>
                  </a:lnTo>
                  <a:lnTo>
                    <a:pt x="783" y="303"/>
                  </a:lnTo>
                  <a:lnTo>
                    <a:pt x="773" y="282"/>
                  </a:lnTo>
                  <a:lnTo>
                    <a:pt x="768" y="259"/>
                  </a:lnTo>
                  <a:lnTo>
                    <a:pt x="767" y="235"/>
                  </a:lnTo>
                  <a:lnTo>
                    <a:pt x="769" y="212"/>
                  </a:lnTo>
                  <a:lnTo>
                    <a:pt x="775" y="190"/>
                  </a:lnTo>
                  <a:lnTo>
                    <a:pt x="782" y="172"/>
                  </a:lnTo>
                  <a:lnTo>
                    <a:pt x="789" y="157"/>
                  </a:lnTo>
                  <a:lnTo>
                    <a:pt x="796" y="143"/>
                  </a:lnTo>
                  <a:lnTo>
                    <a:pt x="733" y="0"/>
                  </a:lnTo>
                  <a:lnTo>
                    <a:pt x="707" y="500"/>
                  </a:lnTo>
                  <a:lnTo>
                    <a:pt x="426" y="491"/>
                  </a:lnTo>
                  <a:lnTo>
                    <a:pt x="390" y="380"/>
                  </a:lnTo>
                  <a:lnTo>
                    <a:pt x="383" y="385"/>
                  </a:lnTo>
                  <a:lnTo>
                    <a:pt x="375" y="390"/>
                  </a:lnTo>
                  <a:lnTo>
                    <a:pt x="364" y="396"/>
                  </a:lnTo>
                  <a:lnTo>
                    <a:pt x="350" y="405"/>
                  </a:lnTo>
                  <a:lnTo>
                    <a:pt x="335" y="413"/>
                  </a:lnTo>
                  <a:lnTo>
                    <a:pt x="317" y="420"/>
                  </a:lnTo>
                  <a:lnTo>
                    <a:pt x="301" y="427"/>
                  </a:lnTo>
                  <a:lnTo>
                    <a:pt x="282" y="435"/>
                  </a:lnTo>
                  <a:lnTo>
                    <a:pt x="261" y="438"/>
                  </a:lnTo>
                  <a:lnTo>
                    <a:pt x="221" y="440"/>
                  </a:lnTo>
                  <a:lnTo>
                    <a:pt x="184" y="429"/>
                  </a:lnTo>
                  <a:lnTo>
                    <a:pt x="152" y="403"/>
                  </a:lnTo>
                  <a:lnTo>
                    <a:pt x="140" y="384"/>
                  </a:lnTo>
                  <a:lnTo>
                    <a:pt x="127" y="366"/>
                  </a:lnTo>
                  <a:lnTo>
                    <a:pt x="118" y="350"/>
                  </a:lnTo>
                  <a:lnTo>
                    <a:pt x="109" y="332"/>
                  </a:lnTo>
                  <a:lnTo>
                    <a:pt x="93" y="267"/>
                  </a:lnTo>
                  <a:lnTo>
                    <a:pt x="95" y="212"/>
                  </a:lnTo>
                  <a:lnTo>
                    <a:pt x="104" y="187"/>
                  </a:lnTo>
                  <a:lnTo>
                    <a:pt x="113" y="167"/>
                  </a:lnTo>
                  <a:lnTo>
                    <a:pt x="127" y="145"/>
                  </a:lnTo>
                  <a:lnTo>
                    <a:pt x="146" y="123"/>
                  </a:lnTo>
                  <a:lnTo>
                    <a:pt x="170" y="99"/>
                  </a:lnTo>
                  <a:lnTo>
                    <a:pt x="193" y="76"/>
                  </a:lnTo>
                  <a:lnTo>
                    <a:pt x="214" y="55"/>
                  </a:lnTo>
                  <a:lnTo>
                    <a:pt x="232" y="39"/>
                  </a:lnTo>
                  <a:lnTo>
                    <a:pt x="248" y="24"/>
                  </a:lnTo>
                  <a:close/>
                </a:path>
              </a:pathLst>
            </a:custGeom>
            <a:solidFill>
              <a:schemeClr val="accent1"/>
            </a:solidFill>
            <a:ln w="9360">
              <a:solidFill>
                <a:srgbClr val="000000"/>
              </a:solidFill>
              <a:round/>
            </a:ln>
          </p:spPr>
          <p:style>
            <a:lnRef idx="0">
              <a:scrgbClr r="0" g="0" b="0"/>
            </a:lnRef>
            <a:fillRef idx="0">
              <a:scrgbClr r="0" g="0" b="0"/>
            </a:fillRef>
            <a:effectRef idx="0">
              <a:scrgbClr r="0" g="0" b="0"/>
            </a:effectRef>
            <a:fontRef idx="minor"/>
          </p:style>
        </p:sp>
        <p:sp>
          <p:nvSpPr>
            <p:cNvPr id="505" name="CustomShape 25"/>
            <p:cNvSpPr/>
            <p:nvPr/>
          </p:nvSpPr>
          <p:spPr>
            <a:xfrm>
              <a:off x="3890880" y="4546440"/>
              <a:ext cx="617040" cy="139320"/>
            </a:xfrm>
            <a:custGeom>
              <a:avLst/>
              <a:gdLst/>
              <a:ahLst/>
              <a:cxnLst/>
              <a:rect l="l" t="t" r="r" b="b"/>
              <a:pathLst>
                <a:path w="1169" h="264">
                  <a:moveTo>
                    <a:pt x="48" y="0"/>
                  </a:moveTo>
                  <a:lnTo>
                    <a:pt x="35" y="16"/>
                  </a:lnTo>
                  <a:lnTo>
                    <a:pt x="22" y="33"/>
                  </a:lnTo>
                  <a:lnTo>
                    <a:pt x="10" y="55"/>
                  </a:lnTo>
                  <a:lnTo>
                    <a:pt x="0" y="108"/>
                  </a:lnTo>
                  <a:lnTo>
                    <a:pt x="2" y="123"/>
                  </a:lnTo>
                  <a:lnTo>
                    <a:pt x="9" y="139"/>
                  </a:lnTo>
                  <a:lnTo>
                    <a:pt x="15" y="154"/>
                  </a:lnTo>
                  <a:lnTo>
                    <a:pt x="29" y="168"/>
                  </a:lnTo>
                  <a:lnTo>
                    <a:pt x="33" y="170"/>
                  </a:lnTo>
                  <a:lnTo>
                    <a:pt x="39" y="176"/>
                  </a:lnTo>
                  <a:lnTo>
                    <a:pt x="54" y="181"/>
                  </a:lnTo>
                  <a:lnTo>
                    <a:pt x="72" y="188"/>
                  </a:lnTo>
                  <a:lnTo>
                    <a:pt x="97" y="195"/>
                  </a:lnTo>
                  <a:lnTo>
                    <a:pt x="123" y="201"/>
                  </a:lnTo>
                  <a:lnTo>
                    <a:pt x="153" y="207"/>
                  </a:lnTo>
                  <a:lnTo>
                    <a:pt x="186" y="213"/>
                  </a:lnTo>
                  <a:lnTo>
                    <a:pt x="224" y="218"/>
                  </a:lnTo>
                  <a:lnTo>
                    <a:pt x="262" y="224"/>
                  </a:lnTo>
                  <a:lnTo>
                    <a:pt x="303" y="229"/>
                  </a:lnTo>
                  <a:lnTo>
                    <a:pt x="346" y="234"/>
                  </a:lnTo>
                  <a:lnTo>
                    <a:pt x="392" y="238"/>
                  </a:lnTo>
                  <a:lnTo>
                    <a:pt x="437" y="243"/>
                  </a:lnTo>
                  <a:lnTo>
                    <a:pt x="484" y="246"/>
                  </a:lnTo>
                  <a:lnTo>
                    <a:pt x="579" y="253"/>
                  </a:lnTo>
                  <a:lnTo>
                    <a:pt x="673" y="258"/>
                  </a:lnTo>
                  <a:lnTo>
                    <a:pt x="765" y="261"/>
                  </a:lnTo>
                  <a:lnTo>
                    <a:pt x="930" y="264"/>
                  </a:lnTo>
                  <a:lnTo>
                    <a:pt x="1054" y="261"/>
                  </a:lnTo>
                  <a:lnTo>
                    <a:pt x="1093" y="254"/>
                  </a:lnTo>
                  <a:lnTo>
                    <a:pt x="1114" y="247"/>
                  </a:lnTo>
                  <a:lnTo>
                    <a:pt x="1147" y="207"/>
                  </a:lnTo>
                  <a:lnTo>
                    <a:pt x="1163" y="155"/>
                  </a:lnTo>
                  <a:lnTo>
                    <a:pt x="1169" y="95"/>
                  </a:lnTo>
                  <a:lnTo>
                    <a:pt x="1156" y="104"/>
                  </a:lnTo>
                  <a:lnTo>
                    <a:pt x="1150" y="110"/>
                  </a:lnTo>
                  <a:lnTo>
                    <a:pt x="1143" y="115"/>
                  </a:lnTo>
                  <a:lnTo>
                    <a:pt x="1132" y="122"/>
                  </a:lnTo>
                  <a:lnTo>
                    <a:pt x="1121" y="128"/>
                  </a:lnTo>
                  <a:lnTo>
                    <a:pt x="1107" y="134"/>
                  </a:lnTo>
                  <a:lnTo>
                    <a:pt x="1090" y="141"/>
                  </a:lnTo>
                  <a:lnTo>
                    <a:pt x="1074" y="147"/>
                  </a:lnTo>
                  <a:lnTo>
                    <a:pt x="1054" y="154"/>
                  </a:lnTo>
                  <a:lnTo>
                    <a:pt x="1032" y="159"/>
                  </a:lnTo>
                  <a:lnTo>
                    <a:pt x="1009" y="163"/>
                  </a:lnTo>
                  <a:lnTo>
                    <a:pt x="983" y="169"/>
                  </a:lnTo>
                  <a:lnTo>
                    <a:pt x="955" y="172"/>
                  </a:lnTo>
                  <a:lnTo>
                    <a:pt x="875" y="176"/>
                  </a:lnTo>
                  <a:lnTo>
                    <a:pt x="758" y="177"/>
                  </a:lnTo>
                  <a:lnTo>
                    <a:pt x="469" y="169"/>
                  </a:lnTo>
                  <a:lnTo>
                    <a:pt x="325" y="161"/>
                  </a:lnTo>
                  <a:lnTo>
                    <a:pt x="259" y="154"/>
                  </a:lnTo>
                  <a:lnTo>
                    <a:pt x="199" y="147"/>
                  </a:lnTo>
                  <a:lnTo>
                    <a:pt x="148" y="140"/>
                  </a:lnTo>
                  <a:lnTo>
                    <a:pt x="106" y="132"/>
                  </a:lnTo>
                  <a:lnTo>
                    <a:pt x="76" y="122"/>
                  </a:lnTo>
                  <a:lnTo>
                    <a:pt x="60" y="111"/>
                  </a:lnTo>
                  <a:lnTo>
                    <a:pt x="46" y="89"/>
                  </a:lnTo>
                  <a:lnTo>
                    <a:pt x="43" y="70"/>
                  </a:lnTo>
                  <a:lnTo>
                    <a:pt x="44" y="51"/>
                  </a:lnTo>
                  <a:lnTo>
                    <a:pt x="51" y="34"/>
                  </a:lnTo>
                  <a:lnTo>
                    <a:pt x="61" y="20"/>
                  </a:lnTo>
                  <a:lnTo>
                    <a:pt x="69" y="9"/>
                  </a:lnTo>
                  <a:lnTo>
                    <a:pt x="80" y="1"/>
                  </a:lnTo>
                  <a:lnTo>
                    <a:pt x="48" y="0"/>
                  </a:lnTo>
                  <a:close/>
                </a:path>
              </a:pathLst>
            </a:custGeom>
            <a:solidFill>
              <a:schemeClr val="accent1"/>
            </a:solidFill>
            <a:ln w="9360">
              <a:solidFill>
                <a:srgbClr val="000000"/>
              </a:solidFill>
              <a:round/>
            </a:ln>
          </p:spPr>
          <p:style>
            <a:lnRef idx="0">
              <a:scrgbClr r="0" g="0" b="0"/>
            </a:lnRef>
            <a:fillRef idx="0">
              <a:scrgbClr r="0" g="0" b="0"/>
            </a:fillRef>
            <a:effectRef idx="0">
              <a:scrgbClr r="0" g="0" b="0"/>
            </a:effectRef>
            <a:fontRef idx="minor"/>
          </p:style>
        </p:sp>
        <p:sp>
          <p:nvSpPr>
            <p:cNvPr id="506" name="CustomShape 26"/>
            <p:cNvSpPr/>
            <p:nvPr/>
          </p:nvSpPr>
          <p:spPr>
            <a:xfrm>
              <a:off x="4035600" y="4651200"/>
              <a:ext cx="263160" cy="114120"/>
            </a:xfrm>
            <a:custGeom>
              <a:avLst/>
              <a:gdLst/>
              <a:ahLst/>
              <a:cxnLst/>
              <a:rect l="l" t="t" r="r" b="b"/>
              <a:pathLst>
                <a:path w="499" h="215">
                  <a:moveTo>
                    <a:pt x="0" y="0"/>
                  </a:moveTo>
                  <a:lnTo>
                    <a:pt x="4" y="19"/>
                  </a:lnTo>
                  <a:lnTo>
                    <a:pt x="8" y="41"/>
                  </a:lnTo>
                  <a:lnTo>
                    <a:pt x="18" y="69"/>
                  </a:lnTo>
                  <a:lnTo>
                    <a:pt x="25" y="84"/>
                  </a:lnTo>
                  <a:lnTo>
                    <a:pt x="33" y="99"/>
                  </a:lnTo>
                  <a:lnTo>
                    <a:pt x="41" y="114"/>
                  </a:lnTo>
                  <a:lnTo>
                    <a:pt x="54" y="130"/>
                  </a:lnTo>
                  <a:lnTo>
                    <a:pt x="66" y="143"/>
                  </a:lnTo>
                  <a:lnTo>
                    <a:pt x="81" y="157"/>
                  </a:lnTo>
                  <a:lnTo>
                    <a:pt x="90" y="164"/>
                  </a:lnTo>
                  <a:lnTo>
                    <a:pt x="99" y="169"/>
                  </a:lnTo>
                  <a:lnTo>
                    <a:pt x="108" y="176"/>
                  </a:lnTo>
                  <a:lnTo>
                    <a:pt x="119" y="182"/>
                  </a:lnTo>
                  <a:lnTo>
                    <a:pt x="128" y="187"/>
                  </a:lnTo>
                  <a:lnTo>
                    <a:pt x="139" y="191"/>
                  </a:lnTo>
                  <a:lnTo>
                    <a:pt x="149" y="196"/>
                  </a:lnTo>
                  <a:lnTo>
                    <a:pt x="160" y="200"/>
                  </a:lnTo>
                  <a:lnTo>
                    <a:pt x="182" y="207"/>
                  </a:lnTo>
                  <a:lnTo>
                    <a:pt x="203" y="211"/>
                  </a:lnTo>
                  <a:lnTo>
                    <a:pt x="245" y="215"/>
                  </a:lnTo>
                  <a:lnTo>
                    <a:pt x="285" y="215"/>
                  </a:lnTo>
                  <a:lnTo>
                    <a:pt x="324" y="209"/>
                  </a:lnTo>
                  <a:lnTo>
                    <a:pt x="357" y="201"/>
                  </a:lnTo>
                  <a:lnTo>
                    <a:pt x="372" y="197"/>
                  </a:lnTo>
                  <a:lnTo>
                    <a:pt x="386" y="191"/>
                  </a:lnTo>
                  <a:lnTo>
                    <a:pt x="397" y="185"/>
                  </a:lnTo>
                  <a:lnTo>
                    <a:pt x="408" y="178"/>
                  </a:lnTo>
                  <a:lnTo>
                    <a:pt x="426" y="161"/>
                  </a:lnTo>
                  <a:lnTo>
                    <a:pt x="444" y="141"/>
                  </a:lnTo>
                  <a:lnTo>
                    <a:pt x="459" y="117"/>
                  </a:lnTo>
                  <a:lnTo>
                    <a:pt x="471" y="92"/>
                  </a:lnTo>
                  <a:lnTo>
                    <a:pt x="484" y="70"/>
                  </a:lnTo>
                  <a:lnTo>
                    <a:pt x="492" y="52"/>
                  </a:lnTo>
                  <a:lnTo>
                    <a:pt x="499" y="35"/>
                  </a:lnTo>
                  <a:lnTo>
                    <a:pt x="0" y="0"/>
                  </a:lnTo>
                  <a:close/>
                </a:path>
              </a:pathLst>
            </a:custGeom>
            <a:solidFill>
              <a:schemeClr val="accent1"/>
            </a:solidFill>
            <a:ln w="9360">
              <a:solidFill>
                <a:srgbClr val="000000"/>
              </a:solidFill>
              <a:round/>
            </a:ln>
          </p:spPr>
          <p:style>
            <a:lnRef idx="0">
              <a:scrgbClr r="0" g="0" b="0"/>
            </a:lnRef>
            <a:fillRef idx="0">
              <a:scrgbClr r="0" g="0" b="0"/>
            </a:fillRef>
            <a:effectRef idx="0">
              <a:scrgbClr r="0" g="0" b="0"/>
            </a:effectRef>
            <a:fontRef idx="minor"/>
          </p:style>
        </p:sp>
        <p:sp>
          <p:nvSpPr>
            <p:cNvPr id="507" name="CustomShape 27"/>
            <p:cNvSpPr/>
            <p:nvPr/>
          </p:nvSpPr>
          <p:spPr>
            <a:xfrm>
              <a:off x="4278240" y="4243320"/>
              <a:ext cx="1158480" cy="304560"/>
            </a:xfrm>
            <a:custGeom>
              <a:avLst/>
              <a:gdLst/>
              <a:ahLst/>
              <a:cxnLst/>
              <a:rect l="l" t="t" r="r" b="b"/>
              <a:pathLst>
                <a:path w="2189" h="575">
                  <a:moveTo>
                    <a:pt x="33" y="273"/>
                  </a:moveTo>
                  <a:lnTo>
                    <a:pt x="42" y="266"/>
                  </a:lnTo>
                  <a:lnTo>
                    <a:pt x="51" y="258"/>
                  </a:lnTo>
                  <a:lnTo>
                    <a:pt x="57" y="252"/>
                  </a:lnTo>
                  <a:lnTo>
                    <a:pt x="64" y="249"/>
                  </a:lnTo>
                  <a:lnTo>
                    <a:pt x="71" y="245"/>
                  </a:lnTo>
                  <a:lnTo>
                    <a:pt x="79" y="242"/>
                  </a:lnTo>
                  <a:lnTo>
                    <a:pt x="95" y="237"/>
                  </a:lnTo>
                  <a:lnTo>
                    <a:pt x="115" y="235"/>
                  </a:lnTo>
                  <a:lnTo>
                    <a:pt x="135" y="240"/>
                  </a:lnTo>
                  <a:lnTo>
                    <a:pt x="155" y="248"/>
                  </a:lnTo>
                  <a:lnTo>
                    <a:pt x="166" y="253"/>
                  </a:lnTo>
                  <a:lnTo>
                    <a:pt x="174" y="259"/>
                  </a:lnTo>
                  <a:lnTo>
                    <a:pt x="206" y="284"/>
                  </a:lnTo>
                  <a:lnTo>
                    <a:pt x="225" y="311"/>
                  </a:lnTo>
                  <a:lnTo>
                    <a:pt x="232" y="335"/>
                  </a:lnTo>
                  <a:lnTo>
                    <a:pt x="237" y="396"/>
                  </a:lnTo>
                  <a:lnTo>
                    <a:pt x="244" y="438"/>
                  </a:lnTo>
                  <a:lnTo>
                    <a:pt x="251" y="430"/>
                  </a:lnTo>
                  <a:lnTo>
                    <a:pt x="269" y="406"/>
                  </a:lnTo>
                  <a:lnTo>
                    <a:pt x="281" y="374"/>
                  </a:lnTo>
                  <a:lnTo>
                    <a:pt x="284" y="341"/>
                  </a:lnTo>
                  <a:lnTo>
                    <a:pt x="280" y="324"/>
                  </a:lnTo>
                  <a:lnTo>
                    <a:pt x="273" y="307"/>
                  </a:lnTo>
                  <a:lnTo>
                    <a:pt x="266" y="292"/>
                  </a:lnTo>
                  <a:lnTo>
                    <a:pt x="257" y="278"/>
                  </a:lnTo>
                  <a:lnTo>
                    <a:pt x="248" y="264"/>
                  </a:lnTo>
                  <a:lnTo>
                    <a:pt x="239" y="252"/>
                  </a:lnTo>
                  <a:lnTo>
                    <a:pt x="221" y="235"/>
                  </a:lnTo>
                  <a:lnTo>
                    <a:pt x="210" y="229"/>
                  </a:lnTo>
                  <a:lnTo>
                    <a:pt x="197" y="223"/>
                  </a:lnTo>
                  <a:lnTo>
                    <a:pt x="184" y="218"/>
                  </a:lnTo>
                  <a:lnTo>
                    <a:pt x="170" y="212"/>
                  </a:lnTo>
                  <a:lnTo>
                    <a:pt x="146" y="205"/>
                  </a:lnTo>
                  <a:lnTo>
                    <a:pt x="137" y="204"/>
                  </a:lnTo>
                  <a:lnTo>
                    <a:pt x="149" y="200"/>
                  </a:lnTo>
                  <a:lnTo>
                    <a:pt x="179" y="194"/>
                  </a:lnTo>
                  <a:lnTo>
                    <a:pt x="221" y="193"/>
                  </a:lnTo>
                  <a:lnTo>
                    <a:pt x="266" y="200"/>
                  </a:lnTo>
                  <a:lnTo>
                    <a:pt x="287" y="208"/>
                  </a:lnTo>
                  <a:lnTo>
                    <a:pt x="304" y="216"/>
                  </a:lnTo>
                  <a:lnTo>
                    <a:pt x="317" y="224"/>
                  </a:lnTo>
                  <a:lnTo>
                    <a:pt x="328" y="231"/>
                  </a:lnTo>
                  <a:lnTo>
                    <a:pt x="345" y="249"/>
                  </a:lnTo>
                  <a:lnTo>
                    <a:pt x="350" y="245"/>
                  </a:lnTo>
                  <a:lnTo>
                    <a:pt x="357" y="241"/>
                  </a:lnTo>
                  <a:lnTo>
                    <a:pt x="367" y="234"/>
                  </a:lnTo>
                  <a:lnTo>
                    <a:pt x="378" y="227"/>
                  </a:lnTo>
                  <a:lnTo>
                    <a:pt x="393" y="219"/>
                  </a:lnTo>
                  <a:lnTo>
                    <a:pt x="400" y="215"/>
                  </a:lnTo>
                  <a:lnTo>
                    <a:pt x="410" y="211"/>
                  </a:lnTo>
                  <a:lnTo>
                    <a:pt x="418" y="205"/>
                  </a:lnTo>
                  <a:lnTo>
                    <a:pt x="428" y="202"/>
                  </a:lnTo>
                  <a:lnTo>
                    <a:pt x="437" y="197"/>
                  </a:lnTo>
                  <a:lnTo>
                    <a:pt x="447" y="193"/>
                  </a:lnTo>
                  <a:lnTo>
                    <a:pt x="458" y="190"/>
                  </a:lnTo>
                  <a:lnTo>
                    <a:pt x="470" y="185"/>
                  </a:lnTo>
                  <a:lnTo>
                    <a:pt x="492" y="178"/>
                  </a:lnTo>
                  <a:lnTo>
                    <a:pt x="518" y="172"/>
                  </a:lnTo>
                  <a:lnTo>
                    <a:pt x="545" y="167"/>
                  </a:lnTo>
                  <a:lnTo>
                    <a:pt x="572" y="164"/>
                  </a:lnTo>
                  <a:lnTo>
                    <a:pt x="630" y="163"/>
                  </a:lnTo>
                  <a:lnTo>
                    <a:pt x="800" y="175"/>
                  </a:lnTo>
                  <a:lnTo>
                    <a:pt x="831" y="185"/>
                  </a:lnTo>
                  <a:lnTo>
                    <a:pt x="848" y="190"/>
                  </a:lnTo>
                  <a:lnTo>
                    <a:pt x="866" y="198"/>
                  </a:lnTo>
                  <a:lnTo>
                    <a:pt x="875" y="202"/>
                  </a:lnTo>
                  <a:lnTo>
                    <a:pt x="884" y="208"/>
                  </a:lnTo>
                  <a:lnTo>
                    <a:pt x="895" y="212"/>
                  </a:lnTo>
                  <a:lnTo>
                    <a:pt x="904" y="219"/>
                  </a:lnTo>
                  <a:lnTo>
                    <a:pt x="917" y="224"/>
                  </a:lnTo>
                  <a:lnTo>
                    <a:pt x="926" y="231"/>
                  </a:lnTo>
                  <a:lnTo>
                    <a:pt x="940" y="238"/>
                  </a:lnTo>
                  <a:lnTo>
                    <a:pt x="953" y="246"/>
                  </a:lnTo>
                  <a:lnTo>
                    <a:pt x="966" y="256"/>
                  </a:lnTo>
                  <a:lnTo>
                    <a:pt x="973" y="260"/>
                  </a:lnTo>
                  <a:lnTo>
                    <a:pt x="980" y="266"/>
                  </a:lnTo>
                  <a:lnTo>
                    <a:pt x="1006" y="286"/>
                  </a:lnTo>
                  <a:lnTo>
                    <a:pt x="1032" y="311"/>
                  </a:lnTo>
                  <a:lnTo>
                    <a:pt x="1059" y="335"/>
                  </a:lnTo>
                  <a:lnTo>
                    <a:pt x="1072" y="350"/>
                  </a:lnTo>
                  <a:lnTo>
                    <a:pt x="1085" y="363"/>
                  </a:lnTo>
                  <a:lnTo>
                    <a:pt x="1097" y="376"/>
                  </a:lnTo>
                  <a:lnTo>
                    <a:pt x="1110" y="390"/>
                  </a:lnTo>
                  <a:lnTo>
                    <a:pt x="1122" y="403"/>
                  </a:lnTo>
                  <a:lnTo>
                    <a:pt x="1133" y="419"/>
                  </a:lnTo>
                  <a:lnTo>
                    <a:pt x="1144" y="432"/>
                  </a:lnTo>
                  <a:lnTo>
                    <a:pt x="1155" y="445"/>
                  </a:lnTo>
                  <a:lnTo>
                    <a:pt x="1166" y="458"/>
                  </a:lnTo>
                  <a:lnTo>
                    <a:pt x="1176" y="472"/>
                  </a:lnTo>
                  <a:lnTo>
                    <a:pt x="1195" y="496"/>
                  </a:lnTo>
                  <a:lnTo>
                    <a:pt x="1212" y="518"/>
                  </a:lnTo>
                  <a:lnTo>
                    <a:pt x="1225" y="538"/>
                  </a:lnTo>
                  <a:lnTo>
                    <a:pt x="1236" y="553"/>
                  </a:lnTo>
                  <a:lnTo>
                    <a:pt x="1246" y="566"/>
                  </a:lnTo>
                  <a:lnTo>
                    <a:pt x="1253" y="575"/>
                  </a:lnTo>
                  <a:lnTo>
                    <a:pt x="1839" y="533"/>
                  </a:lnTo>
                  <a:lnTo>
                    <a:pt x="1830" y="502"/>
                  </a:lnTo>
                  <a:lnTo>
                    <a:pt x="1818" y="431"/>
                  </a:lnTo>
                  <a:lnTo>
                    <a:pt x="1819" y="384"/>
                  </a:lnTo>
                  <a:lnTo>
                    <a:pt x="1829" y="336"/>
                  </a:lnTo>
                  <a:lnTo>
                    <a:pt x="1837" y="313"/>
                  </a:lnTo>
                  <a:lnTo>
                    <a:pt x="1843" y="300"/>
                  </a:lnTo>
                  <a:lnTo>
                    <a:pt x="1850" y="289"/>
                  </a:lnTo>
                  <a:lnTo>
                    <a:pt x="1857" y="277"/>
                  </a:lnTo>
                  <a:lnTo>
                    <a:pt x="1865" y="266"/>
                  </a:lnTo>
                  <a:lnTo>
                    <a:pt x="1884" y="244"/>
                  </a:lnTo>
                  <a:lnTo>
                    <a:pt x="1903" y="222"/>
                  </a:lnTo>
                  <a:lnTo>
                    <a:pt x="1920" y="205"/>
                  </a:lnTo>
                  <a:lnTo>
                    <a:pt x="1935" y="189"/>
                  </a:lnTo>
                  <a:lnTo>
                    <a:pt x="1947" y="175"/>
                  </a:lnTo>
                  <a:lnTo>
                    <a:pt x="1968" y="152"/>
                  </a:lnTo>
                  <a:lnTo>
                    <a:pt x="1986" y="135"/>
                  </a:lnTo>
                  <a:lnTo>
                    <a:pt x="2000" y="124"/>
                  </a:lnTo>
                  <a:lnTo>
                    <a:pt x="2008" y="120"/>
                  </a:lnTo>
                  <a:lnTo>
                    <a:pt x="2016" y="116"/>
                  </a:lnTo>
                  <a:lnTo>
                    <a:pt x="2036" y="110"/>
                  </a:lnTo>
                  <a:lnTo>
                    <a:pt x="2062" y="106"/>
                  </a:lnTo>
                  <a:lnTo>
                    <a:pt x="2116" y="102"/>
                  </a:lnTo>
                  <a:lnTo>
                    <a:pt x="2156" y="99"/>
                  </a:lnTo>
                  <a:lnTo>
                    <a:pt x="2189" y="99"/>
                  </a:lnTo>
                  <a:lnTo>
                    <a:pt x="2088" y="0"/>
                  </a:lnTo>
                  <a:lnTo>
                    <a:pt x="1232" y="17"/>
                  </a:lnTo>
                  <a:lnTo>
                    <a:pt x="0" y="94"/>
                  </a:lnTo>
                  <a:lnTo>
                    <a:pt x="33" y="273"/>
                  </a:lnTo>
                  <a:close/>
                </a:path>
              </a:pathLst>
            </a:custGeom>
            <a:solidFill>
              <a:schemeClr val="accent1"/>
            </a:solidFill>
            <a:ln w="9360">
              <a:solidFill>
                <a:srgbClr val="000000"/>
              </a:solidFill>
              <a:round/>
            </a:ln>
          </p:spPr>
          <p:style>
            <a:lnRef idx="0">
              <a:scrgbClr r="0" g="0" b="0"/>
            </a:lnRef>
            <a:fillRef idx="0">
              <a:scrgbClr r="0" g="0" b="0"/>
            </a:fillRef>
            <a:effectRef idx="0">
              <a:scrgbClr r="0" g="0" b="0"/>
            </a:effectRef>
            <a:fontRef idx="minor"/>
          </p:style>
        </p:sp>
        <p:sp>
          <p:nvSpPr>
            <p:cNvPr id="508" name="CustomShape 28"/>
            <p:cNvSpPr/>
            <p:nvPr/>
          </p:nvSpPr>
          <p:spPr>
            <a:xfrm>
              <a:off x="3973680" y="4356000"/>
              <a:ext cx="126720" cy="134640"/>
            </a:xfrm>
            <a:custGeom>
              <a:avLst/>
              <a:gdLst/>
              <a:ahLst/>
              <a:cxnLst/>
              <a:rect l="l" t="t" r="r" b="b"/>
              <a:pathLst>
                <a:path w="240" h="255">
                  <a:moveTo>
                    <a:pt x="43" y="237"/>
                  </a:moveTo>
                  <a:lnTo>
                    <a:pt x="36" y="229"/>
                  </a:lnTo>
                  <a:lnTo>
                    <a:pt x="21" y="204"/>
                  </a:lnTo>
                  <a:lnTo>
                    <a:pt x="7" y="168"/>
                  </a:lnTo>
                  <a:lnTo>
                    <a:pt x="0" y="121"/>
                  </a:lnTo>
                  <a:lnTo>
                    <a:pt x="4" y="96"/>
                  </a:lnTo>
                  <a:lnTo>
                    <a:pt x="13" y="73"/>
                  </a:lnTo>
                  <a:lnTo>
                    <a:pt x="20" y="62"/>
                  </a:lnTo>
                  <a:lnTo>
                    <a:pt x="25" y="52"/>
                  </a:lnTo>
                  <a:lnTo>
                    <a:pt x="40" y="33"/>
                  </a:lnTo>
                  <a:lnTo>
                    <a:pt x="61" y="18"/>
                  </a:lnTo>
                  <a:lnTo>
                    <a:pt x="71" y="12"/>
                  </a:lnTo>
                  <a:lnTo>
                    <a:pt x="82" y="8"/>
                  </a:lnTo>
                  <a:lnTo>
                    <a:pt x="93" y="3"/>
                  </a:lnTo>
                  <a:lnTo>
                    <a:pt x="105" y="0"/>
                  </a:lnTo>
                  <a:lnTo>
                    <a:pt x="129" y="0"/>
                  </a:lnTo>
                  <a:lnTo>
                    <a:pt x="175" y="8"/>
                  </a:lnTo>
                  <a:lnTo>
                    <a:pt x="193" y="18"/>
                  </a:lnTo>
                  <a:lnTo>
                    <a:pt x="202" y="23"/>
                  </a:lnTo>
                  <a:lnTo>
                    <a:pt x="208" y="29"/>
                  </a:lnTo>
                  <a:lnTo>
                    <a:pt x="230" y="54"/>
                  </a:lnTo>
                  <a:lnTo>
                    <a:pt x="239" y="77"/>
                  </a:lnTo>
                  <a:lnTo>
                    <a:pt x="240" y="149"/>
                  </a:lnTo>
                  <a:lnTo>
                    <a:pt x="239" y="198"/>
                  </a:lnTo>
                  <a:lnTo>
                    <a:pt x="230" y="207"/>
                  </a:lnTo>
                  <a:lnTo>
                    <a:pt x="206" y="224"/>
                  </a:lnTo>
                  <a:lnTo>
                    <a:pt x="197" y="230"/>
                  </a:lnTo>
                  <a:lnTo>
                    <a:pt x="191" y="235"/>
                  </a:lnTo>
                  <a:lnTo>
                    <a:pt x="182" y="240"/>
                  </a:lnTo>
                  <a:lnTo>
                    <a:pt x="175" y="245"/>
                  </a:lnTo>
                  <a:lnTo>
                    <a:pt x="163" y="252"/>
                  </a:lnTo>
                  <a:lnTo>
                    <a:pt x="149" y="255"/>
                  </a:lnTo>
                  <a:lnTo>
                    <a:pt x="102" y="253"/>
                  </a:lnTo>
                  <a:lnTo>
                    <a:pt x="79" y="249"/>
                  </a:lnTo>
                  <a:lnTo>
                    <a:pt x="82" y="224"/>
                  </a:lnTo>
                  <a:lnTo>
                    <a:pt x="166" y="165"/>
                  </a:lnTo>
                  <a:lnTo>
                    <a:pt x="175" y="123"/>
                  </a:lnTo>
                  <a:lnTo>
                    <a:pt x="174" y="84"/>
                  </a:lnTo>
                  <a:lnTo>
                    <a:pt x="168" y="70"/>
                  </a:lnTo>
                  <a:lnTo>
                    <a:pt x="159" y="58"/>
                  </a:lnTo>
                  <a:lnTo>
                    <a:pt x="153" y="54"/>
                  </a:lnTo>
                  <a:lnTo>
                    <a:pt x="148" y="50"/>
                  </a:lnTo>
                  <a:lnTo>
                    <a:pt x="133" y="46"/>
                  </a:lnTo>
                  <a:lnTo>
                    <a:pt x="101" y="43"/>
                  </a:lnTo>
                  <a:lnTo>
                    <a:pt x="75" y="47"/>
                  </a:lnTo>
                  <a:lnTo>
                    <a:pt x="53" y="62"/>
                  </a:lnTo>
                  <a:lnTo>
                    <a:pt x="36" y="84"/>
                  </a:lnTo>
                  <a:lnTo>
                    <a:pt x="33" y="117"/>
                  </a:lnTo>
                  <a:lnTo>
                    <a:pt x="36" y="135"/>
                  </a:lnTo>
                  <a:lnTo>
                    <a:pt x="42" y="153"/>
                  </a:lnTo>
                  <a:lnTo>
                    <a:pt x="49" y="168"/>
                  </a:lnTo>
                  <a:lnTo>
                    <a:pt x="55" y="182"/>
                  </a:lnTo>
                  <a:lnTo>
                    <a:pt x="61" y="193"/>
                  </a:lnTo>
                  <a:lnTo>
                    <a:pt x="43" y="237"/>
                  </a:lnTo>
                  <a:close/>
                </a:path>
              </a:pathLst>
            </a:custGeom>
            <a:solidFill>
              <a:schemeClr val="accent1"/>
            </a:solidFill>
            <a:ln w="9360">
              <a:solidFill>
                <a:srgbClr val="000000"/>
              </a:solidFill>
              <a:round/>
            </a:ln>
          </p:spPr>
          <p:style>
            <a:lnRef idx="0">
              <a:scrgbClr r="0" g="0" b="0"/>
            </a:lnRef>
            <a:fillRef idx="0">
              <a:scrgbClr r="0" g="0" b="0"/>
            </a:fillRef>
            <a:effectRef idx="0">
              <a:scrgbClr r="0" g="0" b="0"/>
            </a:effectRef>
            <a:fontRef idx="minor"/>
          </p:style>
        </p:sp>
        <p:sp>
          <p:nvSpPr>
            <p:cNvPr id="509" name="CustomShape 29"/>
            <p:cNvSpPr/>
            <p:nvPr/>
          </p:nvSpPr>
          <p:spPr>
            <a:xfrm>
              <a:off x="3990960" y="4451400"/>
              <a:ext cx="43920" cy="41040"/>
            </a:xfrm>
            <a:custGeom>
              <a:avLst/>
              <a:gdLst/>
              <a:ahLst/>
              <a:cxnLst/>
              <a:rect l="l" t="t" r="r" b="b"/>
              <a:pathLst>
                <a:path w="84" h="79">
                  <a:moveTo>
                    <a:pt x="5" y="0"/>
                  </a:moveTo>
                  <a:lnTo>
                    <a:pt x="84" y="49"/>
                  </a:lnTo>
                  <a:lnTo>
                    <a:pt x="62" y="79"/>
                  </a:lnTo>
                  <a:lnTo>
                    <a:pt x="0" y="49"/>
                  </a:lnTo>
                  <a:lnTo>
                    <a:pt x="5" y="0"/>
                  </a:lnTo>
                  <a:close/>
                </a:path>
              </a:pathLst>
            </a:custGeom>
            <a:solidFill>
              <a:schemeClr val="accent1"/>
            </a:solidFill>
            <a:ln w="9360">
              <a:solidFill>
                <a:srgbClr val="000000"/>
              </a:solidFill>
              <a:round/>
            </a:ln>
          </p:spPr>
          <p:style>
            <a:lnRef idx="0">
              <a:scrgbClr r="0" g="0" b="0"/>
            </a:lnRef>
            <a:fillRef idx="0">
              <a:scrgbClr r="0" g="0" b="0"/>
            </a:fillRef>
            <a:effectRef idx="0">
              <a:scrgbClr r="0" g="0" b="0"/>
            </a:effectRef>
            <a:fontRef idx="minor"/>
          </p:style>
        </p:sp>
        <p:sp>
          <p:nvSpPr>
            <p:cNvPr id="510" name="CustomShape 30"/>
            <p:cNvSpPr/>
            <p:nvPr/>
          </p:nvSpPr>
          <p:spPr>
            <a:xfrm>
              <a:off x="4543560" y="4041720"/>
              <a:ext cx="391680" cy="185400"/>
            </a:xfrm>
            <a:custGeom>
              <a:avLst/>
              <a:gdLst/>
              <a:ahLst/>
              <a:cxnLst/>
              <a:rect l="l" t="t" r="r" b="b"/>
              <a:pathLst>
                <a:path w="742" h="352">
                  <a:moveTo>
                    <a:pt x="0" y="250"/>
                  </a:moveTo>
                  <a:lnTo>
                    <a:pt x="75" y="0"/>
                  </a:lnTo>
                  <a:lnTo>
                    <a:pt x="676" y="32"/>
                  </a:lnTo>
                  <a:lnTo>
                    <a:pt x="689" y="47"/>
                  </a:lnTo>
                  <a:lnTo>
                    <a:pt x="702" y="66"/>
                  </a:lnTo>
                  <a:lnTo>
                    <a:pt x="716" y="88"/>
                  </a:lnTo>
                  <a:lnTo>
                    <a:pt x="738" y="147"/>
                  </a:lnTo>
                  <a:lnTo>
                    <a:pt x="742" y="182"/>
                  </a:lnTo>
                  <a:lnTo>
                    <a:pt x="741" y="215"/>
                  </a:lnTo>
                  <a:lnTo>
                    <a:pt x="733" y="249"/>
                  </a:lnTo>
                  <a:lnTo>
                    <a:pt x="722" y="277"/>
                  </a:lnTo>
                  <a:lnTo>
                    <a:pt x="716" y="289"/>
                  </a:lnTo>
                  <a:lnTo>
                    <a:pt x="711" y="300"/>
                  </a:lnTo>
                  <a:lnTo>
                    <a:pt x="698" y="319"/>
                  </a:lnTo>
                  <a:lnTo>
                    <a:pt x="684" y="334"/>
                  </a:lnTo>
                  <a:lnTo>
                    <a:pt x="678" y="341"/>
                  </a:lnTo>
                  <a:lnTo>
                    <a:pt x="671" y="345"/>
                  </a:lnTo>
                  <a:lnTo>
                    <a:pt x="657" y="351"/>
                  </a:lnTo>
                  <a:lnTo>
                    <a:pt x="642" y="352"/>
                  </a:lnTo>
                  <a:lnTo>
                    <a:pt x="621" y="350"/>
                  </a:lnTo>
                  <a:lnTo>
                    <a:pt x="607" y="344"/>
                  </a:lnTo>
                  <a:lnTo>
                    <a:pt x="591" y="340"/>
                  </a:lnTo>
                  <a:lnTo>
                    <a:pt x="571" y="333"/>
                  </a:lnTo>
                  <a:lnTo>
                    <a:pt x="551" y="326"/>
                  </a:lnTo>
                  <a:lnTo>
                    <a:pt x="529" y="319"/>
                  </a:lnTo>
                  <a:lnTo>
                    <a:pt x="507" y="311"/>
                  </a:lnTo>
                  <a:lnTo>
                    <a:pt x="483" y="304"/>
                  </a:lnTo>
                  <a:lnTo>
                    <a:pt x="458" y="296"/>
                  </a:lnTo>
                  <a:lnTo>
                    <a:pt x="435" y="289"/>
                  </a:lnTo>
                  <a:lnTo>
                    <a:pt x="413" y="282"/>
                  </a:lnTo>
                  <a:lnTo>
                    <a:pt x="388" y="277"/>
                  </a:lnTo>
                  <a:lnTo>
                    <a:pt x="367" y="272"/>
                  </a:lnTo>
                  <a:lnTo>
                    <a:pt x="328" y="268"/>
                  </a:lnTo>
                  <a:lnTo>
                    <a:pt x="235" y="264"/>
                  </a:lnTo>
                  <a:lnTo>
                    <a:pt x="126" y="257"/>
                  </a:lnTo>
                  <a:lnTo>
                    <a:pt x="38" y="252"/>
                  </a:lnTo>
                  <a:lnTo>
                    <a:pt x="0" y="250"/>
                  </a:lnTo>
                  <a:close/>
                </a:path>
              </a:pathLst>
            </a:custGeom>
            <a:solidFill>
              <a:schemeClr val="accent1"/>
            </a:solidFill>
            <a:ln w="9360">
              <a:solidFill>
                <a:srgbClr val="000000"/>
              </a:solidFill>
              <a:round/>
            </a:ln>
          </p:spPr>
          <p:style>
            <a:lnRef idx="0">
              <a:scrgbClr r="0" g="0" b="0"/>
            </a:lnRef>
            <a:fillRef idx="0">
              <a:scrgbClr r="0" g="0" b="0"/>
            </a:fillRef>
            <a:effectRef idx="0">
              <a:scrgbClr r="0" g="0" b="0"/>
            </a:effectRef>
            <a:fontRef idx="minor"/>
          </p:style>
        </p:sp>
        <p:sp>
          <p:nvSpPr>
            <p:cNvPr id="511" name="CustomShape 31"/>
            <p:cNvSpPr/>
            <p:nvPr/>
          </p:nvSpPr>
          <p:spPr>
            <a:xfrm>
              <a:off x="4489560" y="3962520"/>
              <a:ext cx="945720" cy="333000"/>
            </a:xfrm>
            <a:custGeom>
              <a:avLst/>
              <a:gdLst/>
              <a:ahLst/>
              <a:cxnLst/>
              <a:rect l="l" t="t" r="r" b="b"/>
              <a:pathLst>
                <a:path w="1788" h="629">
                  <a:moveTo>
                    <a:pt x="31" y="407"/>
                  </a:moveTo>
                  <a:lnTo>
                    <a:pt x="35" y="396"/>
                  </a:lnTo>
                  <a:lnTo>
                    <a:pt x="48" y="366"/>
                  </a:lnTo>
                  <a:lnTo>
                    <a:pt x="57" y="345"/>
                  </a:lnTo>
                  <a:lnTo>
                    <a:pt x="67" y="322"/>
                  </a:lnTo>
                  <a:lnTo>
                    <a:pt x="73" y="308"/>
                  </a:lnTo>
                  <a:lnTo>
                    <a:pt x="78" y="296"/>
                  </a:lnTo>
                  <a:lnTo>
                    <a:pt x="84" y="283"/>
                  </a:lnTo>
                  <a:lnTo>
                    <a:pt x="89" y="270"/>
                  </a:lnTo>
                  <a:lnTo>
                    <a:pt x="96" y="256"/>
                  </a:lnTo>
                  <a:lnTo>
                    <a:pt x="102" y="242"/>
                  </a:lnTo>
                  <a:lnTo>
                    <a:pt x="107" y="230"/>
                  </a:lnTo>
                  <a:lnTo>
                    <a:pt x="113" y="217"/>
                  </a:lnTo>
                  <a:lnTo>
                    <a:pt x="119" y="204"/>
                  </a:lnTo>
                  <a:lnTo>
                    <a:pt x="126" y="191"/>
                  </a:lnTo>
                  <a:lnTo>
                    <a:pt x="137" y="169"/>
                  </a:lnTo>
                  <a:lnTo>
                    <a:pt x="147" y="149"/>
                  </a:lnTo>
                  <a:lnTo>
                    <a:pt x="157" y="131"/>
                  </a:lnTo>
                  <a:lnTo>
                    <a:pt x="166" y="118"/>
                  </a:lnTo>
                  <a:lnTo>
                    <a:pt x="173" y="110"/>
                  </a:lnTo>
                  <a:lnTo>
                    <a:pt x="180" y="105"/>
                  </a:lnTo>
                  <a:lnTo>
                    <a:pt x="193" y="100"/>
                  </a:lnTo>
                  <a:lnTo>
                    <a:pt x="206" y="95"/>
                  </a:lnTo>
                  <a:lnTo>
                    <a:pt x="223" y="92"/>
                  </a:lnTo>
                  <a:lnTo>
                    <a:pt x="261" y="85"/>
                  </a:lnTo>
                  <a:lnTo>
                    <a:pt x="301" y="80"/>
                  </a:lnTo>
                  <a:lnTo>
                    <a:pt x="343" y="74"/>
                  </a:lnTo>
                  <a:lnTo>
                    <a:pt x="376" y="72"/>
                  </a:lnTo>
                  <a:lnTo>
                    <a:pt x="409" y="69"/>
                  </a:lnTo>
                  <a:lnTo>
                    <a:pt x="1526" y="102"/>
                  </a:lnTo>
                  <a:lnTo>
                    <a:pt x="1547" y="109"/>
                  </a:lnTo>
                  <a:lnTo>
                    <a:pt x="1566" y="118"/>
                  </a:lnTo>
                  <a:lnTo>
                    <a:pt x="1577" y="122"/>
                  </a:lnTo>
                  <a:lnTo>
                    <a:pt x="1587" y="128"/>
                  </a:lnTo>
                  <a:lnTo>
                    <a:pt x="1595" y="133"/>
                  </a:lnTo>
                  <a:lnTo>
                    <a:pt x="1604" y="140"/>
                  </a:lnTo>
                  <a:lnTo>
                    <a:pt x="1638" y="168"/>
                  </a:lnTo>
                  <a:lnTo>
                    <a:pt x="1653" y="183"/>
                  </a:lnTo>
                  <a:lnTo>
                    <a:pt x="1667" y="198"/>
                  </a:lnTo>
                  <a:lnTo>
                    <a:pt x="1679" y="213"/>
                  </a:lnTo>
                  <a:lnTo>
                    <a:pt x="1690" y="228"/>
                  </a:lnTo>
                  <a:lnTo>
                    <a:pt x="1701" y="244"/>
                  </a:lnTo>
                  <a:lnTo>
                    <a:pt x="1708" y="259"/>
                  </a:lnTo>
                  <a:lnTo>
                    <a:pt x="1725" y="304"/>
                  </a:lnTo>
                  <a:lnTo>
                    <a:pt x="1722" y="334"/>
                  </a:lnTo>
                  <a:lnTo>
                    <a:pt x="1715" y="359"/>
                  </a:lnTo>
                  <a:lnTo>
                    <a:pt x="1707" y="374"/>
                  </a:lnTo>
                  <a:lnTo>
                    <a:pt x="1703" y="380"/>
                  </a:lnTo>
                  <a:lnTo>
                    <a:pt x="1701" y="373"/>
                  </a:lnTo>
                  <a:lnTo>
                    <a:pt x="1693" y="356"/>
                  </a:lnTo>
                  <a:lnTo>
                    <a:pt x="1688" y="345"/>
                  </a:lnTo>
                  <a:lnTo>
                    <a:pt x="1679" y="332"/>
                  </a:lnTo>
                  <a:lnTo>
                    <a:pt x="1670" y="318"/>
                  </a:lnTo>
                  <a:lnTo>
                    <a:pt x="1660" y="303"/>
                  </a:lnTo>
                  <a:lnTo>
                    <a:pt x="1648" y="288"/>
                  </a:lnTo>
                  <a:lnTo>
                    <a:pt x="1634" y="272"/>
                  </a:lnTo>
                  <a:lnTo>
                    <a:pt x="1620" y="257"/>
                  </a:lnTo>
                  <a:lnTo>
                    <a:pt x="1602" y="242"/>
                  </a:lnTo>
                  <a:lnTo>
                    <a:pt x="1586" y="228"/>
                  </a:lnTo>
                  <a:lnTo>
                    <a:pt x="1575" y="223"/>
                  </a:lnTo>
                  <a:lnTo>
                    <a:pt x="1565" y="216"/>
                  </a:lnTo>
                  <a:lnTo>
                    <a:pt x="1554" y="209"/>
                  </a:lnTo>
                  <a:lnTo>
                    <a:pt x="1544" y="205"/>
                  </a:lnTo>
                  <a:lnTo>
                    <a:pt x="1533" y="201"/>
                  </a:lnTo>
                  <a:lnTo>
                    <a:pt x="1521" y="195"/>
                  </a:lnTo>
                  <a:lnTo>
                    <a:pt x="1496" y="187"/>
                  </a:lnTo>
                  <a:lnTo>
                    <a:pt x="1469" y="182"/>
                  </a:lnTo>
                  <a:lnTo>
                    <a:pt x="1438" y="175"/>
                  </a:lnTo>
                  <a:lnTo>
                    <a:pt x="1408" y="171"/>
                  </a:lnTo>
                  <a:lnTo>
                    <a:pt x="1378" y="165"/>
                  </a:lnTo>
                  <a:lnTo>
                    <a:pt x="1345" y="161"/>
                  </a:lnTo>
                  <a:lnTo>
                    <a:pt x="1277" y="155"/>
                  </a:lnTo>
                  <a:lnTo>
                    <a:pt x="1214" y="151"/>
                  </a:lnTo>
                  <a:lnTo>
                    <a:pt x="1156" y="150"/>
                  </a:lnTo>
                  <a:lnTo>
                    <a:pt x="1063" y="155"/>
                  </a:lnTo>
                  <a:lnTo>
                    <a:pt x="1032" y="162"/>
                  </a:lnTo>
                  <a:lnTo>
                    <a:pt x="1001" y="168"/>
                  </a:lnTo>
                  <a:lnTo>
                    <a:pt x="974" y="173"/>
                  </a:lnTo>
                  <a:lnTo>
                    <a:pt x="949" y="179"/>
                  </a:lnTo>
                  <a:lnTo>
                    <a:pt x="915" y="187"/>
                  </a:lnTo>
                  <a:lnTo>
                    <a:pt x="901" y="190"/>
                  </a:lnTo>
                  <a:lnTo>
                    <a:pt x="884" y="590"/>
                  </a:lnTo>
                  <a:lnTo>
                    <a:pt x="970" y="578"/>
                  </a:lnTo>
                  <a:lnTo>
                    <a:pt x="975" y="246"/>
                  </a:lnTo>
                  <a:lnTo>
                    <a:pt x="993" y="244"/>
                  </a:lnTo>
                  <a:lnTo>
                    <a:pt x="1040" y="238"/>
                  </a:lnTo>
                  <a:lnTo>
                    <a:pt x="1110" y="233"/>
                  </a:lnTo>
                  <a:lnTo>
                    <a:pt x="1193" y="227"/>
                  </a:lnTo>
                  <a:lnTo>
                    <a:pt x="1280" y="226"/>
                  </a:lnTo>
                  <a:lnTo>
                    <a:pt x="1364" y="230"/>
                  </a:lnTo>
                  <a:lnTo>
                    <a:pt x="1437" y="241"/>
                  </a:lnTo>
                  <a:lnTo>
                    <a:pt x="1466" y="249"/>
                  </a:lnTo>
                  <a:lnTo>
                    <a:pt x="1480" y="255"/>
                  </a:lnTo>
                  <a:lnTo>
                    <a:pt x="1491" y="263"/>
                  </a:lnTo>
                  <a:lnTo>
                    <a:pt x="1499" y="268"/>
                  </a:lnTo>
                  <a:lnTo>
                    <a:pt x="1508" y="274"/>
                  </a:lnTo>
                  <a:lnTo>
                    <a:pt x="1518" y="281"/>
                  </a:lnTo>
                  <a:lnTo>
                    <a:pt x="1526" y="286"/>
                  </a:lnTo>
                  <a:lnTo>
                    <a:pt x="1554" y="308"/>
                  </a:lnTo>
                  <a:lnTo>
                    <a:pt x="1575" y="330"/>
                  </a:lnTo>
                  <a:lnTo>
                    <a:pt x="1588" y="350"/>
                  </a:lnTo>
                  <a:lnTo>
                    <a:pt x="1604" y="391"/>
                  </a:lnTo>
                  <a:lnTo>
                    <a:pt x="1606" y="439"/>
                  </a:lnTo>
                  <a:lnTo>
                    <a:pt x="1599" y="534"/>
                  </a:lnTo>
                  <a:lnTo>
                    <a:pt x="1594" y="577"/>
                  </a:lnTo>
                  <a:lnTo>
                    <a:pt x="1780" y="629"/>
                  </a:lnTo>
                  <a:lnTo>
                    <a:pt x="1788" y="491"/>
                  </a:lnTo>
                  <a:lnTo>
                    <a:pt x="1787" y="377"/>
                  </a:lnTo>
                  <a:lnTo>
                    <a:pt x="1781" y="325"/>
                  </a:lnTo>
                  <a:lnTo>
                    <a:pt x="1772" y="283"/>
                  </a:lnTo>
                  <a:lnTo>
                    <a:pt x="1765" y="266"/>
                  </a:lnTo>
                  <a:lnTo>
                    <a:pt x="1757" y="248"/>
                  </a:lnTo>
                  <a:lnTo>
                    <a:pt x="1746" y="231"/>
                  </a:lnTo>
                  <a:lnTo>
                    <a:pt x="1733" y="213"/>
                  </a:lnTo>
                  <a:lnTo>
                    <a:pt x="1719" y="197"/>
                  </a:lnTo>
                  <a:lnTo>
                    <a:pt x="1704" y="182"/>
                  </a:lnTo>
                  <a:lnTo>
                    <a:pt x="1689" y="167"/>
                  </a:lnTo>
                  <a:lnTo>
                    <a:pt x="1671" y="153"/>
                  </a:lnTo>
                  <a:lnTo>
                    <a:pt x="1655" y="139"/>
                  </a:lnTo>
                  <a:lnTo>
                    <a:pt x="1646" y="133"/>
                  </a:lnTo>
                  <a:lnTo>
                    <a:pt x="1637" y="125"/>
                  </a:lnTo>
                  <a:lnTo>
                    <a:pt x="1628" y="120"/>
                  </a:lnTo>
                  <a:lnTo>
                    <a:pt x="1620" y="114"/>
                  </a:lnTo>
                  <a:lnTo>
                    <a:pt x="1610" y="110"/>
                  </a:lnTo>
                  <a:lnTo>
                    <a:pt x="1601" y="103"/>
                  </a:lnTo>
                  <a:lnTo>
                    <a:pt x="1594" y="99"/>
                  </a:lnTo>
                  <a:lnTo>
                    <a:pt x="1584" y="95"/>
                  </a:lnTo>
                  <a:lnTo>
                    <a:pt x="1576" y="89"/>
                  </a:lnTo>
                  <a:lnTo>
                    <a:pt x="1568" y="87"/>
                  </a:lnTo>
                  <a:lnTo>
                    <a:pt x="1553" y="80"/>
                  </a:lnTo>
                  <a:lnTo>
                    <a:pt x="1536" y="73"/>
                  </a:lnTo>
                  <a:lnTo>
                    <a:pt x="1517" y="67"/>
                  </a:lnTo>
                  <a:lnTo>
                    <a:pt x="1489" y="62"/>
                  </a:lnTo>
                  <a:lnTo>
                    <a:pt x="1452" y="56"/>
                  </a:lnTo>
                  <a:lnTo>
                    <a:pt x="1411" y="50"/>
                  </a:lnTo>
                  <a:lnTo>
                    <a:pt x="1362" y="43"/>
                  </a:lnTo>
                  <a:lnTo>
                    <a:pt x="1310" y="37"/>
                  </a:lnTo>
                  <a:lnTo>
                    <a:pt x="1255" y="32"/>
                  </a:lnTo>
                  <a:lnTo>
                    <a:pt x="1196" y="25"/>
                  </a:lnTo>
                  <a:lnTo>
                    <a:pt x="1136" y="19"/>
                  </a:lnTo>
                  <a:lnTo>
                    <a:pt x="1077" y="14"/>
                  </a:lnTo>
                  <a:lnTo>
                    <a:pt x="1019" y="10"/>
                  </a:lnTo>
                  <a:lnTo>
                    <a:pt x="961" y="6"/>
                  </a:lnTo>
                  <a:lnTo>
                    <a:pt x="858" y="1"/>
                  </a:lnTo>
                  <a:lnTo>
                    <a:pt x="775" y="0"/>
                  </a:lnTo>
                  <a:lnTo>
                    <a:pt x="621" y="6"/>
                  </a:lnTo>
                  <a:lnTo>
                    <a:pt x="456" y="17"/>
                  </a:lnTo>
                  <a:lnTo>
                    <a:pt x="377" y="22"/>
                  </a:lnTo>
                  <a:lnTo>
                    <a:pt x="308" y="29"/>
                  </a:lnTo>
                  <a:lnTo>
                    <a:pt x="250" y="37"/>
                  </a:lnTo>
                  <a:lnTo>
                    <a:pt x="208" y="47"/>
                  </a:lnTo>
                  <a:lnTo>
                    <a:pt x="193" y="51"/>
                  </a:lnTo>
                  <a:lnTo>
                    <a:pt x="177" y="58"/>
                  </a:lnTo>
                  <a:lnTo>
                    <a:pt x="164" y="65"/>
                  </a:lnTo>
                  <a:lnTo>
                    <a:pt x="150" y="73"/>
                  </a:lnTo>
                  <a:lnTo>
                    <a:pt x="126" y="91"/>
                  </a:lnTo>
                  <a:lnTo>
                    <a:pt x="108" y="110"/>
                  </a:lnTo>
                  <a:lnTo>
                    <a:pt x="93" y="125"/>
                  </a:lnTo>
                  <a:lnTo>
                    <a:pt x="84" y="140"/>
                  </a:lnTo>
                  <a:lnTo>
                    <a:pt x="75" y="154"/>
                  </a:lnTo>
                  <a:lnTo>
                    <a:pt x="0" y="416"/>
                  </a:lnTo>
                  <a:lnTo>
                    <a:pt x="31" y="407"/>
                  </a:lnTo>
                  <a:close/>
                </a:path>
              </a:pathLst>
            </a:custGeom>
            <a:solidFill>
              <a:schemeClr val="accent1"/>
            </a:solidFill>
            <a:ln w="9360">
              <a:solidFill>
                <a:srgbClr val="000000"/>
              </a:solidFill>
              <a:round/>
            </a:ln>
          </p:spPr>
          <p:style>
            <a:lnRef idx="0">
              <a:scrgbClr r="0" g="0" b="0"/>
            </a:lnRef>
            <a:fillRef idx="0">
              <a:scrgbClr r="0" g="0" b="0"/>
            </a:fillRef>
            <a:effectRef idx="0">
              <a:scrgbClr r="0" g="0" b="0"/>
            </a:effectRef>
            <a:fontRef idx="minor"/>
          </p:style>
        </p:sp>
        <p:sp>
          <p:nvSpPr>
            <p:cNvPr id="512" name="CustomShape 32"/>
            <p:cNvSpPr/>
            <p:nvPr/>
          </p:nvSpPr>
          <p:spPr>
            <a:xfrm>
              <a:off x="5126040" y="4048200"/>
              <a:ext cx="52200" cy="217080"/>
            </a:xfrm>
            <a:custGeom>
              <a:avLst/>
              <a:gdLst/>
              <a:ahLst/>
              <a:cxnLst/>
              <a:rect l="l" t="t" r="r" b="b"/>
              <a:pathLst>
                <a:path w="99" h="410">
                  <a:moveTo>
                    <a:pt x="0" y="7"/>
                  </a:moveTo>
                  <a:lnTo>
                    <a:pt x="34" y="406"/>
                  </a:lnTo>
                  <a:lnTo>
                    <a:pt x="99" y="410"/>
                  </a:lnTo>
                  <a:lnTo>
                    <a:pt x="75" y="0"/>
                  </a:lnTo>
                  <a:lnTo>
                    <a:pt x="0" y="7"/>
                  </a:lnTo>
                  <a:close/>
                </a:path>
              </a:pathLst>
            </a:custGeom>
            <a:solidFill>
              <a:schemeClr val="accent1"/>
            </a:solidFill>
            <a:ln w="9360">
              <a:solidFill>
                <a:srgbClr val="000000"/>
              </a:solidFill>
              <a:round/>
            </a:ln>
          </p:spPr>
          <p:style>
            <a:lnRef idx="0">
              <a:scrgbClr r="0" g="0" b="0"/>
            </a:lnRef>
            <a:fillRef idx="0">
              <a:scrgbClr r="0" g="0" b="0"/>
            </a:fillRef>
            <a:effectRef idx="0">
              <a:scrgbClr r="0" g="0" b="0"/>
            </a:effectRef>
            <a:fontRef idx="minor"/>
          </p:style>
        </p:sp>
        <p:sp>
          <p:nvSpPr>
            <p:cNvPr id="513" name="CustomShape 33"/>
            <p:cNvSpPr/>
            <p:nvPr/>
          </p:nvSpPr>
          <p:spPr>
            <a:xfrm>
              <a:off x="5265720" y="4348080"/>
              <a:ext cx="372600" cy="248760"/>
            </a:xfrm>
            <a:custGeom>
              <a:avLst/>
              <a:gdLst/>
              <a:ahLst/>
              <a:cxnLst/>
              <a:rect l="l" t="t" r="r" b="b"/>
              <a:pathLst>
                <a:path w="707" h="472">
                  <a:moveTo>
                    <a:pt x="30" y="424"/>
                  </a:moveTo>
                  <a:lnTo>
                    <a:pt x="31" y="373"/>
                  </a:lnTo>
                  <a:lnTo>
                    <a:pt x="34" y="321"/>
                  </a:lnTo>
                  <a:lnTo>
                    <a:pt x="41" y="260"/>
                  </a:lnTo>
                  <a:lnTo>
                    <a:pt x="47" y="227"/>
                  </a:lnTo>
                  <a:lnTo>
                    <a:pt x="54" y="193"/>
                  </a:lnTo>
                  <a:lnTo>
                    <a:pt x="60" y="161"/>
                  </a:lnTo>
                  <a:lnTo>
                    <a:pt x="71" y="131"/>
                  </a:lnTo>
                  <a:lnTo>
                    <a:pt x="77" y="118"/>
                  </a:lnTo>
                  <a:lnTo>
                    <a:pt x="84" y="105"/>
                  </a:lnTo>
                  <a:lnTo>
                    <a:pt x="91" y="92"/>
                  </a:lnTo>
                  <a:lnTo>
                    <a:pt x="98" y="80"/>
                  </a:lnTo>
                  <a:lnTo>
                    <a:pt x="114" y="61"/>
                  </a:lnTo>
                  <a:lnTo>
                    <a:pt x="133" y="47"/>
                  </a:lnTo>
                  <a:lnTo>
                    <a:pt x="143" y="40"/>
                  </a:lnTo>
                  <a:lnTo>
                    <a:pt x="154" y="34"/>
                  </a:lnTo>
                  <a:lnTo>
                    <a:pt x="165" y="30"/>
                  </a:lnTo>
                  <a:lnTo>
                    <a:pt x="175" y="25"/>
                  </a:lnTo>
                  <a:lnTo>
                    <a:pt x="187" y="22"/>
                  </a:lnTo>
                  <a:lnTo>
                    <a:pt x="197" y="16"/>
                  </a:lnTo>
                  <a:lnTo>
                    <a:pt x="220" y="11"/>
                  </a:lnTo>
                  <a:lnTo>
                    <a:pt x="242" y="7"/>
                  </a:lnTo>
                  <a:lnTo>
                    <a:pt x="266" y="3"/>
                  </a:lnTo>
                  <a:lnTo>
                    <a:pt x="311" y="0"/>
                  </a:lnTo>
                  <a:lnTo>
                    <a:pt x="357" y="7"/>
                  </a:lnTo>
                  <a:lnTo>
                    <a:pt x="398" y="18"/>
                  </a:lnTo>
                  <a:lnTo>
                    <a:pt x="419" y="26"/>
                  </a:lnTo>
                  <a:lnTo>
                    <a:pt x="427" y="32"/>
                  </a:lnTo>
                  <a:lnTo>
                    <a:pt x="437" y="37"/>
                  </a:lnTo>
                  <a:lnTo>
                    <a:pt x="470" y="63"/>
                  </a:lnTo>
                  <a:lnTo>
                    <a:pt x="485" y="78"/>
                  </a:lnTo>
                  <a:lnTo>
                    <a:pt x="500" y="95"/>
                  </a:lnTo>
                  <a:lnTo>
                    <a:pt x="515" y="114"/>
                  </a:lnTo>
                  <a:lnTo>
                    <a:pt x="530" y="131"/>
                  </a:lnTo>
                  <a:lnTo>
                    <a:pt x="545" y="150"/>
                  </a:lnTo>
                  <a:lnTo>
                    <a:pt x="561" y="168"/>
                  </a:lnTo>
                  <a:lnTo>
                    <a:pt x="573" y="186"/>
                  </a:lnTo>
                  <a:lnTo>
                    <a:pt x="585" y="204"/>
                  </a:lnTo>
                  <a:lnTo>
                    <a:pt x="596" y="220"/>
                  </a:lnTo>
                  <a:lnTo>
                    <a:pt x="607" y="235"/>
                  </a:lnTo>
                  <a:lnTo>
                    <a:pt x="625" y="260"/>
                  </a:lnTo>
                  <a:lnTo>
                    <a:pt x="641" y="283"/>
                  </a:lnTo>
                  <a:lnTo>
                    <a:pt x="704" y="305"/>
                  </a:lnTo>
                  <a:lnTo>
                    <a:pt x="707" y="377"/>
                  </a:lnTo>
                  <a:lnTo>
                    <a:pt x="479" y="439"/>
                  </a:lnTo>
                  <a:lnTo>
                    <a:pt x="475" y="400"/>
                  </a:lnTo>
                  <a:lnTo>
                    <a:pt x="470" y="363"/>
                  </a:lnTo>
                  <a:lnTo>
                    <a:pt x="459" y="316"/>
                  </a:lnTo>
                  <a:lnTo>
                    <a:pt x="452" y="293"/>
                  </a:lnTo>
                  <a:lnTo>
                    <a:pt x="443" y="270"/>
                  </a:lnTo>
                  <a:lnTo>
                    <a:pt x="434" y="248"/>
                  </a:lnTo>
                  <a:lnTo>
                    <a:pt x="423" y="227"/>
                  </a:lnTo>
                  <a:lnTo>
                    <a:pt x="409" y="208"/>
                  </a:lnTo>
                  <a:lnTo>
                    <a:pt x="393" y="193"/>
                  </a:lnTo>
                  <a:lnTo>
                    <a:pt x="384" y="187"/>
                  </a:lnTo>
                  <a:lnTo>
                    <a:pt x="376" y="182"/>
                  </a:lnTo>
                  <a:lnTo>
                    <a:pt x="366" y="176"/>
                  </a:lnTo>
                  <a:lnTo>
                    <a:pt x="357" y="173"/>
                  </a:lnTo>
                  <a:lnTo>
                    <a:pt x="337" y="171"/>
                  </a:lnTo>
                  <a:lnTo>
                    <a:pt x="317" y="169"/>
                  </a:lnTo>
                  <a:lnTo>
                    <a:pt x="278" y="177"/>
                  </a:lnTo>
                  <a:lnTo>
                    <a:pt x="260" y="186"/>
                  </a:lnTo>
                  <a:lnTo>
                    <a:pt x="252" y="191"/>
                  </a:lnTo>
                  <a:lnTo>
                    <a:pt x="242" y="197"/>
                  </a:lnTo>
                  <a:lnTo>
                    <a:pt x="235" y="201"/>
                  </a:lnTo>
                  <a:lnTo>
                    <a:pt x="227" y="206"/>
                  </a:lnTo>
                  <a:lnTo>
                    <a:pt x="212" y="220"/>
                  </a:lnTo>
                  <a:lnTo>
                    <a:pt x="184" y="248"/>
                  </a:lnTo>
                  <a:lnTo>
                    <a:pt x="172" y="263"/>
                  </a:lnTo>
                  <a:lnTo>
                    <a:pt x="162" y="277"/>
                  </a:lnTo>
                  <a:lnTo>
                    <a:pt x="146" y="304"/>
                  </a:lnTo>
                  <a:lnTo>
                    <a:pt x="136" y="327"/>
                  </a:lnTo>
                  <a:lnTo>
                    <a:pt x="129" y="370"/>
                  </a:lnTo>
                  <a:lnTo>
                    <a:pt x="128" y="418"/>
                  </a:lnTo>
                  <a:lnTo>
                    <a:pt x="128" y="472"/>
                  </a:lnTo>
                  <a:lnTo>
                    <a:pt x="0" y="464"/>
                  </a:lnTo>
                  <a:lnTo>
                    <a:pt x="30" y="424"/>
                  </a:lnTo>
                  <a:close/>
                </a:path>
              </a:pathLst>
            </a:custGeom>
            <a:solidFill>
              <a:schemeClr val="accent1"/>
            </a:solidFill>
            <a:ln w="9360">
              <a:solidFill>
                <a:srgbClr val="000000"/>
              </a:solidFill>
              <a:round/>
            </a:ln>
          </p:spPr>
          <p:style>
            <a:lnRef idx="0">
              <a:scrgbClr r="0" g="0" b="0"/>
            </a:lnRef>
            <a:fillRef idx="0">
              <a:scrgbClr r="0" g="0" b="0"/>
            </a:fillRef>
            <a:effectRef idx="0">
              <a:scrgbClr r="0" g="0" b="0"/>
            </a:effectRef>
            <a:fontRef idx="minor"/>
          </p:style>
        </p:sp>
        <p:sp>
          <p:nvSpPr>
            <p:cNvPr id="514" name="CustomShape 34"/>
            <p:cNvSpPr/>
            <p:nvPr/>
          </p:nvSpPr>
          <p:spPr>
            <a:xfrm>
              <a:off x="5388120" y="4287960"/>
              <a:ext cx="326520" cy="253800"/>
            </a:xfrm>
            <a:custGeom>
              <a:avLst/>
              <a:gdLst/>
              <a:ahLst/>
              <a:cxnLst/>
              <a:rect l="l" t="t" r="r" b="b"/>
              <a:pathLst>
                <a:path w="617" h="480">
                  <a:moveTo>
                    <a:pt x="86" y="0"/>
                  </a:moveTo>
                  <a:lnTo>
                    <a:pt x="110" y="8"/>
                  </a:lnTo>
                  <a:lnTo>
                    <a:pt x="121" y="15"/>
                  </a:lnTo>
                  <a:lnTo>
                    <a:pt x="135" y="20"/>
                  </a:lnTo>
                  <a:lnTo>
                    <a:pt x="150" y="27"/>
                  </a:lnTo>
                  <a:lnTo>
                    <a:pt x="165" y="36"/>
                  </a:lnTo>
                  <a:lnTo>
                    <a:pt x="173" y="40"/>
                  </a:lnTo>
                  <a:lnTo>
                    <a:pt x="183" y="45"/>
                  </a:lnTo>
                  <a:lnTo>
                    <a:pt x="193" y="49"/>
                  </a:lnTo>
                  <a:lnTo>
                    <a:pt x="201" y="55"/>
                  </a:lnTo>
                  <a:lnTo>
                    <a:pt x="210" y="60"/>
                  </a:lnTo>
                  <a:lnTo>
                    <a:pt x="219" y="67"/>
                  </a:lnTo>
                  <a:lnTo>
                    <a:pt x="228" y="73"/>
                  </a:lnTo>
                  <a:lnTo>
                    <a:pt x="238" y="80"/>
                  </a:lnTo>
                  <a:lnTo>
                    <a:pt x="248" y="86"/>
                  </a:lnTo>
                  <a:lnTo>
                    <a:pt x="256" y="93"/>
                  </a:lnTo>
                  <a:lnTo>
                    <a:pt x="275" y="110"/>
                  </a:lnTo>
                  <a:lnTo>
                    <a:pt x="293" y="126"/>
                  </a:lnTo>
                  <a:lnTo>
                    <a:pt x="310" y="144"/>
                  </a:lnTo>
                  <a:lnTo>
                    <a:pt x="326" y="161"/>
                  </a:lnTo>
                  <a:lnTo>
                    <a:pt x="340" y="179"/>
                  </a:lnTo>
                  <a:lnTo>
                    <a:pt x="354" y="194"/>
                  </a:lnTo>
                  <a:lnTo>
                    <a:pt x="368" y="209"/>
                  </a:lnTo>
                  <a:lnTo>
                    <a:pt x="377" y="223"/>
                  </a:lnTo>
                  <a:lnTo>
                    <a:pt x="388" y="235"/>
                  </a:lnTo>
                  <a:lnTo>
                    <a:pt x="405" y="257"/>
                  </a:lnTo>
                  <a:lnTo>
                    <a:pt x="417" y="275"/>
                  </a:lnTo>
                  <a:lnTo>
                    <a:pt x="425" y="286"/>
                  </a:lnTo>
                  <a:lnTo>
                    <a:pt x="432" y="297"/>
                  </a:lnTo>
                  <a:lnTo>
                    <a:pt x="450" y="293"/>
                  </a:lnTo>
                  <a:lnTo>
                    <a:pt x="496" y="290"/>
                  </a:lnTo>
                  <a:lnTo>
                    <a:pt x="547" y="301"/>
                  </a:lnTo>
                  <a:lnTo>
                    <a:pt x="591" y="336"/>
                  </a:lnTo>
                  <a:lnTo>
                    <a:pt x="605" y="359"/>
                  </a:lnTo>
                  <a:lnTo>
                    <a:pt x="613" y="380"/>
                  </a:lnTo>
                  <a:lnTo>
                    <a:pt x="617" y="417"/>
                  </a:lnTo>
                  <a:lnTo>
                    <a:pt x="614" y="432"/>
                  </a:lnTo>
                  <a:lnTo>
                    <a:pt x="607" y="444"/>
                  </a:lnTo>
                  <a:lnTo>
                    <a:pt x="596" y="455"/>
                  </a:lnTo>
                  <a:lnTo>
                    <a:pt x="591" y="459"/>
                  </a:lnTo>
                  <a:lnTo>
                    <a:pt x="583" y="463"/>
                  </a:lnTo>
                  <a:lnTo>
                    <a:pt x="565" y="468"/>
                  </a:lnTo>
                  <a:lnTo>
                    <a:pt x="545" y="473"/>
                  </a:lnTo>
                  <a:lnTo>
                    <a:pt x="505" y="477"/>
                  </a:lnTo>
                  <a:lnTo>
                    <a:pt x="461" y="480"/>
                  </a:lnTo>
                  <a:lnTo>
                    <a:pt x="461" y="455"/>
                  </a:lnTo>
                  <a:lnTo>
                    <a:pt x="475" y="458"/>
                  </a:lnTo>
                  <a:lnTo>
                    <a:pt x="507" y="461"/>
                  </a:lnTo>
                  <a:lnTo>
                    <a:pt x="541" y="457"/>
                  </a:lnTo>
                  <a:lnTo>
                    <a:pt x="563" y="435"/>
                  </a:lnTo>
                  <a:lnTo>
                    <a:pt x="565" y="403"/>
                  </a:lnTo>
                  <a:lnTo>
                    <a:pt x="561" y="386"/>
                  </a:lnTo>
                  <a:lnTo>
                    <a:pt x="551" y="371"/>
                  </a:lnTo>
                  <a:lnTo>
                    <a:pt x="541" y="359"/>
                  </a:lnTo>
                  <a:lnTo>
                    <a:pt x="534" y="352"/>
                  </a:lnTo>
                  <a:lnTo>
                    <a:pt x="527" y="349"/>
                  </a:lnTo>
                  <a:lnTo>
                    <a:pt x="511" y="344"/>
                  </a:lnTo>
                  <a:lnTo>
                    <a:pt x="494" y="344"/>
                  </a:lnTo>
                  <a:lnTo>
                    <a:pt x="463" y="353"/>
                  </a:lnTo>
                  <a:lnTo>
                    <a:pt x="449" y="362"/>
                  </a:lnTo>
                  <a:lnTo>
                    <a:pt x="435" y="370"/>
                  </a:lnTo>
                  <a:lnTo>
                    <a:pt x="413" y="389"/>
                  </a:lnTo>
                  <a:lnTo>
                    <a:pt x="410" y="378"/>
                  </a:lnTo>
                  <a:lnTo>
                    <a:pt x="399" y="345"/>
                  </a:lnTo>
                  <a:lnTo>
                    <a:pt x="390" y="323"/>
                  </a:lnTo>
                  <a:lnTo>
                    <a:pt x="384" y="311"/>
                  </a:lnTo>
                  <a:lnTo>
                    <a:pt x="376" y="297"/>
                  </a:lnTo>
                  <a:lnTo>
                    <a:pt x="368" y="283"/>
                  </a:lnTo>
                  <a:lnTo>
                    <a:pt x="359" y="268"/>
                  </a:lnTo>
                  <a:lnTo>
                    <a:pt x="348" y="252"/>
                  </a:lnTo>
                  <a:lnTo>
                    <a:pt x="337" y="236"/>
                  </a:lnTo>
                  <a:lnTo>
                    <a:pt x="325" y="221"/>
                  </a:lnTo>
                  <a:lnTo>
                    <a:pt x="312" y="206"/>
                  </a:lnTo>
                  <a:lnTo>
                    <a:pt x="300" y="191"/>
                  </a:lnTo>
                  <a:lnTo>
                    <a:pt x="289" y="176"/>
                  </a:lnTo>
                  <a:lnTo>
                    <a:pt x="277" y="162"/>
                  </a:lnTo>
                  <a:lnTo>
                    <a:pt x="266" y="148"/>
                  </a:lnTo>
                  <a:lnTo>
                    <a:pt x="242" y="125"/>
                  </a:lnTo>
                  <a:lnTo>
                    <a:pt x="220" y="103"/>
                  </a:lnTo>
                  <a:lnTo>
                    <a:pt x="198" y="85"/>
                  </a:lnTo>
                  <a:lnTo>
                    <a:pt x="187" y="77"/>
                  </a:lnTo>
                  <a:lnTo>
                    <a:pt x="176" y="70"/>
                  </a:lnTo>
                  <a:lnTo>
                    <a:pt x="165" y="63"/>
                  </a:lnTo>
                  <a:lnTo>
                    <a:pt x="154" y="59"/>
                  </a:lnTo>
                  <a:lnTo>
                    <a:pt x="143" y="53"/>
                  </a:lnTo>
                  <a:lnTo>
                    <a:pt x="132" y="49"/>
                  </a:lnTo>
                  <a:lnTo>
                    <a:pt x="118" y="45"/>
                  </a:lnTo>
                  <a:lnTo>
                    <a:pt x="106" y="40"/>
                  </a:lnTo>
                  <a:lnTo>
                    <a:pt x="92" y="36"/>
                  </a:lnTo>
                  <a:lnTo>
                    <a:pt x="80" y="31"/>
                  </a:lnTo>
                  <a:lnTo>
                    <a:pt x="55" y="23"/>
                  </a:lnTo>
                  <a:lnTo>
                    <a:pt x="33" y="18"/>
                  </a:lnTo>
                  <a:lnTo>
                    <a:pt x="16" y="14"/>
                  </a:lnTo>
                  <a:lnTo>
                    <a:pt x="0" y="9"/>
                  </a:lnTo>
                  <a:lnTo>
                    <a:pt x="86" y="0"/>
                  </a:lnTo>
                  <a:close/>
                </a:path>
              </a:pathLst>
            </a:custGeom>
            <a:solidFill>
              <a:schemeClr val="accent1"/>
            </a:solidFill>
            <a:ln w="9360">
              <a:solidFill>
                <a:srgbClr val="000000"/>
              </a:solidFill>
              <a:round/>
            </a:ln>
          </p:spPr>
          <p:style>
            <a:lnRef idx="0">
              <a:scrgbClr r="0" g="0" b="0"/>
            </a:lnRef>
            <a:fillRef idx="0">
              <a:scrgbClr r="0" g="0" b="0"/>
            </a:fillRef>
            <a:effectRef idx="0">
              <a:scrgbClr r="0" g="0" b="0"/>
            </a:effectRef>
            <a:fontRef idx="minor"/>
          </p:style>
        </p:sp>
        <p:sp>
          <p:nvSpPr>
            <p:cNvPr id="515" name="CustomShape 35"/>
            <p:cNvSpPr/>
            <p:nvPr/>
          </p:nvSpPr>
          <p:spPr>
            <a:xfrm>
              <a:off x="5286240" y="4500720"/>
              <a:ext cx="367920" cy="209160"/>
            </a:xfrm>
            <a:custGeom>
              <a:avLst/>
              <a:gdLst/>
              <a:ahLst/>
              <a:cxnLst/>
              <a:rect l="l" t="t" r="r" b="b"/>
              <a:pathLst>
                <a:path w="696" h="395">
                  <a:moveTo>
                    <a:pt x="1" y="124"/>
                  </a:moveTo>
                  <a:lnTo>
                    <a:pt x="0" y="204"/>
                  </a:lnTo>
                  <a:lnTo>
                    <a:pt x="7" y="240"/>
                  </a:lnTo>
                  <a:lnTo>
                    <a:pt x="14" y="258"/>
                  </a:lnTo>
                  <a:lnTo>
                    <a:pt x="22" y="277"/>
                  </a:lnTo>
                  <a:lnTo>
                    <a:pt x="33" y="293"/>
                  </a:lnTo>
                  <a:lnTo>
                    <a:pt x="44" y="313"/>
                  </a:lnTo>
                  <a:lnTo>
                    <a:pt x="59" y="329"/>
                  </a:lnTo>
                  <a:lnTo>
                    <a:pt x="79" y="346"/>
                  </a:lnTo>
                  <a:lnTo>
                    <a:pt x="87" y="353"/>
                  </a:lnTo>
                  <a:lnTo>
                    <a:pt x="98" y="359"/>
                  </a:lnTo>
                  <a:lnTo>
                    <a:pt x="108" y="365"/>
                  </a:lnTo>
                  <a:lnTo>
                    <a:pt x="119" y="370"/>
                  </a:lnTo>
                  <a:lnTo>
                    <a:pt x="128" y="375"/>
                  </a:lnTo>
                  <a:lnTo>
                    <a:pt x="139" y="379"/>
                  </a:lnTo>
                  <a:lnTo>
                    <a:pt x="160" y="386"/>
                  </a:lnTo>
                  <a:lnTo>
                    <a:pt x="182" y="391"/>
                  </a:lnTo>
                  <a:lnTo>
                    <a:pt x="201" y="394"/>
                  </a:lnTo>
                  <a:lnTo>
                    <a:pt x="243" y="395"/>
                  </a:lnTo>
                  <a:lnTo>
                    <a:pt x="281" y="393"/>
                  </a:lnTo>
                  <a:lnTo>
                    <a:pt x="316" y="384"/>
                  </a:lnTo>
                  <a:lnTo>
                    <a:pt x="329" y="379"/>
                  </a:lnTo>
                  <a:lnTo>
                    <a:pt x="343" y="373"/>
                  </a:lnTo>
                  <a:lnTo>
                    <a:pt x="356" y="366"/>
                  </a:lnTo>
                  <a:lnTo>
                    <a:pt x="365" y="361"/>
                  </a:lnTo>
                  <a:lnTo>
                    <a:pt x="375" y="354"/>
                  </a:lnTo>
                  <a:lnTo>
                    <a:pt x="383" y="347"/>
                  </a:lnTo>
                  <a:lnTo>
                    <a:pt x="400" y="333"/>
                  </a:lnTo>
                  <a:lnTo>
                    <a:pt x="416" y="320"/>
                  </a:lnTo>
                  <a:lnTo>
                    <a:pt x="431" y="307"/>
                  </a:lnTo>
                  <a:lnTo>
                    <a:pt x="452" y="288"/>
                  </a:lnTo>
                  <a:lnTo>
                    <a:pt x="462" y="280"/>
                  </a:lnTo>
                  <a:lnTo>
                    <a:pt x="477" y="285"/>
                  </a:lnTo>
                  <a:lnTo>
                    <a:pt x="493" y="288"/>
                  </a:lnTo>
                  <a:lnTo>
                    <a:pt x="515" y="292"/>
                  </a:lnTo>
                  <a:lnTo>
                    <a:pt x="565" y="295"/>
                  </a:lnTo>
                  <a:lnTo>
                    <a:pt x="613" y="287"/>
                  </a:lnTo>
                  <a:lnTo>
                    <a:pt x="633" y="278"/>
                  </a:lnTo>
                  <a:lnTo>
                    <a:pt x="641" y="270"/>
                  </a:lnTo>
                  <a:lnTo>
                    <a:pt x="651" y="263"/>
                  </a:lnTo>
                  <a:lnTo>
                    <a:pt x="675" y="233"/>
                  </a:lnTo>
                  <a:lnTo>
                    <a:pt x="692" y="208"/>
                  </a:lnTo>
                  <a:lnTo>
                    <a:pt x="696" y="196"/>
                  </a:lnTo>
                  <a:lnTo>
                    <a:pt x="470" y="189"/>
                  </a:lnTo>
                  <a:lnTo>
                    <a:pt x="487" y="93"/>
                  </a:lnTo>
                  <a:lnTo>
                    <a:pt x="419" y="0"/>
                  </a:lnTo>
                  <a:lnTo>
                    <a:pt x="416" y="113"/>
                  </a:lnTo>
                  <a:lnTo>
                    <a:pt x="411" y="160"/>
                  </a:lnTo>
                  <a:lnTo>
                    <a:pt x="401" y="204"/>
                  </a:lnTo>
                  <a:lnTo>
                    <a:pt x="394" y="225"/>
                  </a:lnTo>
                  <a:lnTo>
                    <a:pt x="386" y="244"/>
                  </a:lnTo>
                  <a:lnTo>
                    <a:pt x="378" y="260"/>
                  </a:lnTo>
                  <a:lnTo>
                    <a:pt x="367" y="273"/>
                  </a:lnTo>
                  <a:lnTo>
                    <a:pt x="354" y="285"/>
                  </a:lnTo>
                  <a:lnTo>
                    <a:pt x="340" y="296"/>
                  </a:lnTo>
                  <a:lnTo>
                    <a:pt x="334" y="302"/>
                  </a:lnTo>
                  <a:lnTo>
                    <a:pt x="327" y="306"/>
                  </a:lnTo>
                  <a:lnTo>
                    <a:pt x="318" y="311"/>
                  </a:lnTo>
                  <a:lnTo>
                    <a:pt x="312" y="315"/>
                  </a:lnTo>
                  <a:lnTo>
                    <a:pt x="303" y="320"/>
                  </a:lnTo>
                  <a:lnTo>
                    <a:pt x="296" y="324"/>
                  </a:lnTo>
                  <a:lnTo>
                    <a:pt x="280" y="331"/>
                  </a:lnTo>
                  <a:lnTo>
                    <a:pt x="263" y="335"/>
                  </a:lnTo>
                  <a:lnTo>
                    <a:pt x="248" y="339"/>
                  </a:lnTo>
                  <a:lnTo>
                    <a:pt x="216" y="342"/>
                  </a:lnTo>
                  <a:lnTo>
                    <a:pt x="188" y="336"/>
                  </a:lnTo>
                  <a:lnTo>
                    <a:pt x="175" y="329"/>
                  </a:lnTo>
                  <a:lnTo>
                    <a:pt x="161" y="321"/>
                  </a:lnTo>
                  <a:lnTo>
                    <a:pt x="141" y="295"/>
                  </a:lnTo>
                  <a:lnTo>
                    <a:pt x="134" y="280"/>
                  </a:lnTo>
                  <a:lnTo>
                    <a:pt x="126" y="265"/>
                  </a:lnTo>
                  <a:lnTo>
                    <a:pt x="119" y="249"/>
                  </a:lnTo>
                  <a:lnTo>
                    <a:pt x="112" y="236"/>
                  </a:lnTo>
                  <a:lnTo>
                    <a:pt x="105" y="222"/>
                  </a:lnTo>
                  <a:lnTo>
                    <a:pt x="99" y="209"/>
                  </a:lnTo>
                  <a:lnTo>
                    <a:pt x="90" y="186"/>
                  </a:lnTo>
                  <a:lnTo>
                    <a:pt x="76" y="153"/>
                  </a:lnTo>
                  <a:lnTo>
                    <a:pt x="70" y="141"/>
                  </a:lnTo>
                  <a:lnTo>
                    <a:pt x="1" y="124"/>
                  </a:lnTo>
                  <a:close/>
                </a:path>
              </a:pathLst>
            </a:custGeom>
            <a:solidFill>
              <a:schemeClr val="accent1"/>
            </a:solidFill>
            <a:ln w="9360">
              <a:solidFill>
                <a:srgbClr val="000000"/>
              </a:solidFill>
              <a:round/>
            </a:ln>
          </p:spPr>
          <p:style>
            <a:lnRef idx="0">
              <a:scrgbClr r="0" g="0" b="0"/>
            </a:lnRef>
            <a:fillRef idx="0">
              <a:scrgbClr r="0" g="0" b="0"/>
            </a:fillRef>
            <a:effectRef idx="0">
              <a:scrgbClr r="0" g="0" b="0"/>
            </a:effectRef>
            <a:fontRef idx="minor"/>
          </p:style>
        </p:sp>
        <p:sp>
          <p:nvSpPr>
            <p:cNvPr id="516" name="CustomShape 36"/>
            <p:cNvSpPr/>
            <p:nvPr/>
          </p:nvSpPr>
          <p:spPr>
            <a:xfrm>
              <a:off x="5392800" y="4505400"/>
              <a:ext cx="75960" cy="114120"/>
            </a:xfrm>
            <a:custGeom>
              <a:avLst/>
              <a:gdLst/>
              <a:ahLst/>
              <a:cxnLst/>
              <a:rect l="l" t="t" r="r" b="b"/>
              <a:pathLst>
                <a:path w="145" h="218">
                  <a:moveTo>
                    <a:pt x="41" y="8"/>
                  </a:moveTo>
                  <a:lnTo>
                    <a:pt x="0" y="61"/>
                  </a:lnTo>
                  <a:lnTo>
                    <a:pt x="1" y="147"/>
                  </a:lnTo>
                  <a:lnTo>
                    <a:pt x="40" y="218"/>
                  </a:lnTo>
                  <a:lnTo>
                    <a:pt x="96" y="211"/>
                  </a:lnTo>
                  <a:lnTo>
                    <a:pt x="131" y="164"/>
                  </a:lnTo>
                  <a:lnTo>
                    <a:pt x="145" y="92"/>
                  </a:lnTo>
                  <a:lnTo>
                    <a:pt x="123" y="35"/>
                  </a:lnTo>
                  <a:lnTo>
                    <a:pt x="88" y="0"/>
                  </a:lnTo>
                  <a:lnTo>
                    <a:pt x="41" y="8"/>
                  </a:lnTo>
                  <a:close/>
                </a:path>
              </a:pathLst>
            </a:custGeom>
            <a:solidFill>
              <a:schemeClr val="accent1"/>
            </a:solidFill>
            <a:ln w="9360">
              <a:solidFill>
                <a:srgbClr val="000000"/>
              </a:solidFill>
              <a:round/>
            </a:ln>
          </p:spPr>
          <p:style>
            <a:lnRef idx="0">
              <a:scrgbClr r="0" g="0" b="0"/>
            </a:lnRef>
            <a:fillRef idx="0">
              <a:scrgbClr r="0" g="0" b="0"/>
            </a:fillRef>
            <a:effectRef idx="0">
              <a:scrgbClr r="0" g="0" b="0"/>
            </a:effectRef>
            <a:fontRef idx="minor"/>
          </p:style>
        </p:sp>
        <p:sp>
          <p:nvSpPr>
            <p:cNvPr id="517" name="CustomShape 37"/>
            <p:cNvSpPr/>
            <p:nvPr/>
          </p:nvSpPr>
          <p:spPr>
            <a:xfrm>
              <a:off x="4468680" y="4510080"/>
              <a:ext cx="847440" cy="307440"/>
            </a:xfrm>
            <a:custGeom>
              <a:avLst/>
              <a:gdLst/>
              <a:ahLst/>
              <a:cxnLst/>
              <a:rect l="l" t="t" r="r" b="b"/>
              <a:pathLst>
                <a:path w="1602" h="581">
                  <a:moveTo>
                    <a:pt x="0" y="275"/>
                  </a:moveTo>
                  <a:lnTo>
                    <a:pt x="2" y="303"/>
                  </a:lnTo>
                  <a:lnTo>
                    <a:pt x="5" y="333"/>
                  </a:lnTo>
                  <a:lnTo>
                    <a:pt x="13" y="369"/>
                  </a:lnTo>
                  <a:lnTo>
                    <a:pt x="20" y="389"/>
                  </a:lnTo>
                  <a:lnTo>
                    <a:pt x="28" y="410"/>
                  </a:lnTo>
                  <a:lnTo>
                    <a:pt x="38" y="431"/>
                  </a:lnTo>
                  <a:lnTo>
                    <a:pt x="51" y="451"/>
                  </a:lnTo>
                  <a:lnTo>
                    <a:pt x="67" y="470"/>
                  </a:lnTo>
                  <a:lnTo>
                    <a:pt x="84" y="490"/>
                  </a:lnTo>
                  <a:lnTo>
                    <a:pt x="106" y="506"/>
                  </a:lnTo>
                  <a:lnTo>
                    <a:pt x="112" y="510"/>
                  </a:lnTo>
                  <a:lnTo>
                    <a:pt x="118" y="514"/>
                  </a:lnTo>
                  <a:lnTo>
                    <a:pt x="130" y="521"/>
                  </a:lnTo>
                  <a:lnTo>
                    <a:pt x="144" y="528"/>
                  </a:lnTo>
                  <a:lnTo>
                    <a:pt x="157" y="537"/>
                  </a:lnTo>
                  <a:lnTo>
                    <a:pt x="170" y="542"/>
                  </a:lnTo>
                  <a:lnTo>
                    <a:pt x="182" y="546"/>
                  </a:lnTo>
                  <a:lnTo>
                    <a:pt x="195" y="552"/>
                  </a:lnTo>
                  <a:lnTo>
                    <a:pt x="206" y="557"/>
                  </a:lnTo>
                  <a:lnTo>
                    <a:pt x="218" y="560"/>
                  </a:lnTo>
                  <a:lnTo>
                    <a:pt x="231" y="565"/>
                  </a:lnTo>
                  <a:lnTo>
                    <a:pt x="253" y="571"/>
                  </a:lnTo>
                  <a:lnTo>
                    <a:pt x="275" y="575"/>
                  </a:lnTo>
                  <a:lnTo>
                    <a:pt x="317" y="581"/>
                  </a:lnTo>
                  <a:lnTo>
                    <a:pt x="355" y="581"/>
                  </a:lnTo>
                  <a:lnTo>
                    <a:pt x="392" y="575"/>
                  </a:lnTo>
                  <a:lnTo>
                    <a:pt x="423" y="567"/>
                  </a:lnTo>
                  <a:lnTo>
                    <a:pt x="440" y="561"/>
                  </a:lnTo>
                  <a:lnTo>
                    <a:pt x="454" y="554"/>
                  </a:lnTo>
                  <a:lnTo>
                    <a:pt x="468" y="548"/>
                  </a:lnTo>
                  <a:lnTo>
                    <a:pt x="481" y="539"/>
                  </a:lnTo>
                  <a:lnTo>
                    <a:pt x="495" y="530"/>
                  </a:lnTo>
                  <a:lnTo>
                    <a:pt x="502" y="526"/>
                  </a:lnTo>
                  <a:lnTo>
                    <a:pt x="507" y="521"/>
                  </a:lnTo>
                  <a:lnTo>
                    <a:pt x="531" y="502"/>
                  </a:lnTo>
                  <a:lnTo>
                    <a:pt x="552" y="483"/>
                  </a:lnTo>
                  <a:lnTo>
                    <a:pt x="568" y="465"/>
                  </a:lnTo>
                  <a:lnTo>
                    <a:pt x="581" y="451"/>
                  </a:lnTo>
                  <a:lnTo>
                    <a:pt x="592" y="437"/>
                  </a:lnTo>
                  <a:lnTo>
                    <a:pt x="1180" y="307"/>
                  </a:lnTo>
                  <a:lnTo>
                    <a:pt x="1602" y="279"/>
                  </a:lnTo>
                  <a:lnTo>
                    <a:pt x="1595" y="192"/>
                  </a:lnTo>
                  <a:lnTo>
                    <a:pt x="612" y="294"/>
                  </a:lnTo>
                  <a:lnTo>
                    <a:pt x="619" y="165"/>
                  </a:lnTo>
                  <a:lnTo>
                    <a:pt x="579" y="91"/>
                  </a:lnTo>
                  <a:lnTo>
                    <a:pt x="579" y="224"/>
                  </a:lnTo>
                  <a:lnTo>
                    <a:pt x="575" y="281"/>
                  </a:lnTo>
                  <a:lnTo>
                    <a:pt x="567" y="336"/>
                  </a:lnTo>
                  <a:lnTo>
                    <a:pt x="561" y="360"/>
                  </a:lnTo>
                  <a:lnTo>
                    <a:pt x="554" y="385"/>
                  </a:lnTo>
                  <a:lnTo>
                    <a:pt x="545" y="406"/>
                  </a:lnTo>
                  <a:lnTo>
                    <a:pt x="534" y="424"/>
                  </a:lnTo>
                  <a:lnTo>
                    <a:pt x="521" y="440"/>
                  </a:lnTo>
                  <a:lnTo>
                    <a:pt x="509" y="454"/>
                  </a:lnTo>
                  <a:lnTo>
                    <a:pt x="495" y="468"/>
                  </a:lnTo>
                  <a:lnTo>
                    <a:pt x="481" y="479"/>
                  </a:lnTo>
                  <a:lnTo>
                    <a:pt x="473" y="483"/>
                  </a:lnTo>
                  <a:lnTo>
                    <a:pt x="466" y="488"/>
                  </a:lnTo>
                  <a:lnTo>
                    <a:pt x="458" y="492"/>
                  </a:lnTo>
                  <a:lnTo>
                    <a:pt x="450" y="497"/>
                  </a:lnTo>
                  <a:lnTo>
                    <a:pt x="434" y="505"/>
                  </a:lnTo>
                  <a:lnTo>
                    <a:pt x="418" y="510"/>
                  </a:lnTo>
                  <a:lnTo>
                    <a:pt x="401" y="513"/>
                  </a:lnTo>
                  <a:lnTo>
                    <a:pt x="386" y="516"/>
                  </a:lnTo>
                  <a:lnTo>
                    <a:pt x="353" y="517"/>
                  </a:lnTo>
                  <a:lnTo>
                    <a:pt x="321" y="512"/>
                  </a:lnTo>
                  <a:lnTo>
                    <a:pt x="293" y="499"/>
                  </a:lnTo>
                  <a:lnTo>
                    <a:pt x="277" y="494"/>
                  </a:lnTo>
                  <a:lnTo>
                    <a:pt x="265" y="487"/>
                  </a:lnTo>
                  <a:lnTo>
                    <a:pt x="251" y="483"/>
                  </a:lnTo>
                  <a:lnTo>
                    <a:pt x="242" y="477"/>
                  </a:lnTo>
                  <a:lnTo>
                    <a:pt x="221" y="468"/>
                  </a:lnTo>
                  <a:lnTo>
                    <a:pt x="204" y="459"/>
                  </a:lnTo>
                  <a:lnTo>
                    <a:pt x="178" y="429"/>
                  </a:lnTo>
                  <a:lnTo>
                    <a:pt x="157" y="376"/>
                  </a:lnTo>
                  <a:lnTo>
                    <a:pt x="149" y="340"/>
                  </a:lnTo>
                  <a:lnTo>
                    <a:pt x="142" y="303"/>
                  </a:lnTo>
                  <a:lnTo>
                    <a:pt x="133" y="231"/>
                  </a:lnTo>
                  <a:lnTo>
                    <a:pt x="130" y="169"/>
                  </a:lnTo>
                  <a:lnTo>
                    <a:pt x="137" y="121"/>
                  </a:lnTo>
                  <a:lnTo>
                    <a:pt x="149" y="80"/>
                  </a:lnTo>
                  <a:lnTo>
                    <a:pt x="160" y="41"/>
                  </a:lnTo>
                  <a:lnTo>
                    <a:pt x="171" y="0"/>
                  </a:lnTo>
                  <a:lnTo>
                    <a:pt x="69" y="117"/>
                  </a:lnTo>
                  <a:lnTo>
                    <a:pt x="0" y="275"/>
                  </a:lnTo>
                  <a:close/>
                </a:path>
              </a:pathLst>
            </a:custGeom>
            <a:solidFill>
              <a:schemeClr val="accent1"/>
            </a:solidFill>
            <a:ln w="9360">
              <a:solidFill>
                <a:srgbClr val="000000"/>
              </a:solidFill>
              <a:round/>
            </a:ln>
          </p:spPr>
          <p:style>
            <a:lnRef idx="0">
              <a:scrgbClr r="0" g="0" b="0"/>
            </a:lnRef>
            <a:fillRef idx="0">
              <a:scrgbClr r="0" g="0" b="0"/>
            </a:fillRef>
            <a:effectRef idx="0">
              <a:scrgbClr r="0" g="0" b="0"/>
            </a:effectRef>
            <a:fontRef idx="minor"/>
          </p:style>
        </p:sp>
        <p:sp>
          <p:nvSpPr>
            <p:cNvPr id="518" name="CustomShape 38"/>
            <p:cNvSpPr/>
            <p:nvPr/>
          </p:nvSpPr>
          <p:spPr>
            <a:xfrm>
              <a:off x="4599000" y="4556160"/>
              <a:ext cx="131400" cy="178920"/>
            </a:xfrm>
            <a:custGeom>
              <a:avLst/>
              <a:gdLst/>
              <a:ahLst/>
              <a:cxnLst/>
              <a:rect l="l" t="t" r="r" b="b"/>
              <a:pathLst>
                <a:path w="249" h="337">
                  <a:moveTo>
                    <a:pt x="4" y="124"/>
                  </a:moveTo>
                  <a:lnTo>
                    <a:pt x="36" y="40"/>
                  </a:lnTo>
                  <a:lnTo>
                    <a:pt x="100" y="0"/>
                  </a:lnTo>
                  <a:lnTo>
                    <a:pt x="183" y="1"/>
                  </a:lnTo>
                  <a:lnTo>
                    <a:pt x="233" y="59"/>
                  </a:lnTo>
                  <a:lnTo>
                    <a:pt x="249" y="135"/>
                  </a:lnTo>
                  <a:lnTo>
                    <a:pt x="238" y="234"/>
                  </a:lnTo>
                  <a:lnTo>
                    <a:pt x="188" y="305"/>
                  </a:lnTo>
                  <a:lnTo>
                    <a:pt x="126" y="337"/>
                  </a:lnTo>
                  <a:lnTo>
                    <a:pt x="62" y="318"/>
                  </a:lnTo>
                  <a:lnTo>
                    <a:pt x="19" y="264"/>
                  </a:lnTo>
                  <a:lnTo>
                    <a:pt x="0" y="180"/>
                  </a:lnTo>
                  <a:lnTo>
                    <a:pt x="4" y="124"/>
                  </a:lnTo>
                  <a:close/>
                </a:path>
              </a:pathLst>
            </a:custGeom>
            <a:solidFill>
              <a:schemeClr val="accent1"/>
            </a:solidFill>
            <a:ln w="9360">
              <a:solidFill>
                <a:srgbClr val="000000"/>
              </a:solidFill>
              <a:round/>
            </a:ln>
          </p:spPr>
          <p:style>
            <a:lnRef idx="0">
              <a:scrgbClr r="0" g="0" b="0"/>
            </a:lnRef>
            <a:fillRef idx="0">
              <a:scrgbClr r="0" g="0" b="0"/>
            </a:fillRef>
            <a:effectRef idx="0">
              <a:scrgbClr r="0" g="0" b="0"/>
            </a:effectRef>
            <a:fontRef idx="minor"/>
          </p:style>
        </p:sp>
        <p:sp>
          <p:nvSpPr>
            <p:cNvPr id="519" name="CustomShape 39"/>
            <p:cNvSpPr/>
            <p:nvPr/>
          </p:nvSpPr>
          <p:spPr>
            <a:xfrm>
              <a:off x="3886200" y="4711680"/>
              <a:ext cx="703080" cy="158400"/>
            </a:xfrm>
            <a:custGeom>
              <a:avLst/>
              <a:gdLst/>
              <a:ahLst/>
              <a:cxnLst/>
              <a:rect l="l" t="t" r="r" b="b"/>
              <a:pathLst>
                <a:path w="1330" h="299">
                  <a:moveTo>
                    <a:pt x="1141" y="0"/>
                  </a:moveTo>
                  <a:lnTo>
                    <a:pt x="606" y="49"/>
                  </a:lnTo>
                  <a:lnTo>
                    <a:pt x="0" y="193"/>
                  </a:lnTo>
                  <a:lnTo>
                    <a:pt x="433" y="155"/>
                  </a:lnTo>
                  <a:lnTo>
                    <a:pt x="134" y="270"/>
                  </a:lnTo>
                  <a:lnTo>
                    <a:pt x="718" y="175"/>
                  </a:lnTo>
                  <a:lnTo>
                    <a:pt x="444" y="299"/>
                  </a:lnTo>
                  <a:lnTo>
                    <a:pt x="945" y="199"/>
                  </a:lnTo>
                  <a:lnTo>
                    <a:pt x="810" y="278"/>
                  </a:lnTo>
                  <a:lnTo>
                    <a:pt x="1330" y="160"/>
                  </a:lnTo>
                  <a:lnTo>
                    <a:pt x="1141" y="0"/>
                  </a:lnTo>
                  <a:close/>
                </a:path>
              </a:pathLst>
            </a:custGeom>
            <a:solidFill>
              <a:schemeClr val="accent1"/>
            </a:solidFill>
            <a:ln w="9360">
              <a:solidFill>
                <a:srgbClr val="000000"/>
              </a:solidFill>
              <a:round/>
            </a:ln>
          </p:spPr>
          <p:style>
            <a:lnRef idx="0">
              <a:scrgbClr r="0" g="0" b="0"/>
            </a:lnRef>
            <a:fillRef idx="0">
              <a:scrgbClr r="0" g="0" b="0"/>
            </a:fillRef>
            <a:effectRef idx="0">
              <a:scrgbClr r="0" g="0" b="0"/>
            </a:effectRef>
            <a:fontRef idx="minor"/>
          </p:style>
        </p:sp>
      </p:grpSp>
      <p:grpSp>
        <p:nvGrpSpPr>
          <p:cNvPr id="520" name="Group 40"/>
          <p:cNvGrpSpPr/>
          <p:nvPr/>
        </p:nvGrpSpPr>
        <p:grpSpPr>
          <a:xfrm>
            <a:off x="5791320" y="3581280"/>
            <a:ext cx="1828080" cy="907920"/>
            <a:chOff x="5791320" y="3581280"/>
            <a:chExt cx="1828080" cy="907920"/>
          </a:xfrm>
        </p:grpSpPr>
        <p:sp>
          <p:nvSpPr>
            <p:cNvPr id="521" name="CustomShape 41"/>
            <p:cNvSpPr/>
            <p:nvPr/>
          </p:nvSpPr>
          <p:spPr>
            <a:xfrm>
              <a:off x="5997600" y="3773520"/>
              <a:ext cx="553680" cy="410760"/>
            </a:xfrm>
            <a:custGeom>
              <a:avLst/>
              <a:gdLst/>
              <a:ahLst/>
              <a:cxnLst/>
              <a:rect l="l" t="t" r="r" b="b"/>
              <a:pathLst>
                <a:path w="1047" h="776">
                  <a:moveTo>
                    <a:pt x="952" y="0"/>
                  </a:moveTo>
                  <a:lnTo>
                    <a:pt x="195" y="70"/>
                  </a:lnTo>
                  <a:lnTo>
                    <a:pt x="0" y="247"/>
                  </a:lnTo>
                  <a:lnTo>
                    <a:pt x="5" y="776"/>
                  </a:lnTo>
                  <a:lnTo>
                    <a:pt x="129" y="774"/>
                  </a:lnTo>
                  <a:lnTo>
                    <a:pt x="148" y="249"/>
                  </a:lnTo>
                  <a:lnTo>
                    <a:pt x="359" y="282"/>
                  </a:lnTo>
                  <a:lnTo>
                    <a:pt x="226" y="121"/>
                  </a:lnTo>
                  <a:lnTo>
                    <a:pt x="1047" y="37"/>
                  </a:lnTo>
                  <a:lnTo>
                    <a:pt x="952" y="0"/>
                  </a:lnTo>
                  <a:close/>
                </a:path>
              </a:pathLst>
            </a:custGeom>
            <a:solidFill>
              <a:srgbClr val="8DA888"/>
            </a:solidFill>
            <a:ln w="9360">
              <a:solidFill>
                <a:schemeClr val="accent2"/>
              </a:solidFill>
              <a:round/>
            </a:ln>
          </p:spPr>
          <p:style>
            <a:lnRef idx="0">
              <a:scrgbClr r="0" g="0" b="0"/>
            </a:lnRef>
            <a:fillRef idx="0">
              <a:scrgbClr r="0" g="0" b="0"/>
            </a:fillRef>
            <a:effectRef idx="0">
              <a:scrgbClr r="0" g="0" b="0"/>
            </a:effectRef>
            <a:fontRef idx="minor"/>
          </p:style>
        </p:sp>
        <p:sp>
          <p:nvSpPr>
            <p:cNvPr id="522" name="CustomShape 42"/>
            <p:cNvSpPr/>
            <p:nvPr/>
          </p:nvSpPr>
          <p:spPr>
            <a:xfrm>
              <a:off x="5797440" y="3917880"/>
              <a:ext cx="1393560" cy="344160"/>
            </a:xfrm>
            <a:custGeom>
              <a:avLst/>
              <a:gdLst/>
              <a:ahLst/>
              <a:cxnLst/>
              <a:rect l="l" t="t" r="r" b="b"/>
              <a:pathLst>
                <a:path w="2634" h="651">
                  <a:moveTo>
                    <a:pt x="248" y="24"/>
                  </a:moveTo>
                  <a:lnTo>
                    <a:pt x="242" y="28"/>
                  </a:lnTo>
                  <a:lnTo>
                    <a:pt x="225" y="35"/>
                  </a:lnTo>
                  <a:lnTo>
                    <a:pt x="214" y="40"/>
                  </a:lnTo>
                  <a:lnTo>
                    <a:pt x="200" y="47"/>
                  </a:lnTo>
                  <a:lnTo>
                    <a:pt x="185" y="55"/>
                  </a:lnTo>
                  <a:lnTo>
                    <a:pt x="177" y="61"/>
                  </a:lnTo>
                  <a:lnTo>
                    <a:pt x="169" y="65"/>
                  </a:lnTo>
                  <a:lnTo>
                    <a:pt x="160" y="69"/>
                  </a:lnTo>
                  <a:lnTo>
                    <a:pt x="153" y="76"/>
                  </a:lnTo>
                  <a:lnTo>
                    <a:pt x="144" y="83"/>
                  </a:lnTo>
                  <a:lnTo>
                    <a:pt x="135" y="88"/>
                  </a:lnTo>
                  <a:lnTo>
                    <a:pt x="119" y="102"/>
                  </a:lnTo>
                  <a:lnTo>
                    <a:pt x="101" y="117"/>
                  </a:lnTo>
                  <a:lnTo>
                    <a:pt x="86" y="134"/>
                  </a:lnTo>
                  <a:lnTo>
                    <a:pt x="71" y="152"/>
                  </a:lnTo>
                  <a:lnTo>
                    <a:pt x="57" y="171"/>
                  </a:lnTo>
                  <a:lnTo>
                    <a:pt x="44" y="191"/>
                  </a:lnTo>
                  <a:lnTo>
                    <a:pt x="33" y="213"/>
                  </a:lnTo>
                  <a:lnTo>
                    <a:pt x="25" y="235"/>
                  </a:lnTo>
                  <a:lnTo>
                    <a:pt x="11" y="274"/>
                  </a:lnTo>
                  <a:lnTo>
                    <a:pt x="0" y="348"/>
                  </a:lnTo>
                  <a:lnTo>
                    <a:pt x="2" y="381"/>
                  </a:lnTo>
                  <a:lnTo>
                    <a:pt x="9" y="412"/>
                  </a:lnTo>
                  <a:lnTo>
                    <a:pt x="17" y="440"/>
                  </a:lnTo>
                  <a:lnTo>
                    <a:pt x="22" y="454"/>
                  </a:lnTo>
                  <a:lnTo>
                    <a:pt x="28" y="467"/>
                  </a:lnTo>
                  <a:lnTo>
                    <a:pt x="35" y="478"/>
                  </a:lnTo>
                  <a:lnTo>
                    <a:pt x="44" y="489"/>
                  </a:lnTo>
                  <a:lnTo>
                    <a:pt x="64" y="507"/>
                  </a:lnTo>
                  <a:lnTo>
                    <a:pt x="73" y="513"/>
                  </a:lnTo>
                  <a:lnTo>
                    <a:pt x="86" y="519"/>
                  </a:lnTo>
                  <a:lnTo>
                    <a:pt x="97" y="523"/>
                  </a:lnTo>
                  <a:lnTo>
                    <a:pt x="108" y="527"/>
                  </a:lnTo>
                  <a:lnTo>
                    <a:pt x="129" y="533"/>
                  </a:lnTo>
                  <a:lnTo>
                    <a:pt x="146" y="537"/>
                  </a:lnTo>
                  <a:lnTo>
                    <a:pt x="162" y="537"/>
                  </a:lnTo>
                  <a:lnTo>
                    <a:pt x="979" y="562"/>
                  </a:lnTo>
                  <a:lnTo>
                    <a:pt x="1118" y="527"/>
                  </a:lnTo>
                  <a:lnTo>
                    <a:pt x="1122" y="617"/>
                  </a:lnTo>
                  <a:lnTo>
                    <a:pt x="1213" y="560"/>
                  </a:lnTo>
                  <a:lnTo>
                    <a:pt x="1224" y="530"/>
                  </a:lnTo>
                  <a:lnTo>
                    <a:pt x="1230" y="515"/>
                  </a:lnTo>
                  <a:lnTo>
                    <a:pt x="1238" y="500"/>
                  </a:lnTo>
                  <a:lnTo>
                    <a:pt x="1247" y="483"/>
                  </a:lnTo>
                  <a:lnTo>
                    <a:pt x="1257" y="464"/>
                  </a:lnTo>
                  <a:lnTo>
                    <a:pt x="1268" y="447"/>
                  </a:lnTo>
                  <a:lnTo>
                    <a:pt x="1282" y="428"/>
                  </a:lnTo>
                  <a:lnTo>
                    <a:pt x="1297" y="412"/>
                  </a:lnTo>
                  <a:lnTo>
                    <a:pt x="1314" y="396"/>
                  </a:lnTo>
                  <a:lnTo>
                    <a:pt x="1322" y="390"/>
                  </a:lnTo>
                  <a:lnTo>
                    <a:pt x="1332" y="383"/>
                  </a:lnTo>
                  <a:lnTo>
                    <a:pt x="1341" y="377"/>
                  </a:lnTo>
                  <a:lnTo>
                    <a:pt x="1351" y="372"/>
                  </a:lnTo>
                  <a:lnTo>
                    <a:pt x="1362" y="366"/>
                  </a:lnTo>
                  <a:lnTo>
                    <a:pt x="1373" y="363"/>
                  </a:lnTo>
                  <a:lnTo>
                    <a:pt x="1395" y="358"/>
                  </a:lnTo>
                  <a:lnTo>
                    <a:pt x="1442" y="357"/>
                  </a:lnTo>
                  <a:lnTo>
                    <a:pt x="1486" y="359"/>
                  </a:lnTo>
                  <a:lnTo>
                    <a:pt x="1527" y="370"/>
                  </a:lnTo>
                  <a:lnTo>
                    <a:pt x="1547" y="377"/>
                  </a:lnTo>
                  <a:lnTo>
                    <a:pt x="1566" y="385"/>
                  </a:lnTo>
                  <a:lnTo>
                    <a:pt x="1584" y="395"/>
                  </a:lnTo>
                  <a:lnTo>
                    <a:pt x="1592" y="399"/>
                  </a:lnTo>
                  <a:lnTo>
                    <a:pt x="1599" y="405"/>
                  </a:lnTo>
                  <a:lnTo>
                    <a:pt x="1626" y="428"/>
                  </a:lnTo>
                  <a:lnTo>
                    <a:pt x="1648" y="454"/>
                  </a:lnTo>
                  <a:lnTo>
                    <a:pt x="1662" y="485"/>
                  </a:lnTo>
                  <a:lnTo>
                    <a:pt x="1673" y="516"/>
                  </a:lnTo>
                  <a:lnTo>
                    <a:pt x="1682" y="545"/>
                  </a:lnTo>
                  <a:lnTo>
                    <a:pt x="1693" y="599"/>
                  </a:lnTo>
                  <a:lnTo>
                    <a:pt x="1701" y="651"/>
                  </a:lnTo>
                  <a:lnTo>
                    <a:pt x="2623" y="560"/>
                  </a:lnTo>
                  <a:lnTo>
                    <a:pt x="2634" y="507"/>
                  </a:lnTo>
                  <a:lnTo>
                    <a:pt x="1931" y="526"/>
                  </a:lnTo>
                  <a:lnTo>
                    <a:pt x="1917" y="511"/>
                  </a:lnTo>
                  <a:lnTo>
                    <a:pt x="1899" y="493"/>
                  </a:lnTo>
                  <a:lnTo>
                    <a:pt x="1877" y="472"/>
                  </a:lnTo>
                  <a:lnTo>
                    <a:pt x="1863" y="460"/>
                  </a:lnTo>
                  <a:lnTo>
                    <a:pt x="1850" y="446"/>
                  </a:lnTo>
                  <a:lnTo>
                    <a:pt x="1833" y="432"/>
                  </a:lnTo>
                  <a:lnTo>
                    <a:pt x="1817" y="418"/>
                  </a:lnTo>
                  <a:lnTo>
                    <a:pt x="1800" y="403"/>
                  </a:lnTo>
                  <a:lnTo>
                    <a:pt x="1784" y="388"/>
                  </a:lnTo>
                  <a:lnTo>
                    <a:pt x="1764" y="373"/>
                  </a:lnTo>
                  <a:lnTo>
                    <a:pt x="1745" y="358"/>
                  </a:lnTo>
                  <a:lnTo>
                    <a:pt x="1726" y="341"/>
                  </a:lnTo>
                  <a:lnTo>
                    <a:pt x="1716" y="335"/>
                  </a:lnTo>
                  <a:lnTo>
                    <a:pt x="1705" y="326"/>
                  </a:lnTo>
                  <a:lnTo>
                    <a:pt x="1695" y="319"/>
                  </a:lnTo>
                  <a:lnTo>
                    <a:pt x="1684" y="313"/>
                  </a:lnTo>
                  <a:lnTo>
                    <a:pt x="1675" y="306"/>
                  </a:lnTo>
                  <a:lnTo>
                    <a:pt x="1664" y="297"/>
                  </a:lnTo>
                  <a:lnTo>
                    <a:pt x="1655" y="290"/>
                  </a:lnTo>
                  <a:lnTo>
                    <a:pt x="1646" y="284"/>
                  </a:lnTo>
                  <a:lnTo>
                    <a:pt x="1635" y="278"/>
                  </a:lnTo>
                  <a:lnTo>
                    <a:pt x="1625" y="271"/>
                  </a:lnTo>
                  <a:lnTo>
                    <a:pt x="1614" y="266"/>
                  </a:lnTo>
                  <a:lnTo>
                    <a:pt x="1604" y="259"/>
                  </a:lnTo>
                  <a:lnTo>
                    <a:pt x="1593" y="253"/>
                  </a:lnTo>
                  <a:lnTo>
                    <a:pt x="1584" y="249"/>
                  </a:lnTo>
                  <a:lnTo>
                    <a:pt x="1573" y="244"/>
                  </a:lnTo>
                  <a:lnTo>
                    <a:pt x="1563" y="240"/>
                  </a:lnTo>
                  <a:lnTo>
                    <a:pt x="1553" y="235"/>
                  </a:lnTo>
                  <a:lnTo>
                    <a:pt x="1544" y="231"/>
                  </a:lnTo>
                  <a:lnTo>
                    <a:pt x="1524" y="224"/>
                  </a:lnTo>
                  <a:lnTo>
                    <a:pt x="1505" y="219"/>
                  </a:lnTo>
                  <a:lnTo>
                    <a:pt x="1487" y="215"/>
                  </a:lnTo>
                  <a:lnTo>
                    <a:pt x="1471" y="213"/>
                  </a:lnTo>
                  <a:lnTo>
                    <a:pt x="1436" y="216"/>
                  </a:lnTo>
                  <a:lnTo>
                    <a:pt x="1407" y="226"/>
                  </a:lnTo>
                  <a:lnTo>
                    <a:pt x="1392" y="231"/>
                  </a:lnTo>
                  <a:lnTo>
                    <a:pt x="1377" y="237"/>
                  </a:lnTo>
                  <a:lnTo>
                    <a:pt x="1362" y="244"/>
                  </a:lnTo>
                  <a:lnTo>
                    <a:pt x="1348" y="252"/>
                  </a:lnTo>
                  <a:lnTo>
                    <a:pt x="1334" y="259"/>
                  </a:lnTo>
                  <a:lnTo>
                    <a:pt x="1321" y="267"/>
                  </a:lnTo>
                  <a:lnTo>
                    <a:pt x="1307" y="277"/>
                  </a:lnTo>
                  <a:lnTo>
                    <a:pt x="1300" y="282"/>
                  </a:lnTo>
                  <a:lnTo>
                    <a:pt x="1293" y="286"/>
                  </a:lnTo>
                  <a:lnTo>
                    <a:pt x="1286" y="290"/>
                  </a:lnTo>
                  <a:lnTo>
                    <a:pt x="1279" y="296"/>
                  </a:lnTo>
                  <a:lnTo>
                    <a:pt x="1272" y="299"/>
                  </a:lnTo>
                  <a:lnTo>
                    <a:pt x="1267" y="304"/>
                  </a:lnTo>
                  <a:lnTo>
                    <a:pt x="1260" y="308"/>
                  </a:lnTo>
                  <a:lnTo>
                    <a:pt x="1254" y="313"/>
                  </a:lnTo>
                  <a:lnTo>
                    <a:pt x="1247" y="318"/>
                  </a:lnTo>
                  <a:lnTo>
                    <a:pt x="1241" y="322"/>
                  </a:lnTo>
                  <a:lnTo>
                    <a:pt x="1234" y="328"/>
                  </a:lnTo>
                  <a:lnTo>
                    <a:pt x="1228" y="332"/>
                  </a:lnTo>
                  <a:lnTo>
                    <a:pt x="1223" y="336"/>
                  </a:lnTo>
                  <a:lnTo>
                    <a:pt x="1217" y="340"/>
                  </a:lnTo>
                  <a:lnTo>
                    <a:pt x="1212" y="344"/>
                  </a:lnTo>
                  <a:lnTo>
                    <a:pt x="1206" y="350"/>
                  </a:lnTo>
                  <a:lnTo>
                    <a:pt x="1194" y="358"/>
                  </a:lnTo>
                  <a:lnTo>
                    <a:pt x="1184" y="366"/>
                  </a:lnTo>
                  <a:lnTo>
                    <a:pt x="1173" y="373"/>
                  </a:lnTo>
                  <a:lnTo>
                    <a:pt x="1163" y="380"/>
                  </a:lnTo>
                  <a:lnTo>
                    <a:pt x="1154" y="385"/>
                  </a:lnTo>
                  <a:lnTo>
                    <a:pt x="1146" y="390"/>
                  </a:lnTo>
                  <a:lnTo>
                    <a:pt x="1137" y="395"/>
                  </a:lnTo>
                  <a:lnTo>
                    <a:pt x="1121" y="402"/>
                  </a:lnTo>
                  <a:lnTo>
                    <a:pt x="1107" y="405"/>
                  </a:lnTo>
                  <a:lnTo>
                    <a:pt x="1096" y="402"/>
                  </a:lnTo>
                  <a:lnTo>
                    <a:pt x="1086" y="395"/>
                  </a:lnTo>
                  <a:lnTo>
                    <a:pt x="1077" y="373"/>
                  </a:lnTo>
                  <a:lnTo>
                    <a:pt x="1072" y="351"/>
                  </a:lnTo>
                  <a:lnTo>
                    <a:pt x="1075" y="329"/>
                  </a:lnTo>
                  <a:lnTo>
                    <a:pt x="1082" y="311"/>
                  </a:lnTo>
                  <a:lnTo>
                    <a:pt x="1092" y="293"/>
                  </a:lnTo>
                  <a:lnTo>
                    <a:pt x="1099" y="281"/>
                  </a:lnTo>
                  <a:lnTo>
                    <a:pt x="1108" y="267"/>
                  </a:lnTo>
                  <a:lnTo>
                    <a:pt x="1112" y="165"/>
                  </a:lnTo>
                  <a:lnTo>
                    <a:pt x="1088" y="145"/>
                  </a:lnTo>
                  <a:lnTo>
                    <a:pt x="1078" y="138"/>
                  </a:lnTo>
                  <a:lnTo>
                    <a:pt x="1068" y="129"/>
                  </a:lnTo>
                  <a:lnTo>
                    <a:pt x="1061" y="124"/>
                  </a:lnTo>
                  <a:lnTo>
                    <a:pt x="1056" y="121"/>
                  </a:lnTo>
                  <a:lnTo>
                    <a:pt x="1050" y="117"/>
                  </a:lnTo>
                  <a:lnTo>
                    <a:pt x="1045" y="138"/>
                  </a:lnTo>
                  <a:lnTo>
                    <a:pt x="1035" y="158"/>
                  </a:lnTo>
                  <a:lnTo>
                    <a:pt x="1028" y="169"/>
                  </a:lnTo>
                  <a:lnTo>
                    <a:pt x="1019" y="182"/>
                  </a:lnTo>
                  <a:lnTo>
                    <a:pt x="1002" y="201"/>
                  </a:lnTo>
                  <a:lnTo>
                    <a:pt x="990" y="212"/>
                  </a:lnTo>
                  <a:lnTo>
                    <a:pt x="977" y="216"/>
                  </a:lnTo>
                  <a:lnTo>
                    <a:pt x="972" y="275"/>
                  </a:lnTo>
                  <a:lnTo>
                    <a:pt x="964" y="297"/>
                  </a:lnTo>
                  <a:lnTo>
                    <a:pt x="958" y="310"/>
                  </a:lnTo>
                  <a:lnTo>
                    <a:pt x="951" y="321"/>
                  </a:lnTo>
                  <a:lnTo>
                    <a:pt x="933" y="337"/>
                  </a:lnTo>
                  <a:lnTo>
                    <a:pt x="922" y="344"/>
                  </a:lnTo>
                  <a:lnTo>
                    <a:pt x="908" y="350"/>
                  </a:lnTo>
                  <a:lnTo>
                    <a:pt x="881" y="355"/>
                  </a:lnTo>
                  <a:lnTo>
                    <a:pt x="858" y="357"/>
                  </a:lnTo>
                  <a:lnTo>
                    <a:pt x="838" y="352"/>
                  </a:lnTo>
                  <a:lnTo>
                    <a:pt x="822" y="346"/>
                  </a:lnTo>
                  <a:lnTo>
                    <a:pt x="796" y="321"/>
                  </a:lnTo>
                  <a:lnTo>
                    <a:pt x="783" y="303"/>
                  </a:lnTo>
                  <a:lnTo>
                    <a:pt x="773" y="282"/>
                  </a:lnTo>
                  <a:lnTo>
                    <a:pt x="768" y="259"/>
                  </a:lnTo>
                  <a:lnTo>
                    <a:pt x="767" y="235"/>
                  </a:lnTo>
                  <a:lnTo>
                    <a:pt x="769" y="212"/>
                  </a:lnTo>
                  <a:lnTo>
                    <a:pt x="775" y="190"/>
                  </a:lnTo>
                  <a:lnTo>
                    <a:pt x="782" y="172"/>
                  </a:lnTo>
                  <a:lnTo>
                    <a:pt x="789" y="157"/>
                  </a:lnTo>
                  <a:lnTo>
                    <a:pt x="796" y="143"/>
                  </a:lnTo>
                  <a:lnTo>
                    <a:pt x="733" y="0"/>
                  </a:lnTo>
                  <a:lnTo>
                    <a:pt x="707" y="500"/>
                  </a:lnTo>
                  <a:lnTo>
                    <a:pt x="426" y="491"/>
                  </a:lnTo>
                  <a:lnTo>
                    <a:pt x="390" y="380"/>
                  </a:lnTo>
                  <a:lnTo>
                    <a:pt x="383" y="385"/>
                  </a:lnTo>
                  <a:lnTo>
                    <a:pt x="375" y="390"/>
                  </a:lnTo>
                  <a:lnTo>
                    <a:pt x="364" y="396"/>
                  </a:lnTo>
                  <a:lnTo>
                    <a:pt x="350" y="405"/>
                  </a:lnTo>
                  <a:lnTo>
                    <a:pt x="335" y="413"/>
                  </a:lnTo>
                  <a:lnTo>
                    <a:pt x="317" y="420"/>
                  </a:lnTo>
                  <a:lnTo>
                    <a:pt x="301" y="427"/>
                  </a:lnTo>
                  <a:lnTo>
                    <a:pt x="282" y="435"/>
                  </a:lnTo>
                  <a:lnTo>
                    <a:pt x="261" y="438"/>
                  </a:lnTo>
                  <a:lnTo>
                    <a:pt x="221" y="440"/>
                  </a:lnTo>
                  <a:lnTo>
                    <a:pt x="184" y="429"/>
                  </a:lnTo>
                  <a:lnTo>
                    <a:pt x="152" y="403"/>
                  </a:lnTo>
                  <a:lnTo>
                    <a:pt x="140" y="384"/>
                  </a:lnTo>
                  <a:lnTo>
                    <a:pt x="127" y="366"/>
                  </a:lnTo>
                  <a:lnTo>
                    <a:pt x="118" y="350"/>
                  </a:lnTo>
                  <a:lnTo>
                    <a:pt x="109" y="332"/>
                  </a:lnTo>
                  <a:lnTo>
                    <a:pt x="93" y="267"/>
                  </a:lnTo>
                  <a:lnTo>
                    <a:pt x="95" y="212"/>
                  </a:lnTo>
                  <a:lnTo>
                    <a:pt x="104" y="187"/>
                  </a:lnTo>
                  <a:lnTo>
                    <a:pt x="113" y="167"/>
                  </a:lnTo>
                  <a:lnTo>
                    <a:pt x="127" y="145"/>
                  </a:lnTo>
                  <a:lnTo>
                    <a:pt x="146" y="123"/>
                  </a:lnTo>
                  <a:lnTo>
                    <a:pt x="170" y="99"/>
                  </a:lnTo>
                  <a:lnTo>
                    <a:pt x="193" y="76"/>
                  </a:lnTo>
                  <a:lnTo>
                    <a:pt x="214" y="55"/>
                  </a:lnTo>
                  <a:lnTo>
                    <a:pt x="232" y="39"/>
                  </a:lnTo>
                  <a:lnTo>
                    <a:pt x="248" y="24"/>
                  </a:lnTo>
                  <a:close/>
                </a:path>
              </a:pathLst>
            </a:custGeom>
            <a:solidFill>
              <a:srgbClr val="8DA888"/>
            </a:solidFill>
            <a:ln w="9360">
              <a:solidFill>
                <a:schemeClr val="accent2"/>
              </a:solidFill>
              <a:round/>
            </a:ln>
          </p:spPr>
          <p:style>
            <a:lnRef idx="0">
              <a:scrgbClr r="0" g="0" b="0"/>
            </a:lnRef>
            <a:fillRef idx="0">
              <a:scrgbClr r="0" g="0" b="0"/>
            </a:fillRef>
            <a:effectRef idx="0">
              <a:scrgbClr r="0" g="0" b="0"/>
            </a:effectRef>
            <a:fontRef idx="minor"/>
          </p:style>
        </p:sp>
        <p:sp>
          <p:nvSpPr>
            <p:cNvPr id="523" name="CustomShape 43"/>
            <p:cNvSpPr/>
            <p:nvPr/>
          </p:nvSpPr>
          <p:spPr>
            <a:xfrm>
              <a:off x="5796000" y="4165560"/>
              <a:ext cx="617040" cy="139320"/>
            </a:xfrm>
            <a:custGeom>
              <a:avLst/>
              <a:gdLst/>
              <a:ahLst/>
              <a:cxnLst/>
              <a:rect l="l" t="t" r="r" b="b"/>
              <a:pathLst>
                <a:path w="1169" h="264">
                  <a:moveTo>
                    <a:pt x="48" y="0"/>
                  </a:moveTo>
                  <a:lnTo>
                    <a:pt x="35" y="16"/>
                  </a:lnTo>
                  <a:lnTo>
                    <a:pt x="22" y="33"/>
                  </a:lnTo>
                  <a:lnTo>
                    <a:pt x="10" y="55"/>
                  </a:lnTo>
                  <a:lnTo>
                    <a:pt x="0" y="108"/>
                  </a:lnTo>
                  <a:lnTo>
                    <a:pt x="2" y="123"/>
                  </a:lnTo>
                  <a:lnTo>
                    <a:pt x="9" y="139"/>
                  </a:lnTo>
                  <a:lnTo>
                    <a:pt x="15" y="154"/>
                  </a:lnTo>
                  <a:lnTo>
                    <a:pt x="29" y="168"/>
                  </a:lnTo>
                  <a:lnTo>
                    <a:pt x="33" y="170"/>
                  </a:lnTo>
                  <a:lnTo>
                    <a:pt x="39" y="176"/>
                  </a:lnTo>
                  <a:lnTo>
                    <a:pt x="54" y="181"/>
                  </a:lnTo>
                  <a:lnTo>
                    <a:pt x="72" y="188"/>
                  </a:lnTo>
                  <a:lnTo>
                    <a:pt x="97" y="195"/>
                  </a:lnTo>
                  <a:lnTo>
                    <a:pt x="123" y="201"/>
                  </a:lnTo>
                  <a:lnTo>
                    <a:pt x="153" y="207"/>
                  </a:lnTo>
                  <a:lnTo>
                    <a:pt x="186" y="213"/>
                  </a:lnTo>
                  <a:lnTo>
                    <a:pt x="224" y="218"/>
                  </a:lnTo>
                  <a:lnTo>
                    <a:pt x="262" y="224"/>
                  </a:lnTo>
                  <a:lnTo>
                    <a:pt x="303" y="229"/>
                  </a:lnTo>
                  <a:lnTo>
                    <a:pt x="346" y="234"/>
                  </a:lnTo>
                  <a:lnTo>
                    <a:pt x="392" y="238"/>
                  </a:lnTo>
                  <a:lnTo>
                    <a:pt x="437" y="243"/>
                  </a:lnTo>
                  <a:lnTo>
                    <a:pt x="484" y="246"/>
                  </a:lnTo>
                  <a:lnTo>
                    <a:pt x="579" y="253"/>
                  </a:lnTo>
                  <a:lnTo>
                    <a:pt x="673" y="258"/>
                  </a:lnTo>
                  <a:lnTo>
                    <a:pt x="765" y="261"/>
                  </a:lnTo>
                  <a:lnTo>
                    <a:pt x="930" y="264"/>
                  </a:lnTo>
                  <a:lnTo>
                    <a:pt x="1054" y="261"/>
                  </a:lnTo>
                  <a:lnTo>
                    <a:pt x="1093" y="254"/>
                  </a:lnTo>
                  <a:lnTo>
                    <a:pt x="1114" y="247"/>
                  </a:lnTo>
                  <a:lnTo>
                    <a:pt x="1147" y="207"/>
                  </a:lnTo>
                  <a:lnTo>
                    <a:pt x="1163" y="155"/>
                  </a:lnTo>
                  <a:lnTo>
                    <a:pt x="1169" y="95"/>
                  </a:lnTo>
                  <a:lnTo>
                    <a:pt x="1156" y="104"/>
                  </a:lnTo>
                  <a:lnTo>
                    <a:pt x="1150" y="110"/>
                  </a:lnTo>
                  <a:lnTo>
                    <a:pt x="1143" y="115"/>
                  </a:lnTo>
                  <a:lnTo>
                    <a:pt x="1132" y="122"/>
                  </a:lnTo>
                  <a:lnTo>
                    <a:pt x="1121" y="128"/>
                  </a:lnTo>
                  <a:lnTo>
                    <a:pt x="1107" y="134"/>
                  </a:lnTo>
                  <a:lnTo>
                    <a:pt x="1090" y="141"/>
                  </a:lnTo>
                  <a:lnTo>
                    <a:pt x="1074" y="147"/>
                  </a:lnTo>
                  <a:lnTo>
                    <a:pt x="1054" y="154"/>
                  </a:lnTo>
                  <a:lnTo>
                    <a:pt x="1032" y="159"/>
                  </a:lnTo>
                  <a:lnTo>
                    <a:pt x="1009" y="163"/>
                  </a:lnTo>
                  <a:lnTo>
                    <a:pt x="983" y="169"/>
                  </a:lnTo>
                  <a:lnTo>
                    <a:pt x="955" y="172"/>
                  </a:lnTo>
                  <a:lnTo>
                    <a:pt x="875" y="176"/>
                  </a:lnTo>
                  <a:lnTo>
                    <a:pt x="758" y="177"/>
                  </a:lnTo>
                  <a:lnTo>
                    <a:pt x="469" y="169"/>
                  </a:lnTo>
                  <a:lnTo>
                    <a:pt x="325" y="161"/>
                  </a:lnTo>
                  <a:lnTo>
                    <a:pt x="259" y="154"/>
                  </a:lnTo>
                  <a:lnTo>
                    <a:pt x="199" y="147"/>
                  </a:lnTo>
                  <a:lnTo>
                    <a:pt x="148" y="140"/>
                  </a:lnTo>
                  <a:lnTo>
                    <a:pt x="106" y="132"/>
                  </a:lnTo>
                  <a:lnTo>
                    <a:pt x="76" y="122"/>
                  </a:lnTo>
                  <a:lnTo>
                    <a:pt x="60" y="111"/>
                  </a:lnTo>
                  <a:lnTo>
                    <a:pt x="46" y="89"/>
                  </a:lnTo>
                  <a:lnTo>
                    <a:pt x="43" y="70"/>
                  </a:lnTo>
                  <a:lnTo>
                    <a:pt x="44" y="51"/>
                  </a:lnTo>
                  <a:lnTo>
                    <a:pt x="51" y="34"/>
                  </a:lnTo>
                  <a:lnTo>
                    <a:pt x="61" y="20"/>
                  </a:lnTo>
                  <a:lnTo>
                    <a:pt x="69" y="9"/>
                  </a:lnTo>
                  <a:lnTo>
                    <a:pt x="80" y="1"/>
                  </a:lnTo>
                  <a:lnTo>
                    <a:pt x="48" y="0"/>
                  </a:lnTo>
                  <a:close/>
                </a:path>
              </a:pathLst>
            </a:custGeom>
            <a:solidFill>
              <a:srgbClr val="8DA888"/>
            </a:solidFill>
            <a:ln w="9360">
              <a:solidFill>
                <a:schemeClr val="accent2"/>
              </a:solidFill>
              <a:round/>
            </a:ln>
          </p:spPr>
          <p:style>
            <a:lnRef idx="0">
              <a:scrgbClr r="0" g="0" b="0"/>
            </a:lnRef>
            <a:fillRef idx="0">
              <a:scrgbClr r="0" g="0" b="0"/>
            </a:fillRef>
            <a:effectRef idx="0">
              <a:scrgbClr r="0" g="0" b="0"/>
            </a:effectRef>
            <a:fontRef idx="minor"/>
          </p:style>
        </p:sp>
        <p:sp>
          <p:nvSpPr>
            <p:cNvPr id="524" name="CustomShape 44"/>
            <p:cNvSpPr/>
            <p:nvPr/>
          </p:nvSpPr>
          <p:spPr>
            <a:xfrm>
              <a:off x="5940360" y="4270320"/>
              <a:ext cx="263160" cy="114120"/>
            </a:xfrm>
            <a:custGeom>
              <a:avLst/>
              <a:gdLst/>
              <a:ahLst/>
              <a:cxnLst/>
              <a:rect l="l" t="t" r="r" b="b"/>
              <a:pathLst>
                <a:path w="499" h="215">
                  <a:moveTo>
                    <a:pt x="0" y="0"/>
                  </a:moveTo>
                  <a:lnTo>
                    <a:pt x="4" y="19"/>
                  </a:lnTo>
                  <a:lnTo>
                    <a:pt x="8" y="41"/>
                  </a:lnTo>
                  <a:lnTo>
                    <a:pt x="18" y="69"/>
                  </a:lnTo>
                  <a:lnTo>
                    <a:pt x="25" y="84"/>
                  </a:lnTo>
                  <a:lnTo>
                    <a:pt x="33" y="99"/>
                  </a:lnTo>
                  <a:lnTo>
                    <a:pt x="41" y="114"/>
                  </a:lnTo>
                  <a:lnTo>
                    <a:pt x="54" y="130"/>
                  </a:lnTo>
                  <a:lnTo>
                    <a:pt x="66" y="143"/>
                  </a:lnTo>
                  <a:lnTo>
                    <a:pt x="81" y="157"/>
                  </a:lnTo>
                  <a:lnTo>
                    <a:pt x="90" y="164"/>
                  </a:lnTo>
                  <a:lnTo>
                    <a:pt x="99" y="169"/>
                  </a:lnTo>
                  <a:lnTo>
                    <a:pt x="108" y="176"/>
                  </a:lnTo>
                  <a:lnTo>
                    <a:pt x="119" y="182"/>
                  </a:lnTo>
                  <a:lnTo>
                    <a:pt x="128" y="187"/>
                  </a:lnTo>
                  <a:lnTo>
                    <a:pt x="139" y="191"/>
                  </a:lnTo>
                  <a:lnTo>
                    <a:pt x="149" y="196"/>
                  </a:lnTo>
                  <a:lnTo>
                    <a:pt x="160" y="200"/>
                  </a:lnTo>
                  <a:lnTo>
                    <a:pt x="182" y="207"/>
                  </a:lnTo>
                  <a:lnTo>
                    <a:pt x="203" y="211"/>
                  </a:lnTo>
                  <a:lnTo>
                    <a:pt x="245" y="215"/>
                  </a:lnTo>
                  <a:lnTo>
                    <a:pt x="285" y="215"/>
                  </a:lnTo>
                  <a:lnTo>
                    <a:pt x="324" y="209"/>
                  </a:lnTo>
                  <a:lnTo>
                    <a:pt x="357" y="201"/>
                  </a:lnTo>
                  <a:lnTo>
                    <a:pt x="372" y="197"/>
                  </a:lnTo>
                  <a:lnTo>
                    <a:pt x="386" y="191"/>
                  </a:lnTo>
                  <a:lnTo>
                    <a:pt x="397" y="185"/>
                  </a:lnTo>
                  <a:lnTo>
                    <a:pt x="408" y="178"/>
                  </a:lnTo>
                  <a:lnTo>
                    <a:pt x="426" y="161"/>
                  </a:lnTo>
                  <a:lnTo>
                    <a:pt x="444" y="141"/>
                  </a:lnTo>
                  <a:lnTo>
                    <a:pt x="459" y="117"/>
                  </a:lnTo>
                  <a:lnTo>
                    <a:pt x="471" y="92"/>
                  </a:lnTo>
                  <a:lnTo>
                    <a:pt x="484" y="70"/>
                  </a:lnTo>
                  <a:lnTo>
                    <a:pt x="492" y="52"/>
                  </a:lnTo>
                  <a:lnTo>
                    <a:pt x="499" y="35"/>
                  </a:lnTo>
                  <a:lnTo>
                    <a:pt x="0" y="0"/>
                  </a:lnTo>
                  <a:close/>
                </a:path>
              </a:pathLst>
            </a:custGeom>
            <a:solidFill>
              <a:srgbClr val="8DA888"/>
            </a:solidFill>
            <a:ln w="9360">
              <a:solidFill>
                <a:schemeClr val="accent2"/>
              </a:solidFill>
              <a:round/>
            </a:ln>
          </p:spPr>
          <p:style>
            <a:lnRef idx="0">
              <a:scrgbClr r="0" g="0" b="0"/>
            </a:lnRef>
            <a:fillRef idx="0">
              <a:scrgbClr r="0" g="0" b="0"/>
            </a:fillRef>
            <a:effectRef idx="0">
              <a:scrgbClr r="0" g="0" b="0"/>
            </a:effectRef>
            <a:fontRef idx="minor"/>
          </p:style>
        </p:sp>
        <p:sp>
          <p:nvSpPr>
            <p:cNvPr id="525" name="CustomShape 45"/>
            <p:cNvSpPr/>
            <p:nvPr/>
          </p:nvSpPr>
          <p:spPr>
            <a:xfrm>
              <a:off x="6183360" y="3862440"/>
              <a:ext cx="1158480" cy="304560"/>
            </a:xfrm>
            <a:custGeom>
              <a:avLst/>
              <a:gdLst/>
              <a:ahLst/>
              <a:cxnLst/>
              <a:rect l="l" t="t" r="r" b="b"/>
              <a:pathLst>
                <a:path w="2189" h="575">
                  <a:moveTo>
                    <a:pt x="33" y="273"/>
                  </a:moveTo>
                  <a:lnTo>
                    <a:pt x="42" y="266"/>
                  </a:lnTo>
                  <a:lnTo>
                    <a:pt x="51" y="258"/>
                  </a:lnTo>
                  <a:lnTo>
                    <a:pt x="57" y="252"/>
                  </a:lnTo>
                  <a:lnTo>
                    <a:pt x="64" y="249"/>
                  </a:lnTo>
                  <a:lnTo>
                    <a:pt x="71" y="245"/>
                  </a:lnTo>
                  <a:lnTo>
                    <a:pt x="79" y="242"/>
                  </a:lnTo>
                  <a:lnTo>
                    <a:pt x="95" y="237"/>
                  </a:lnTo>
                  <a:lnTo>
                    <a:pt x="115" y="235"/>
                  </a:lnTo>
                  <a:lnTo>
                    <a:pt x="135" y="240"/>
                  </a:lnTo>
                  <a:lnTo>
                    <a:pt x="155" y="248"/>
                  </a:lnTo>
                  <a:lnTo>
                    <a:pt x="166" y="253"/>
                  </a:lnTo>
                  <a:lnTo>
                    <a:pt x="174" y="259"/>
                  </a:lnTo>
                  <a:lnTo>
                    <a:pt x="206" y="284"/>
                  </a:lnTo>
                  <a:lnTo>
                    <a:pt x="225" y="311"/>
                  </a:lnTo>
                  <a:lnTo>
                    <a:pt x="232" y="335"/>
                  </a:lnTo>
                  <a:lnTo>
                    <a:pt x="237" y="396"/>
                  </a:lnTo>
                  <a:lnTo>
                    <a:pt x="244" y="438"/>
                  </a:lnTo>
                  <a:lnTo>
                    <a:pt x="251" y="430"/>
                  </a:lnTo>
                  <a:lnTo>
                    <a:pt x="269" y="406"/>
                  </a:lnTo>
                  <a:lnTo>
                    <a:pt x="281" y="374"/>
                  </a:lnTo>
                  <a:lnTo>
                    <a:pt x="284" y="341"/>
                  </a:lnTo>
                  <a:lnTo>
                    <a:pt x="280" y="324"/>
                  </a:lnTo>
                  <a:lnTo>
                    <a:pt x="273" y="307"/>
                  </a:lnTo>
                  <a:lnTo>
                    <a:pt x="266" y="292"/>
                  </a:lnTo>
                  <a:lnTo>
                    <a:pt x="257" y="278"/>
                  </a:lnTo>
                  <a:lnTo>
                    <a:pt x="248" y="264"/>
                  </a:lnTo>
                  <a:lnTo>
                    <a:pt x="239" y="252"/>
                  </a:lnTo>
                  <a:lnTo>
                    <a:pt x="221" y="235"/>
                  </a:lnTo>
                  <a:lnTo>
                    <a:pt x="210" y="229"/>
                  </a:lnTo>
                  <a:lnTo>
                    <a:pt x="197" y="223"/>
                  </a:lnTo>
                  <a:lnTo>
                    <a:pt x="184" y="218"/>
                  </a:lnTo>
                  <a:lnTo>
                    <a:pt x="170" y="212"/>
                  </a:lnTo>
                  <a:lnTo>
                    <a:pt x="146" y="205"/>
                  </a:lnTo>
                  <a:lnTo>
                    <a:pt x="137" y="204"/>
                  </a:lnTo>
                  <a:lnTo>
                    <a:pt x="149" y="200"/>
                  </a:lnTo>
                  <a:lnTo>
                    <a:pt x="179" y="194"/>
                  </a:lnTo>
                  <a:lnTo>
                    <a:pt x="221" y="193"/>
                  </a:lnTo>
                  <a:lnTo>
                    <a:pt x="266" y="200"/>
                  </a:lnTo>
                  <a:lnTo>
                    <a:pt x="287" y="208"/>
                  </a:lnTo>
                  <a:lnTo>
                    <a:pt x="304" y="216"/>
                  </a:lnTo>
                  <a:lnTo>
                    <a:pt x="317" y="224"/>
                  </a:lnTo>
                  <a:lnTo>
                    <a:pt x="328" y="231"/>
                  </a:lnTo>
                  <a:lnTo>
                    <a:pt x="345" y="249"/>
                  </a:lnTo>
                  <a:lnTo>
                    <a:pt x="350" y="245"/>
                  </a:lnTo>
                  <a:lnTo>
                    <a:pt x="357" y="241"/>
                  </a:lnTo>
                  <a:lnTo>
                    <a:pt x="367" y="234"/>
                  </a:lnTo>
                  <a:lnTo>
                    <a:pt x="378" y="227"/>
                  </a:lnTo>
                  <a:lnTo>
                    <a:pt x="393" y="219"/>
                  </a:lnTo>
                  <a:lnTo>
                    <a:pt x="400" y="215"/>
                  </a:lnTo>
                  <a:lnTo>
                    <a:pt x="410" y="211"/>
                  </a:lnTo>
                  <a:lnTo>
                    <a:pt x="418" y="205"/>
                  </a:lnTo>
                  <a:lnTo>
                    <a:pt x="428" y="202"/>
                  </a:lnTo>
                  <a:lnTo>
                    <a:pt x="437" y="197"/>
                  </a:lnTo>
                  <a:lnTo>
                    <a:pt x="447" y="193"/>
                  </a:lnTo>
                  <a:lnTo>
                    <a:pt x="458" y="190"/>
                  </a:lnTo>
                  <a:lnTo>
                    <a:pt x="470" y="185"/>
                  </a:lnTo>
                  <a:lnTo>
                    <a:pt x="492" y="178"/>
                  </a:lnTo>
                  <a:lnTo>
                    <a:pt x="518" y="172"/>
                  </a:lnTo>
                  <a:lnTo>
                    <a:pt x="545" y="167"/>
                  </a:lnTo>
                  <a:lnTo>
                    <a:pt x="572" y="164"/>
                  </a:lnTo>
                  <a:lnTo>
                    <a:pt x="630" y="163"/>
                  </a:lnTo>
                  <a:lnTo>
                    <a:pt x="800" y="175"/>
                  </a:lnTo>
                  <a:lnTo>
                    <a:pt x="831" y="185"/>
                  </a:lnTo>
                  <a:lnTo>
                    <a:pt x="848" y="190"/>
                  </a:lnTo>
                  <a:lnTo>
                    <a:pt x="866" y="198"/>
                  </a:lnTo>
                  <a:lnTo>
                    <a:pt x="875" y="202"/>
                  </a:lnTo>
                  <a:lnTo>
                    <a:pt x="884" y="208"/>
                  </a:lnTo>
                  <a:lnTo>
                    <a:pt x="895" y="212"/>
                  </a:lnTo>
                  <a:lnTo>
                    <a:pt x="904" y="219"/>
                  </a:lnTo>
                  <a:lnTo>
                    <a:pt x="917" y="224"/>
                  </a:lnTo>
                  <a:lnTo>
                    <a:pt x="926" y="231"/>
                  </a:lnTo>
                  <a:lnTo>
                    <a:pt x="940" y="238"/>
                  </a:lnTo>
                  <a:lnTo>
                    <a:pt x="953" y="246"/>
                  </a:lnTo>
                  <a:lnTo>
                    <a:pt x="966" y="256"/>
                  </a:lnTo>
                  <a:lnTo>
                    <a:pt x="973" y="260"/>
                  </a:lnTo>
                  <a:lnTo>
                    <a:pt x="980" y="266"/>
                  </a:lnTo>
                  <a:lnTo>
                    <a:pt x="1006" y="286"/>
                  </a:lnTo>
                  <a:lnTo>
                    <a:pt x="1032" y="311"/>
                  </a:lnTo>
                  <a:lnTo>
                    <a:pt x="1059" y="335"/>
                  </a:lnTo>
                  <a:lnTo>
                    <a:pt x="1072" y="350"/>
                  </a:lnTo>
                  <a:lnTo>
                    <a:pt x="1085" y="363"/>
                  </a:lnTo>
                  <a:lnTo>
                    <a:pt x="1097" y="376"/>
                  </a:lnTo>
                  <a:lnTo>
                    <a:pt x="1110" y="390"/>
                  </a:lnTo>
                  <a:lnTo>
                    <a:pt x="1122" y="403"/>
                  </a:lnTo>
                  <a:lnTo>
                    <a:pt x="1133" y="419"/>
                  </a:lnTo>
                  <a:lnTo>
                    <a:pt x="1144" y="432"/>
                  </a:lnTo>
                  <a:lnTo>
                    <a:pt x="1155" y="445"/>
                  </a:lnTo>
                  <a:lnTo>
                    <a:pt x="1166" y="458"/>
                  </a:lnTo>
                  <a:lnTo>
                    <a:pt x="1176" y="472"/>
                  </a:lnTo>
                  <a:lnTo>
                    <a:pt x="1195" y="496"/>
                  </a:lnTo>
                  <a:lnTo>
                    <a:pt x="1212" y="518"/>
                  </a:lnTo>
                  <a:lnTo>
                    <a:pt x="1225" y="538"/>
                  </a:lnTo>
                  <a:lnTo>
                    <a:pt x="1236" y="553"/>
                  </a:lnTo>
                  <a:lnTo>
                    <a:pt x="1246" y="566"/>
                  </a:lnTo>
                  <a:lnTo>
                    <a:pt x="1253" y="575"/>
                  </a:lnTo>
                  <a:lnTo>
                    <a:pt x="1839" y="533"/>
                  </a:lnTo>
                  <a:lnTo>
                    <a:pt x="1830" y="502"/>
                  </a:lnTo>
                  <a:lnTo>
                    <a:pt x="1818" y="431"/>
                  </a:lnTo>
                  <a:lnTo>
                    <a:pt x="1819" y="384"/>
                  </a:lnTo>
                  <a:lnTo>
                    <a:pt x="1829" y="336"/>
                  </a:lnTo>
                  <a:lnTo>
                    <a:pt x="1837" y="313"/>
                  </a:lnTo>
                  <a:lnTo>
                    <a:pt x="1843" y="300"/>
                  </a:lnTo>
                  <a:lnTo>
                    <a:pt x="1850" y="289"/>
                  </a:lnTo>
                  <a:lnTo>
                    <a:pt x="1857" y="277"/>
                  </a:lnTo>
                  <a:lnTo>
                    <a:pt x="1865" y="266"/>
                  </a:lnTo>
                  <a:lnTo>
                    <a:pt x="1884" y="244"/>
                  </a:lnTo>
                  <a:lnTo>
                    <a:pt x="1903" y="222"/>
                  </a:lnTo>
                  <a:lnTo>
                    <a:pt x="1920" y="205"/>
                  </a:lnTo>
                  <a:lnTo>
                    <a:pt x="1935" y="189"/>
                  </a:lnTo>
                  <a:lnTo>
                    <a:pt x="1947" y="175"/>
                  </a:lnTo>
                  <a:lnTo>
                    <a:pt x="1968" y="152"/>
                  </a:lnTo>
                  <a:lnTo>
                    <a:pt x="1986" y="135"/>
                  </a:lnTo>
                  <a:lnTo>
                    <a:pt x="2000" y="124"/>
                  </a:lnTo>
                  <a:lnTo>
                    <a:pt x="2008" y="120"/>
                  </a:lnTo>
                  <a:lnTo>
                    <a:pt x="2016" y="116"/>
                  </a:lnTo>
                  <a:lnTo>
                    <a:pt x="2036" y="110"/>
                  </a:lnTo>
                  <a:lnTo>
                    <a:pt x="2062" y="106"/>
                  </a:lnTo>
                  <a:lnTo>
                    <a:pt x="2116" y="102"/>
                  </a:lnTo>
                  <a:lnTo>
                    <a:pt x="2156" y="99"/>
                  </a:lnTo>
                  <a:lnTo>
                    <a:pt x="2189" y="99"/>
                  </a:lnTo>
                  <a:lnTo>
                    <a:pt x="2088" y="0"/>
                  </a:lnTo>
                  <a:lnTo>
                    <a:pt x="1232" y="17"/>
                  </a:lnTo>
                  <a:lnTo>
                    <a:pt x="0" y="94"/>
                  </a:lnTo>
                  <a:lnTo>
                    <a:pt x="33" y="273"/>
                  </a:lnTo>
                  <a:close/>
                </a:path>
              </a:pathLst>
            </a:custGeom>
            <a:solidFill>
              <a:srgbClr val="8DA888"/>
            </a:solidFill>
            <a:ln w="9360">
              <a:solidFill>
                <a:schemeClr val="accent2"/>
              </a:solidFill>
              <a:round/>
            </a:ln>
          </p:spPr>
          <p:style>
            <a:lnRef idx="0">
              <a:scrgbClr r="0" g="0" b="0"/>
            </a:lnRef>
            <a:fillRef idx="0">
              <a:scrgbClr r="0" g="0" b="0"/>
            </a:fillRef>
            <a:effectRef idx="0">
              <a:scrgbClr r="0" g="0" b="0"/>
            </a:effectRef>
            <a:fontRef idx="minor"/>
          </p:style>
        </p:sp>
        <p:sp>
          <p:nvSpPr>
            <p:cNvPr id="526" name="CustomShape 46"/>
            <p:cNvSpPr/>
            <p:nvPr/>
          </p:nvSpPr>
          <p:spPr>
            <a:xfrm>
              <a:off x="5878440" y="3975120"/>
              <a:ext cx="126720" cy="134640"/>
            </a:xfrm>
            <a:custGeom>
              <a:avLst/>
              <a:gdLst/>
              <a:ahLst/>
              <a:cxnLst/>
              <a:rect l="l" t="t" r="r" b="b"/>
              <a:pathLst>
                <a:path w="240" h="255">
                  <a:moveTo>
                    <a:pt x="43" y="237"/>
                  </a:moveTo>
                  <a:lnTo>
                    <a:pt x="36" y="229"/>
                  </a:lnTo>
                  <a:lnTo>
                    <a:pt x="21" y="204"/>
                  </a:lnTo>
                  <a:lnTo>
                    <a:pt x="7" y="168"/>
                  </a:lnTo>
                  <a:lnTo>
                    <a:pt x="0" y="121"/>
                  </a:lnTo>
                  <a:lnTo>
                    <a:pt x="4" y="96"/>
                  </a:lnTo>
                  <a:lnTo>
                    <a:pt x="13" y="73"/>
                  </a:lnTo>
                  <a:lnTo>
                    <a:pt x="20" y="62"/>
                  </a:lnTo>
                  <a:lnTo>
                    <a:pt x="25" y="52"/>
                  </a:lnTo>
                  <a:lnTo>
                    <a:pt x="40" y="33"/>
                  </a:lnTo>
                  <a:lnTo>
                    <a:pt x="61" y="18"/>
                  </a:lnTo>
                  <a:lnTo>
                    <a:pt x="71" y="12"/>
                  </a:lnTo>
                  <a:lnTo>
                    <a:pt x="82" y="8"/>
                  </a:lnTo>
                  <a:lnTo>
                    <a:pt x="93" y="3"/>
                  </a:lnTo>
                  <a:lnTo>
                    <a:pt x="105" y="0"/>
                  </a:lnTo>
                  <a:lnTo>
                    <a:pt x="129" y="0"/>
                  </a:lnTo>
                  <a:lnTo>
                    <a:pt x="175" y="8"/>
                  </a:lnTo>
                  <a:lnTo>
                    <a:pt x="193" y="18"/>
                  </a:lnTo>
                  <a:lnTo>
                    <a:pt x="202" y="23"/>
                  </a:lnTo>
                  <a:lnTo>
                    <a:pt x="208" y="29"/>
                  </a:lnTo>
                  <a:lnTo>
                    <a:pt x="230" y="54"/>
                  </a:lnTo>
                  <a:lnTo>
                    <a:pt x="239" y="77"/>
                  </a:lnTo>
                  <a:lnTo>
                    <a:pt x="240" y="149"/>
                  </a:lnTo>
                  <a:lnTo>
                    <a:pt x="239" y="198"/>
                  </a:lnTo>
                  <a:lnTo>
                    <a:pt x="230" y="207"/>
                  </a:lnTo>
                  <a:lnTo>
                    <a:pt x="206" y="224"/>
                  </a:lnTo>
                  <a:lnTo>
                    <a:pt x="197" y="230"/>
                  </a:lnTo>
                  <a:lnTo>
                    <a:pt x="191" y="235"/>
                  </a:lnTo>
                  <a:lnTo>
                    <a:pt x="182" y="240"/>
                  </a:lnTo>
                  <a:lnTo>
                    <a:pt x="175" y="245"/>
                  </a:lnTo>
                  <a:lnTo>
                    <a:pt x="163" y="252"/>
                  </a:lnTo>
                  <a:lnTo>
                    <a:pt x="149" y="255"/>
                  </a:lnTo>
                  <a:lnTo>
                    <a:pt x="102" y="253"/>
                  </a:lnTo>
                  <a:lnTo>
                    <a:pt x="79" y="249"/>
                  </a:lnTo>
                  <a:lnTo>
                    <a:pt x="82" y="224"/>
                  </a:lnTo>
                  <a:lnTo>
                    <a:pt x="166" y="165"/>
                  </a:lnTo>
                  <a:lnTo>
                    <a:pt x="175" y="123"/>
                  </a:lnTo>
                  <a:lnTo>
                    <a:pt x="174" y="84"/>
                  </a:lnTo>
                  <a:lnTo>
                    <a:pt x="168" y="70"/>
                  </a:lnTo>
                  <a:lnTo>
                    <a:pt x="159" y="58"/>
                  </a:lnTo>
                  <a:lnTo>
                    <a:pt x="153" y="54"/>
                  </a:lnTo>
                  <a:lnTo>
                    <a:pt x="148" y="50"/>
                  </a:lnTo>
                  <a:lnTo>
                    <a:pt x="133" y="46"/>
                  </a:lnTo>
                  <a:lnTo>
                    <a:pt x="101" y="43"/>
                  </a:lnTo>
                  <a:lnTo>
                    <a:pt x="75" y="47"/>
                  </a:lnTo>
                  <a:lnTo>
                    <a:pt x="53" y="62"/>
                  </a:lnTo>
                  <a:lnTo>
                    <a:pt x="36" y="84"/>
                  </a:lnTo>
                  <a:lnTo>
                    <a:pt x="33" y="117"/>
                  </a:lnTo>
                  <a:lnTo>
                    <a:pt x="36" y="135"/>
                  </a:lnTo>
                  <a:lnTo>
                    <a:pt x="42" y="153"/>
                  </a:lnTo>
                  <a:lnTo>
                    <a:pt x="49" y="168"/>
                  </a:lnTo>
                  <a:lnTo>
                    <a:pt x="55" y="182"/>
                  </a:lnTo>
                  <a:lnTo>
                    <a:pt x="61" y="193"/>
                  </a:lnTo>
                  <a:lnTo>
                    <a:pt x="43" y="237"/>
                  </a:lnTo>
                  <a:close/>
                </a:path>
              </a:pathLst>
            </a:custGeom>
            <a:solidFill>
              <a:srgbClr val="8DA888"/>
            </a:solidFill>
            <a:ln w="9360">
              <a:solidFill>
                <a:schemeClr val="accent2"/>
              </a:solidFill>
              <a:round/>
            </a:ln>
          </p:spPr>
          <p:style>
            <a:lnRef idx="0">
              <a:scrgbClr r="0" g="0" b="0"/>
            </a:lnRef>
            <a:fillRef idx="0">
              <a:scrgbClr r="0" g="0" b="0"/>
            </a:fillRef>
            <a:effectRef idx="0">
              <a:scrgbClr r="0" g="0" b="0"/>
            </a:effectRef>
            <a:fontRef idx="minor"/>
          </p:style>
        </p:sp>
        <p:sp>
          <p:nvSpPr>
            <p:cNvPr id="527" name="CustomShape 47"/>
            <p:cNvSpPr/>
            <p:nvPr/>
          </p:nvSpPr>
          <p:spPr>
            <a:xfrm>
              <a:off x="5896080" y="4070520"/>
              <a:ext cx="43920" cy="41040"/>
            </a:xfrm>
            <a:custGeom>
              <a:avLst/>
              <a:gdLst/>
              <a:ahLst/>
              <a:cxnLst/>
              <a:rect l="l" t="t" r="r" b="b"/>
              <a:pathLst>
                <a:path w="84" h="79">
                  <a:moveTo>
                    <a:pt x="5" y="0"/>
                  </a:moveTo>
                  <a:lnTo>
                    <a:pt x="84" y="49"/>
                  </a:lnTo>
                  <a:lnTo>
                    <a:pt x="62" y="79"/>
                  </a:lnTo>
                  <a:lnTo>
                    <a:pt x="0" y="49"/>
                  </a:lnTo>
                  <a:lnTo>
                    <a:pt x="5" y="0"/>
                  </a:lnTo>
                  <a:close/>
                </a:path>
              </a:pathLst>
            </a:custGeom>
            <a:solidFill>
              <a:srgbClr val="8DA888"/>
            </a:solidFill>
            <a:ln w="9360">
              <a:solidFill>
                <a:schemeClr val="accent2"/>
              </a:solidFill>
              <a:round/>
            </a:ln>
          </p:spPr>
          <p:style>
            <a:lnRef idx="0">
              <a:scrgbClr r="0" g="0" b="0"/>
            </a:lnRef>
            <a:fillRef idx="0">
              <a:scrgbClr r="0" g="0" b="0"/>
            </a:fillRef>
            <a:effectRef idx="0">
              <a:scrgbClr r="0" g="0" b="0"/>
            </a:effectRef>
            <a:fontRef idx="minor"/>
          </p:style>
        </p:sp>
        <p:sp>
          <p:nvSpPr>
            <p:cNvPr id="528" name="CustomShape 48"/>
            <p:cNvSpPr/>
            <p:nvPr/>
          </p:nvSpPr>
          <p:spPr>
            <a:xfrm>
              <a:off x="6448320" y="3660840"/>
              <a:ext cx="391680" cy="185400"/>
            </a:xfrm>
            <a:custGeom>
              <a:avLst/>
              <a:gdLst/>
              <a:ahLst/>
              <a:cxnLst/>
              <a:rect l="l" t="t" r="r" b="b"/>
              <a:pathLst>
                <a:path w="742" h="352">
                  <a:moveTo>
                    <a:pt x="0" y="250"/>
                  </a:moveTo>
                  <a:lnTo>
                    <a:pt x="75" y="0"/>
                  </a:lnTo>
                  <a:lnTo>
                    <a:pt x="676" y="32"/>
                  </a:lnTo>
                  <a:lnTo>
                    <a:pt x="689" y="47"/>
                  </a:lnTo>
                  <a:lnTo>
                    <a:pt x="702" y="66"/>
                  </a:lnTo>
                  <a:lnTo>
                    <a:pt x="716" y="88"/>
                  </a:lnTo>
                  <a:lnTo>
                    <a:pt x="738" y="147"/>
                  </a:lnTo>
                  <a:lnTo>
                    <a:pt x="742" y="182"/>
                  </a:lnTo>
                  <a:lnTo>
                    <a:pt x="741" y="215"/>
                  </a:lnTo>
                  <a:lnTo>
                    <a:pt x="733" y="249"/>
                  </a:lnTo>
                  <a:lnTo>
                    <a:pt x="722" y="277"/>
                  </a:lnTo>
                  <a:lnTo>
                    <a:pt x="716" y="289"/>
                  </a:lnTo>
                  <a:lnTo>
                    <a:pt x="711" y="300"/>
                  </a:lnTo>
                  <a:lnTo>
                    <a:pt x="698" y="319"/>
                  </a:lnTo>
                  <a:lnTo>
                    <a:pt x="684" y="334"/>
                  </a:lnTo>
                  <a:lnTo>
                    <a:pt x="678" y="341"/>
                  </a:lnTo>
                  <a:lnTo>
                    <a:pt x="671" y="345"/>
                  </a:lnTo>
                  <a:lnTo>
                    <a:pt x="657" y="351"/>
                  </a:lnTo>
                  <a:lnTo>
                    <a:pt x="642" y="352"/>
                  </a:lnTo>
                  <a:lnTo>
                    <a:pt x="621" y="350"/>
                  </a:lnTo>
                  <a:lnTo>
                    <a:pt x="607" y="344"/>
                  </a:lnTo>
                  <a:lnTo>
                    <a:pt x="591" y="340"/>
                  </a:lnTo>
                  <a:lnTo>
                    <a:pt x="571" y="333"/>
                  </a:lnTo>
                  <a:lnTo>
                    <a:pt x="551" y="326"/>
                  </a:lnTo>
                  <a:lnTo>
                    <a:pt x="529" y="319"/>
                  </a:lnTo>
                  <a:lnTo>
                    <a:pt x="507" y="311"/>
                  </a:lnTo>
                  <a:lnTo>
                    <a:pt x="483" y="304"/>
                  </a:lnTo>
                  <a:lnTo>
                    <a:pt x="458" y="296"/>
                  </a:lnTo>
                  <a:lnTo>
                    <a:pt x="435" y="289"/>
                  </a:lnTo>
                  <a:lnTo>
                    <a:pt x="413" y="282"/>
                  </a:lnTo>
                  <a:lnTo>
                    <a:pt x="388" y="277"/>
                  </a:lnTo>
                  <a:lnTo>
                    <a:pt x="367" y="272"/>
                  </a:lnTo>
                  <a:lnTo>
                    <a:pt x="328" y="268"/>
                  </a:lnTo>
                  <a:lnTo>
                    <a:pt x="235" y="264"/>
                  </a:lnTo>
                  <a:lnTo>
                    <a:pt x="126" y="257"/>
                  </a:lnTo>
                  <a:lnTo>
                    <a:pt x="38" y="252"/>
                  </a:lnTo>
                  <a:lnTo>
                    <a:pt x="0" y="250"/>
                  </a:lnTo>
                  <a:close/>
                </a:path>
              </a:pathLst>
            </a:custGeom>
            <a:solidFill>
              <a:srgbClr val="8DA888"/>
            </a:solidFill>
            <a:ln w="9360">
              <a:solidFill>
                <a:schemeClr val="accent2"/>
              </a:solidFill>
              <a:round/>
            </a:ln>
          </p:spPr>
          <p:style>
            <a:lnRef idx="0">
              <a:scrgbClr r="0" g="0" b="0"/>
            </a:lnRef>
            <a:fillRef idx="0">
              <a:scrgbClr r="0" g="0" b="0"/>
            </a:fillRef>
            <a:effectRef idx="0">
              <a:scrgbClr r="0" g="0" b="0"/>
            </a:effectRef>
            <a:fontRef idx="minor"/>
          </p:style>
        </p:sp>
        <p:sp>
          <p:nvSpPr>
            <p:cNvPr id="529" name="CustomShape 49"/>
            <p:cNvSpPr/>
            <p:nvPr/>
          </p:nvSpPr>
          <p:spPr>
            <a:xfrm>
              <a:off x="6394320" y="3581280"/>
              <a:ext cx="945720" cy="333000"/>
            </a:xfrm>
            <a:custGeom>
              <a:avLst/>
              <a:gdLst/>
              <a:ahLst/>
              <a:cxnLst/>
              <a:rect l="l" t="t" r="r" b="b"/>
              <a:pathLst>
                <a:path w="1788" h="629">
                  <a:moveTo>
                    <a:pt x="31" y="407"/>
                  </a:moveTo>
                  <a:lnTo>
                    <a:pt x="35" y="396"/>
                  </a:lnTo>
                  <a:lnTo>
                    <a:pt x="48" y="366"/>
                  </a:lnTo>
                  <a:lnTo>
                    <a:pt x="57" y="345"/>
                  </a:lnTo>
                  <a:lnTo>
                    <a:pt x="67" y="322"/>
                  </a:lnTo>
                  <a:lnTo>
                    <a:pt x="73" y="308"/>
                  </a:lnTo>
                  <a:lnTo>
                    <a:pt x="78" y="296"/>
                  </a:lnTo>
                  <a:lnTo>
                    <a:pt x="84" y="283"/>
                  </a:lnTo>
                  <a:lnTo>
                    <a:pt x="89" y="270"/>
                  </a:lnTo>
                  <a:lnTo>
                    <a:pt x="96" y="256"/>
                  </a:lnTo>
                  <a:lnTo>
                    <a:pt x="102" y="242"/>
                  </a:lnTo>
                  <a:lnTo>
                    <a:pt x="107" y="230"/>
                  </a:lnTo>
                  <a:lnTo>
                    <a:pt x="113" y="217"/>
                  </a:lnTo>
                  <a:lnTo>
                    <a:pt x="119" y="204"/>
                  </a:lnTo>
                  <a:lnTo>
                    <a:pt x="126" y="191"/>
                  </a:lnTo>
                  <a:lnTo>
                    <a:pt x="137" y="169"/>
                  </a:lnTo>
                  <a:lnTo>
                    <a:pt x="147" y="149"/>
                  </a:lnTo>
                  <a:lnTo>
                    <a:pt x="157" y="131"/>
                  </a:lnTo>
                  <a:lnTo>
                    <a:pt x="166" y="118"/>
                  </a:lnTo>
                  <a:lnTo>
                    <a:pt x="173" y="110"/>
                  </a:lnTo>
                  <a:lnTo>
                    <a:pt x="180" y="105"/>
                  </a:lnTo>
                  <a:lnTo>
                    <a:pt x="193" y="100"/>
                  </a:lnTo>
                  <a:lnTo>
                    <a:pt x="206" y="95"/>
                  </a:lnTo>
                  <a:lnTo>
                    <a:pt x="223" y="92"/>
                  </a:lnTo>
                  <a:lnTo>
                    <a:pt x="261" y="85"/>
                  </a:lnTo>
                  <a:lnTo>
                    <a:pt x="301" y="80"/>
                  </a:lnTo>
                  <a:lnTo>
                    <a:pt x="343" y="74"/>
                  </a:lnTo>
                  <a:lnTo>
                    <a:pt x="376" y="72"/>
                  </a:lnTo>
                  <a:lnTo>
                    <a:pt x="409" y="69"/>
                  </a:lnTo>
                  <a:lnTo>
                    <a:pt x="1526" y="102"/>
                  </a:lnTo>
                  <a:lnTo>
                    <a:pt x="1547" y="109"/>
                  </a:lnTo>
                  <a:lnTo>
                    <a:pt x="1566" y="118"/>
                  </a:lnTo>
                  <a:lnTo>
                    <a:pt x="1577" y="122"/>
                  </a:lnTo>
                  <a:lnTo>
                    <a:pt x="1587" y="128"/>
                  </a:lnTo>
                  <a:lnTo>
                    <a:pt x="1595" y="133"/>
                  </a:lnTo>
                  <a:lnTo>
                    <a:pt x="1604" y="140"/>
                  </a:lnTo>
                  <a:lnTo>
                    <a:pt x="1638" y="168"/>
                  </a:lnTo>
                  <a:lnTo>
                    <a:pt x="1653" y="183"/>
                  </a:lnTo>
                  <a:lnTo>
                    <a:pt x="1667" y="198"/>
                  </a:lnTo>
                  <a:lnTo>
                    <a:pt x="1679" y="213"/>
                  </a:lnTo>
                  <a:lnTo>
                    <a:pt x="1690" y="228"/>
                  </a:lnTo>
                  <a:lnTo>
                    <a:pt x="1701" y="244"/>
                  </a:lnTo>
                  <a:lnTo>
                    <a:pt x="1708" y="259"/>
                  </a:lnTo>
                  <a:lnTo>
                    <a:pt x="1725" y="304"/>
                  </a:lnTo>
                  <a:lnTo>
                    <a:pt x="1722" y="334"/>
                  </a:lnTo>
                  <a:lnTo>
                    <a:pt x="1715" y="359"/>
                  </a:lnTo>
                  <a:lnTo>
                    <a:pt x="1707" y="374"/>
                  </a:lnTo>
                  <a:lnTo>
                    <a:pt x="1703" y="380"/>
                  </a:lnTo>
                  <a:lnTo>
                    <a:pt x="1701" y="373"/>
                  </a:lnTo>
                  <a:lnTo>
                    <a:pt x="1693" y="356"/>
                  </a:lnTo>
                  <a:lnTo>
                    <a:pt x="1688" y="345"/>
                  </a:lnTo>
                  <a:lnTo>
                    <a:pt x="1679" y="332"/>
                  </a:lnTo>
                  <a:lnTo>
                    <a:pt x="1670" y="318"/>
                  </a:lnTo>
                  <a:lnTo>
                    <a:pt x="1660" y="303"/>
                  </a:lnTo>
                  <a:lnTo>
                    <a:pt x="1648" y="288"/>
                  </a:lnTo>
                  <a:lnTo>
                    <a:pt x="1634" y="272"/>
                  </a:lnTo>
                  <a:lnTo>
                    <a:pt x="1620" y="257"/>
                  </a:lnTo>
                  <a:lnTo>
                    <a:pt x="1602" y="242"/>
                  </a:lnTo>
                  <a:lnTo>
                    <a:pt x="1586" y="228"/>
                  </a:lnTo>
                  <a:lnTo>
                    <a:pt x="1575" y="223"/>
                  </a:lnTo>
                  <a:lnTo>
                    <a:pt x="1565" y="216"/>
                  </a:lnTo>
                  <a:lnTo>
                    <a:pt x="1554" y="209"/>
                  </a:lnTo>
                  <a:lnTo>
                    <a:pt x="1544" y="205"/>
                  </a:lnTo>
                  <a:lnTo>
                    <a:pt x="1533" y="201"/>
                  </a:lnTo>
                  <a:lnTo>
                    <a:pt x="1521" y="195"/>
                  </a:lnTo>
                  <a:lnTo>
                    <a:pt x="1496" y="187"/>
                  </a:lnTo>
                  <a:lnTo>
                    <a:pt x="1469" y="182"/>
                  </a:lnTo>
                  <a:lnTo>
                    <a:pt x="1438" y="175"/>
                  </a:lnTo>
                  <a:lnTo>
                    <a:pt x="1408" y="171"/>
                  </a:lnTo>
                  <a:lnTo>
                    <a:pt x="1378" y="165"/>
                  </a:lnTo>
                  <a:lnTo>
                    <a:pt x="1345" y="161"/>
                  </a:lnTo>
                  <a:lnTo>
                    <a:pt x="1277" y="155"/>
                  </a:lnTo>
                  <a:lnTo>
                    <a:pt x="1214" y="151"/>
                  </a:lnTo>
                  <a:lnTo>
                    <a:pt x="1156" y="150"/>
                  </a:lnTo>
                  <a:lnTo>
                    <a:pt x="1063" y="155"/>
                  </a:lnTo>
                  <a:lnTo>
                    <a:pt x="1032" y="162"/>
                  </a:lnTo>
                  <a:lnTo>
                    <a:pt x="1001" y="168"/>
                  </a:lnTo>
                  <a:lnTo>
                    <a:pt x="974" y="173"/>
                  </a:lnTo>
                  <a:lnTo>
                    <a:pt x="949" y="179"/>
                  </a:lnTo>
                  <a:lnTo>
                    <a:pt x="915" y="187"/>
                  </a:lnTo>
                  <a:lnTo>
                    <a:pt x="901" y="190"/>
                  </a:lnTo>
                  <a:lnTo>
                    <a:pt x="884" y="590"/>
                  </a:lnTo>
                  <a:lnTo>
                    <a:pt x="970" y="578"/>
                  </a:lnTo>
                  <a:lnTo>
                    <a:pt x="975" y="246"/>
                  </a:lnTo>
                  <a:lnTo>
                    <a:pt x="993" y="244"/>
                  </a:lnTo>
                  <a:lnTo>
                    <a:pt x="1040" y="238"/>
                  </a:lnTo>
                  <a:lnTo>
                    <a:pt x="1110" y="233"/>
                  </a:lnTo>
                  <a:lnTo>
                    <a:pt x="1193" y="227"/>
                  </a:lnTo>
                  <a:lnTo>
                    <a:pt x="1280" y="226"/>
                  </a:lnTo>
                  <a:lnTo>
                    <a:pt x="1364" y="230"/>
                  </a:lnTo>
                  <a:lnTo>
                    <a:pt x="1437" y="241"/>
                  </a:lnTo>
                  <a:lnTo>
                    <a:pt x="1466" y="249"/>
                  </a:lnTo>
                  <a:lnTo>
                    <a:pt x="1480" y="255"/>
                  </a:lnTo>
                  <a:lnTo>
                    <a:pt x="1491" y="263"/>
                  </a:lnTo>
                  <a:lnTo>
                    <a:pt x="1499" y="268"/>
                  </a:lnTo>
                  <a:lnTo>
                    <a:pt x="1508" y="274"/>
                  </a:lnTo>
                  <a:lnTo>
                    <a:pt x="1518" y="281"/>
                  </a:lnTo>
                  <a:lnTo>
                    <a:pt x="1526" y="286"/>
                  </a:lnTo>
                  <a:lnTo>
                    <a:pt x="1554" y="308"/>
                  </a:lnTo>
                  <a:lnTo>
                    <a:pt x="1575" y="330"/>
                  </a:lnTo>
                  <a:lnTo>
                    <a:pt x="1588" y="350"/>
                  </a:lnTo>
                  <a:lnTo>
                    <a:pt x="1604" y="391"/>
                  </a:lnTo>
                  <a:lnTo>
                    <a:pt x="1606" y="439"/>
                  </a:lnTo>
                  <a:lnTo>
                    <a:pt x="1599" y="534"/>
                  </a:lnTo>
                  <a:lnTo>
                    <a:pt x="1594" y="577"/>
                  </a:lnTo>
                  <a:lnTo>
                    <a:pt x="1780" y="629"/>
                  </a:lnTo>
                  <a:lnTo>
                    <a:pt x="1788" y="491"/>
                  </a:lnTo>
                  <a:lnTo>
                    <a:pt x="1787" y="377"/>
                  </a:lnTo>
                  <a:lnTo>
                    <a:pt x="1781" y="325"/>
                  </a:lnTo>
                  <a:lnTo>
                    <a:pt x="1772" y="283"/>
                  </a:lnTo>
                  <a:lnTo>
                    <a:pt x="1765" y="266"/>
                  </a:lnTo>
                  <a:lnTo>
                    <a:pt x="1757" y="248"/>
                  </a:lnTo>
                  <a:lnTo>
                    <a:pt x="1746" y="231"/>
                  </a:lnTo>
                  <a:lnTo>
                    <a:pt x="1733" y="213"/>
                  </a:lnTo>
                  <a:lnTo>
                    <a:pt x="1719" y="197"/>
                  </a:lnTo>
                  <a:lnTo>
                    <a:pt x="1704" y="182"/>
                  </a:lnTo>
                  <a:lnTo>
                    <a:pt x="1689" y="167"/>
                  </a:lnTo>
                  <a:lnTo>
                    <a:pt x="1671" y="153"/>
                  </a:lnTo>
                  <a:lnTo>
                    <a:pt x="1655" y="139"/>
                  </a:lnTo>
                  <a:lnTo>
                    <a:pt x="1646" y="133"/>
                  </a:lnTo>
                  <a:lnTo>
                    <a:pt x="1637" y="125"/>
                  </a:lnTo>
                  <a:lnTo>
                    <a:pt x="1628" y="120"/>
                  </a:lnTo>
                  <a:lnTo>
                    <a:pt x="1620" y="114"/>
                  </a:lnTo>
                  <a:lnTo>
                    <a:pt x="1610" y="110"/>
                  </a:lnTo>
                  <a:lnTo>
                    <a:pt x="1601" y="103"/>
                  </a:lnTo>
                  <a:lnTo>
                    <a:pt x="1594" y="99"/>
                  </a:lnTo>
                  <a:lnTo>
                    <a:pt x="1584" y="95"/>
                  </a:lnTo>
                  <a:lnTo>
                    <a:pt x="1576" y="89"/>
                  </a:lnTo>
                  <a:lnTo>
                    <a:pt x="1568" y="87"/>
                  </a:lnTo>
                  <a:lnTo>
                    <a:pt x="1553" y="80"/>
                  </a:lnTo>
                  <a:lnTo>
                    <a:pt x="1536" y="73"/>
                  </a:lnTo>
                  <a:lnTo>
                    <a:pt x="1517" y="67"/>
                  </a:lnTo>
                  <a:lnTo>
                    <a:pt x="1489" y="62"/>
                  </a:lnTo>
                  <a:lnTo>
                    <a:pt x="1452" y="56"/>
                  </a:lnTo>
                  <a:lnTo>
                    <a:pt x="1411" y="50"/>
                  </a:lnTo>
                  <a:lnTo>
                    <a:pt x="1362" y="43"/>
                  </a:lnTo>
                  <a:lnTo>
                    <a:pt x="1310" y="37"/>
                  </a:lnTo>
                  <a:lnTo>
                    <a:pt x="1255" y="32"/>
                  </a:lnTo>
                  <a:lnTo>
                    <a:pt x="1196" y="25"/>
                  </a:lnTo>
                  <a:lnTo>
                    <a:pt x="1136" y="19"/>
                  </a:lnTo>
                  <a:lnTo>
                    <a:pt x="1077" y="14"/>
                  </a:lnTo>
                  <a:lnTo>
                    <a:pt x="1019" y="10"/>
                  </a:lnTo>
                  <a:lnTo>
                    <a:pt x="961" y="6"/>
                  </a:lnTo>
                  <a:lnTo>
                    <a:pt x="858" y="1"/>
                  </a:lnTo>
                  <a:lnTo>
                    <a:pt x="775" y="0"/>
                  </a:lnTo>
                  <a:lnTo>
                    <a:pt x="621" y="6"/>
                  </a:lnTo>
                  <a:lnTo>
                    <a:pt x="456" y="17"/>
                  </a:lnTo>
                  <a:lnTo>
                    <a:pt x="377" y="22"/>
                  </a:lnTo>
                  <a:lnTo>
                    <a:pt x="308" y="29"/>
                  </a:lnTo>
                  <a:lnTo>
                    <a:pt x="250" y="37"/>
                  </a:lnTo>
                  <a:lnTo>
                    <a:pt x="208" y="47"/>
                  </a:lnTo>
                  <a:lnTo>
                    <a:pt x="193" y="51"/>
                  </a:lnTo>
                  <a:lnTo>
                    <a:pt x="177" y="58"/>
                  </a:lnTo>
                  <a:lnTo>
                    <a:pt x="164" y="65"/>
                  </a:lnTo>
                  <a:lnTo>
                    <a:pt x="150" y="73"/>
                  </a:lnTo>
                  <a:lnTo>
                    <a:pt x="126" y="91"/>
                  </a:lnTo>
                  <a:lnTo>
                    <a:pt x="108" y="110"/>
                  </a:lnTo>
                  <a:lnTo>
                    <a:pt x="93" y="125"/>
                  </a:lnTo>
                  <a:lnTo>
                    <a:pt x="84" y="140"/>
                  </a:lnTo>
                  <a:lnTo>
                    <a:pt x="75" y="154"/>
                  </a:lnTo>
                  <a:lnTo>
                    <a:pt x="0" y="416"/>
                  </a:lnTo>
                  <a:lnTo>
                    <a:pt x="31" y="407"/>
                  </a:lnTo>
                  <a:close/>
                </a:path>
              </a:pathLst>
            </a:custGeom>
            <a:solidFill>
              <a:srgbClr val="8DA888"/>
            </a:solidFill>
            <a:ln w="9360">
              <a:solidFill>
                <a:schemeClr val="accent2"/>
              </a:solidFill>
              <a:round/>
            </a:ln>
          </p:spPr>
          <p:style>
            <a:lnRef idx="0">
              <a:scrgbClr r="0" g="0" b="0"/>
            </a:lnRef>
            <a:fillRef idx="0">
              <a:scrgbClr r="0" g="0" b="0"/>
            </a:fillRef>
            <a:effectRef idx="0">
              <a:scrgbClr r="0" g="0" b="0"/>
            </a:effectRef>
            <a:fontRef idx="minor"/>
          </p:style>
        </p:sp>
        <p:sp>
          <p:nvSpPr>
            <p:cNvPr id="530" name="CustomShape 50"/>
            <p:cNvSpPr/>
            <p:nvPr/>
          </p:nvSpPr>
          <p:spPr>
            <a:xfrm>
              <a:off x="7031160" y="3666960"/>
              <a:ext cx="52200" cy="217080"/>
            </a:xfrm>
            <a:custGeom>
              <a:avLst/>
              <a:gdLst/>
              <a:ahLst/>
              <a:cxnLst/>
              <a:rect l="l" t="t" r="r" b="b"/>
              <a:pathLst>
                <a:path w="99" h="410">
                  <a:moveTo>
                    <a:pt x="0" y="7"/>
                  </a:moveTo>
                  <a:lnTo>
                    <a:pt x="34" y="406"/>
                  </a:lnTo>
                  <a:lnTo>
                    <a:pt x="99" y="410"/>
                  </a:lnTo>
                  <a:lnTo>
                    <a:pt x="75" y="0"/>
                  </a:lnTo>
                  <a:lnTo>
                    <a:pt x="0" y="7"/>
                  </a:lnTo>
                  <a:close/>
                </a:path>
              </a:pathLst>
            </a:custGeom>
            <a:solidFill>
              <a:srgbClr val="8DA888"/>
            </a:solidFill>
            <a:ln w="9360">
              <a:solidFill>
                <a:schemeClr val="accent2"/>
              </a:solidFill>
              <a:round/>
            </a:ln>
          </p:spPr>
          <p:style>
            <a:lnRef idx="0">
              <a:scrgbClr r="0" g="0" b="0"/>
            </a:lnRef>
            <a:fillRef idx="0">
              <a:scrgbClr r="0" g="0" b="0"/>
            </a:fillRef>
            <a:effectRef idx="0">
              <a:scrgbClr r="0" g="0" b="0"/>
            </a:effectRef>
            <a:fontRef idx="minor"/>
          </p:style>
        </p:sp>
        <p:sp>
          <p:nvSpPr>
            <p:cNvPr id="531" name="CustomShape 51"/>
            <p:cNvSpPr/>
            <p:nvPr/>
          </p:nvSpPr>
          <p:spPr>
            <a:xfrm>
              <a:off x="7170840" y="3967200"/>
              <a:ext cx="372600" cy="248760"/>
            </a:xfrm>
            <a:custGeom>
              <a:avLst/>
              <a:gdLst/>
              <a:ahLst/>
              <a:cxnLst/>
              <a:rect l="l" t="t" r="r" b="b"/>
              <a:pathLst>
                <a:path w="707" h="472">
                  <a:moveTo>
                    <a:pt x="30" y="424"/>
                  </a:moveTo>
                  <a:lnTo>
                    <a:pt x="31" y="373"/>
                  </a:lnTo>
                  <a:lnTo>
                    <a:pt x="34" y="321"/>
                  </a:lnTo>
                  <a:lnTo>
                    <a:pt x="41" y="260"/>
                  </a:lnTo>
                  <a:lnTo>
                    <a:pt x="47" y="227"/>
                  </a:lnTo>
                  <a:lnTo>
                    <a:pt x="54" y="193"/>
                  </a:lnTo>
                  <a:lnTo>
                    <a:pt x="60" y="161"/>
                  </a:lnTo>
                  <a:lnTo>
                    <a:pt x="71" y="131"/>
                  </a:lnTo>
                  <a:lnTo>
                    <a:pt x="77" y="118"/>
                  </a:lnTo>
                  <a:lnTo>
                    <a:pt x="84" y="105"/>
                  </a:lnTo>
                  <a:lnTo>
                    <a:pt x="91" y="92"/>
                  </a:lnTo>
                  <a:lnTo>
                    <a:pt x="98" y="80"/>
                  </a:lnTo>
                  <a:lnTo>
                    <a:pt x="114" y="61"/>
                  </a:lnTo>
                  <a:lnTo>
                    <a:pt x="133" y="47"/>
                  </a:lnTo>
                  <a:lnTo>
                    <a:pt x="143" y="40"/>
                  </a:lnTo>
                  <a:lnTo>
                    <a:pt x="154" y="34"/>
                  </a:lnTo>
                  <a:lnTo>
                    <a:pt x="165" y="30"/>
                  </a:lnTo>
                  <a:lnTo>
                    <a:pt x="175" y="25"/>
                  </a:lnTo>
                  <a:lnTo>
                    <a:pt x="187" y="22"/>
                  </a:lnTo>
                  <a:lnTo>
                    <a:pt x="197" y="16"/>
                  </a:lnTo>
                  <a:lnTo>
                    <a:pt x="220" y="11"/>
                  </a:lnTo>
                  <a:lnTo>
                    <a:pt x="242" y="7"/>
                  </a:lnTo>
                  <a:lnTo>
                    <a:pt x="266" y="3"/>
                  </a:lnTo>
                  <a:lnTo>
                    <a:pt x="311" y="0"/>
                  </a:lnTo>
                  <a:lnTo>
                    <a:pt x="357" y="7"/>
                  </a:lnTo>
                  <a:lnTo>
                    <a:pt x="398" y="18"/>
                  </a:lnTo>
                  <a:lnTo>
                    <a:pt x="419" y="26"/>
                  </a:lnTo>
                  <a:lnTo>
                    <a:pt x="427" y="32"/>
                  </a:lnTo>
                  <a:lnTo>
                    <a:pt x="437" y="37"/>
                  </a:lnTo>
                  <a:lnTo>
                    <a:pt x="470" y="63"/>
                  </a:lnTo>
                  <a:lnTo>
                    <a:pt x="485" y="78"/>
                  </a:lnTo>
                  <a:lnTo>
                    <a:pt x="500" y="95"/>
                  </a:lnTo>
                  <a:lnTo>
                    <a:pt x="515" y="114"/>
                  </a:lnTo>
                  <a:lnTo>
                    <a:pt x="530" y="131"/>
                  </a:lnTo>
                  <a:lnTo>
                    <a:pt x="545" y="150"/>
                  </a:lnTo>
                  <a:lnTo>
                    <a:pt x="561" y="168"/>
                  </a:lnTo>
                  <a:lnTo>
                    <a:pt x="573" y="186"/>
                  </a:lnTo>
                  <a:lnTo>
                    <a:pt x="585" y="204"/>
                  </a:lnTo>
                  <a:lnTo>
                    <a:pt x="596" y="220"/>
                  </a:lnTo>
                  <a:lnTo>
                    <a:pt x="607" y="235"/>
                  </a:lnTo>
                  <a:lnTo>
                    <a:pt x="625" y="260"/>
                  </a:lnTo>
                  <a:lnTo>
                    <a:pt x="641" y="283"/>
                  </a:lnTo>
                  <a:lnTo>
                    <a:pt x="704" y="305"/>
                  </a:lnTo>
                  <a:lnTo>
                    <a:pt x="707" y="377"/>
                  </a:lnTo>
                  <a:lnTo>
                    <a:pt x="479" y="439"/>
                  </a:lnTo>
                  <a:lnTo>
                    <a:pt x="475" y="400"/>
                  </a:lnTo>
                  <a:lnTo>
                    <a:pt x="470" y="363"/>
                  </a:lnTo>
                  <a:lnTo>
                    <a:pt x="459" y="316"/>
                  </a:lnTo>
                  <a:lnTo>
                    <a:pt x="452" y="293"/>
                  </a:lnTo>
                  <a:lnTo>
                    <a:pt x="443" y="270"/>
                  </a:lnTo>
                  <a:lnTo>
                    <a:pt x="434" y="248"/>
                  </a:lnTo>
                  <a:lnTo>
                    <a:pt x="423" y="227"/>
                  </a:lnTo>
                  <a:lnTo>
                    <a:pt x="409" y="208"/>
                  </a:lnTo>
                  <a:lnTo>
                    <a:pt x="393" y="193"/>
                  </a:lnTo>
                  <a:lnTo>
                    <a:pt x="384" y="187"/>
                  </a:lnTo>
                  <a:lnTo>
                    <a:pt x="376" y="182"/>
                  </a:lnTo>
                  <a:lnTo>
                    <a:pt x="366" y="176"/>
                  </a:lnTo>
                  <a:lnTo>
                    <a:pt x="357" y="173"/>
                  </a:lnTo>
                  <a:lnTo>
                    <a:pt x="337" y="171"/>
                  </a:lnTo>
                  <a:lnTo>
                    <a:pt x="317" y="169"/>
                  </a:lnTo>
                  <a:lnTo>
                    <a:pt x="278" y="177"/>
                  </a:lnTo>
                  <a:lnTo>
                    <a:pt x="260" y="186"/>
                  </a:lnTo>
                  <a:lnTo>
                    <a:pt x="252" y="191"/>
                  </a:lnTo>
                  <a:lnTo>
                    <a:pt x="242" y="197"/>
                  </a:lnTo>
                  <a:lnTo>
                    <a:pt x="235" y="201"/>
                  </a:lnTo>
                  <a:lnTo>
                    <a:pt x="227" y="206"/>
                  </a:lnTo>
                  <a:lnTo>
                    <a:pt x="212" y="220"/>
                  </a:lnTo>
                  <a:lnTo>
                    <a:pt x="184" y="248"/>
                  </a:lnTo>
                  <a:lnTo>
                    <a:pt x="172" y="263"/>
                  </a:lnTo>
                  <a:lnTo>
                    <a:pt x="162" y="277"/>
                  </a:lnTo>
                  <a:lnTo>
                    <a:pt x="146" y="304"/>
                  </a:lnTo>
                  <a:lnTo>
                    <a:pt x="136" y="327"/>
                  </a:lnTo>
                  <a:lnTo>
                    <a:pt x="129" y="370"/>
                  </a:lnTo>
                  <a:lnTo>
                    <a:pt x="128" y="418"/>
                  </a:lnTo>
                  <a:lnTo>
                    <a:pt x="128" y="472"/>
                  </a:lnTo>
                  <a:lnTo>
                    <a:pt x="0" y="464"/>
                  </a:lnTo>
                  <a:lnTo>
                    <a:pt x="30" y="424"/>
                  </a:lnTo>
                  <a:close/>
                </a:path>
              </a:pathLst>
            </a:custGeom>
            <a:solidFill>
              <a:srgbClr val="8DA888"/>
            </a:solidFill>
            <a:ln w="9360">
              <a:solidFill>
                <a:schemeClr val="accent2"/>
              </a:solidFill>
              <a:round/>
            </a:ln>
          </p:spPr>
          <p:style>
            <a:lnRef idx="0">
              <a:scrgbClr r="0" g="0" b="0"/>
            </a:lnRef>
            <a:fillRef idx="0">
              <a:scrgbClr r="0" g="0" b="0"/>
            </a:fillRef>
            <a:effectRef idx="0">
              <a:scrgbClr r="0" g="0" b="0"/>
            </a:effectRef>
            <a:fontRef idx="minor"/>
          </p:style>
        </p:sp>
        <p:sp>
          <p:nvSpPr>
            <p:cNvPr id="532" name="CustomShape 52"/>
            <p:cNvSpPr/>
            <p:nvPr/>
          </p:nvSpPr>
          <p:spPr>
            <a:xfrm>
              <a:off x="7292880" y="3906720"/>
              <a:ext cx="326520" cy="253800"/>
            </a:xfrm>
            <a:custGeom>
              <a:avLst/>
              <a:gdLst/>
              <a:ahLst/>
              <a:cxnLst/>
              <a:rect l="l" t="t" r="r" b="b"/>
              <a:pathLst>
                <a:path w="617" h="480">
                  <a:moveTo>
                    <a:pt x="86" y="0"/>
                  </a:moveTo>
                  <a:lnTo>
                    <a:pt x="110" y="8"/>
                  </a:lnTo>
                  <a:lnTo>
                    <a:pt x="121" y="15"/>
                  </a:lnTo>
                  <a:lnTo>
                    <a:pt x="135" y="20"/>
                  </a:lnTo>
                  <a:lnTo>
                    <a:pt x="150" y="27"/>
                  </a:lnTo>
                  <a:lnTo>
                    <a:pt x="165" y="36"/>
                  </a:lnTo>
                  <a:lnTo>
                    <a:pt x="173" y="40"/>
                  </a:lnTo>
                  <a:lnTo>
                    <a:pt x="183" y="45"/>
                  </a:lnTo>
                  <a:lnTo>
                    <a:pt x="193" y="49"/>
                  </a:lnTo>
                  <a:lnTo>
                    <a:pt x="201" y="55"/>
                  </a:lnTo>
                  <a:lnTo>
                    <a:pt x="210" y="60"/>
                  </a:lnTo>
                  <a:lnTo>
                    <a:pt x="219" y="67"/>
                  </a:lnTo>
                  <a:lnTo>
                    <a:pt x="228" y="73"/>
                  </a:lnTo>
                  <a:lnTo>
                    <a:pt x="238" y="80"/>
                  </a:lnTo>
                  <a:lnTo>
                    <a:pt x="248" y="86"/>
                  </a:lnTo>
                  <a:lnTo>
                    <a:pt x="256" y="93"/>
                  </a:lnTo>
                  <a:lnTo>
                    <a:pt x="275" y="110"/>
                  </a:lnTo>
                  <a:lnTo>
                    <a:pt x="293" y="126"/>
                  </a:lnTo>
                  <a:lnTo>
                    <a:pt x="310" y="144"/>
                  </a:lnTo>
                  <a:lnTo>
                    <a:pt x="326" y="161"/>
                  </a:lnTo>
                  <a:lnTo>
                    <a:pt x="340" y="179"/>
                  </a:lnTo>
                  <a:lnTo>
                    <a:pt x="354" y="194"/>
                  </a:lnTo>
                  <a:lnTo>
                    <a:pt x="368" y="209"/>
                  </a:lnTo>
                  <a:lnTo>
                    <a:pt x="377" y="223"/>
                  </a:lnTo>
                  <a:lnTo>
                    <a:pt x="388" y="235"/>
                  </a:lnTo>
                  <a:lnTo>
                    <a:pt x="405" y="257"/>
                  </a:lnTo>
                  <a:lnTo>
                    <a:pt x="417" y="275"/>
                  </a:lnTo>
                  <a:lnTo>
                    <a:pt x="425" y="286"/>
                  </a:lnTo>
                  <a:lnTo>
                    <a:pt x="432" y="297"/>
                  </a:lnTo>
                  <a:lnTo>
                    <a:pt x="450" y="293"/>
                  </a:lnTo>
                  <a:lnTo>
                    <a:pt x="496" y="290"/>
                  </a:lnTo>
                  <a:lnTo>
                    <a:pt x="547" y="301"/>
                  </a:lnTo>
                  <a:lnTo>
                    <a:pt x="591" y="336"/>
                  </a:lnTo>
                  <a:lnTo>
                    <a:pt x="605" y="359"/>
                  </a:lnTo>
                  <a:lnTo>
                    <a:pt x="613" y="380"/>
                  </a:lnTo>
                  <a:lnTo>
                    <a:pt x="617" y="417"/>
                  </a:lnTo>
                  <a:lnTo>
                    <a:pt x="614" y="432"/>
                  </a:lnTo>
                  <a:lnTo>
                    <a:pt x="607" y="444"/>
                  </a:lnTo>
                  <a:lnTo>
                    <a:pt x="596" y="455"/>
                  </a:lnTo>
                  <a:lnTo>
                    <a:pt x="591" y="459"/>
                  </a:lnTo>
                  <a:lnTo>
                    <a:pt x="583" y="463"/>
                  </a:lnTo>
                  <a:lnTo>
                    <a:pt x="565" y="468"/>
                  </a:lnTo>
                  <a:lnTo>
                    <a:pt x="545" y="473"/>
                  </a:lnTo>
                  <a:lnTo>
                    <a:pt x="505" y="477"/>
                  </a:lnTo>
                  <a:lnTo>
                    <a:pt x="461" y="480"/>
                  </a:lnTo>
                  <a:lnTo>
                    <a:pt x="461" y="455"/>
                  </a:lnTo>
                  <a:lnTo>
                    <a:pt x="475" y="458"/>
                  </a:lnTo>
                  <a:lnTo>
                    <a:pt x="507" y="461"/>
                  </a:lnTo>
                  <a:lnTo>
                    <a:pt x="541" y="457"/>
                  </a:lnTo>
                  <a:lnTo>
                    <a:pt x="563" y="435"/>
                  </a:lnTo>
                  <a:lnTo>
                    <a:pt x="565" y="403"/>
                  </a:lnTo>
                  <a:lnTo>
                    <a:pt x="561" y="386"/>
                  </a:lnTo>
                  <a:lnTo>
                    <a:pt x="551" y="371"/>
                  </a:lnTo>
                  <a:lnTo>
                    <a:pt x="541" y="359"/>
                  </a:lnTo>
                  <a:lnTo>
                    <a:pt x="534" y="352"/>
                  </a:lnTo>
                  <a:lnTo>
                    <a:pt x="527" y="349"/>
                  </a:lnTo>
                  <a:lnTo>
                    <a:pt x="511" y="344"/>
                  </a:lnTo>
                  <a:lnTo>
                    <a:pt x="494" y="344"/>
                  </a:lnTo>
                  <a:lnTo>
                    <a:pt x="463" y="353"/>
                  </a:lnTo>
                  <a:lnTo>
                    <a:pt x="449" y="362"/>
                  </a:lnTo>
                  <a:lnTo>
                    <a:pt x="435" y="370"/>
                  </a:lnTo>
                  <a:lnTo>
                    <a:pt x="413" y="389"/>
                  </a:lnTo>
                  <a:lnTo>
                    <a:pt x="410" y="378"/>
                  </a:lnTo>
                  <a:lnTo>
                    <a:pt x="399" y="345"/>
                  </a:lnTo>
                  <a:lnTo>
                    <a:pt x="390" y="323"/>
                  </a:lnTo>
                  <a:lnTo>
                    <a:pt x="384" y="311"/>
                  </a:lnTo>
                  <a:lnTo>
                    <a:pt x="376" y="297"/>
                  </a:lnTo>
                  <a:lnTo>
                    <a:pt x="368" y="283"/>
                  </a:lnTo>
                  <a:lnTo>
                    <a:pt x="359" y="268"/>
                  </a:lnTo>
                  <a:lnTo>
                    <a:pt x="348" y="252"/>
                  </a:lnTo>
                  <a:lnTo>
                    <a:pt x="337" y="236"/>
                  </a:lnTo>
                  <a:lnTo>
                    <a:pt x="325" y="221"/>
                  </a:lnTo>
                  <a:lnTo>
                    <a:pt x="312" y="206"/>
                  </a:lnTo>
                  <a:lnTo>
                    <a:pt x="300" y="191"/>
                  </a:lnTo>
                  <a:lnTo>
                    <a:pt x="289" y="176"/>
                  </a:lnTo>
                  <a:lnTo>
                    <a:pt x="277" y="162"/>
                  </a:lnTo>
                  <a:lnTo>
                    <a:pt x="266" y="148"/>
                  </a:lnTo>
                  <a:lnTo>
                    <a:pt x="242" y="125"/>
                  </a:lnTo>
                  <a:lnTo>
                    <a:pt x="220" y="103"/>
                  </a:lnTo>
                  <a:lnTo>
                    <a:pt x="198" y="85"/>
                  </a:lnTo>
                  <a:lnTo>
                    <a:pt x="187" y="77"/>
                  </a:lnTo>
                  <a:lnTo>
                    <a:pt x="176" y="70"/>
                  </a:lnTo>
                  <a:lnTo>
                    <a:pt x="165" y="63"/>
                  </a:lnTo>
                  <a:lnTo>
                    <a:pt x="154" y="59"/>
                  </a:lnTo>
                  <a:lnTo>
                    <a:pt x="143" y="53"/>
                  </a:lnTo>
                  <a:lnTo>
                    <a:pt x="132" y="49"/>
                  </a:lnTo>
                  <a:lnTo>
                    <a:pt x="118" y="45"/>
                  </a:lnTo>
                  <a:lnTo>
                    <a:pt x="106" y="40"/>
                  </a:lnTo>
                  <a:lnTo>
                    <a:pt x="92" y="36"/>
                  </a:lnTo>
                  <a:lnTo>
                    <a:pt x="80" y="31"/>
                  </a:lnTo>
                  <a:lnTo>
                    <a:pt x="55" y="23"/>
                  </a:lnTo>
                  <a:lnTo>
                    <a:pt x="33" y="18"/>
                  </a:lnTo>
                  <a:lnTo>
                    <a:pt x="16" y="14"/>
                  </a:lnTo>
                  <a:lnTo>
                    <a:pt x="0" y="9"/>
                  </a:lnTo>
                  <a:lnTo>
                    <a:pt x="86" y="0"/>
                  </a:lnTo>
                  <a:close/>
                </a:path>
              </a:pathLst>
            </a:custGeom>
            <a:solidFill>
              <a:srgbClr val="8DA888"/>
            </a:solidFill>
            <a:ln w="9360">
              <a:solidFill>
                <a:schemeClr val="accent2"/>
              </a:solidFill>
              <a:round/>
            </a:ln>
          </p:spPr>
          <p:style>
            <a:lnRef idx="0">
              <a:scrgbClr r="0" g="0" b="0"/>
            </a:lnRef>
            <a:fillRef idx="0">
              <a:scrgbClr r="0" g="0" b="0"/>
            </a:fillRef>
            <a:effectRef idx="0">
              <a:scrgbClr r="0" g="0" b="0"/>
            </a:effectRef>
            <a:fontRef idx="minor"/>
          </p:style>
        </p:sp>
        <p:sp>
          <p:nvSpPr>
            <p:cNvPr id="533" name="CustomShape 53"/>
            <p:cNvSpPr/>
            <p:nvPr/>
          </p:nvSpPr>
          <p:spPr>
            <a:xfrm>
              <a:off x="7191360" y="4119480"/>
              <a:ext cx="367920" cy="209160"/>
            </a:xfrm>
            <a:custGeom>
              <a:avLst/>
              <a:gdLst/>
              <a:ahLst/>
              <a:cxnLst/>
              <a:rect l="l" t="t" r="r" b="b"/>
              <a:pathLst>
                <a:path w="696" h="395">
                  <a:moveTo>
                    <a:pt x="1" y="124"/>
                  </a:moveTo>
                  <a:lnTo>
                    <a:pt x="0" y="204"/>
                  </a:lnTo>
                  <a:lnTo>
                    <a:pt x="7" y="240"/>
                  </a:lnTo>
                  <a:lnTo>
                    <a:pt x="14" y="258"/>
                  </a:lnTo>
                  <a:lnTo>
                    <a:pt x="22" y="277"/>
                  </a:lnTo>
                  <a:lnTo>
                    <a:pt x="33" y="293"/>
                  </a:lnTo>
                  <a:lnTo>
                    <a:pt x="44" y="313"/>
                  </a:lnTo>
                  <a:lnTo>
                    <a:pt x="59" y="329"/>
                  </a:lnTo>
                  <a:lnTo>
                    <a:pt x="79" y="346"/>
                  </a:lnTo>
                  <a:lnTo>
                    <a:pt x="87" y="353"/>
                  </a:lnTo>
                  <a:lnTo>
                    <a:pt x="98" y="359"/>
                  </a:lnTo>
                  <a:lnTo>
                    <a:pt x="108" y="365"/>
                  </a:lnTo>
                  <a:lnTo>
                    <a:pt x="119" y="370"/>
                  </a:lnTo>
                  <a:lnTo>
                    <a:pt x="128" y="375"/>
                  </a:lnTo>
                  <a:lnTo>
                    <a:pt x="139" y="379"/>
                  </a:lnTo>
                  <a:lnTo>
                    <a:pt x="160" y="386"/>
                  </a:lnTo>
                  <a:lnTo>
                    <a:pt x="182" y="391"/>
                  </a:lnTo>
                  <a:lnTo>
                    <a:pt x="201" y="394"/>
                  </a:lnTo>
                  <a:lnTo>
                    <a:pt x="243" y="395"/>
                  </a:lnTo>
                  <a:lnTo>
                    <a:pt x="281" y="393"/>
                  </a:lnTo>
                  <a:lnTo>
                    <a:pt x="316" y="384"/>
                  </a:lnTo>
                  <a:lnTo>
                    <a:pt x="329" y="379"/>
                  </a:lnTo>
                  <a:lnTo>
                    <a:pt x="343" y="373"/>
                  </a:lnTo>
                  <a:lnTo>
                    <a:pt x="356" y="366"/>
                  </a:lnTo>
                  <a:lnTo>
                    <a:pt x="365" y="361"/>
                  </a:lnTo>
                  <a:lnTo>
                    <a:pt x="375" y="354"/>
                  </a:lnTo>
                  <a:lnTo>
                    <a:pt x="383" y="347"/>
                  </a:lnTo>
                  <a:lnTo>
                    <a:pt x="400" y="333"/>
                  </a:lnTo>
                  <a:lnTo>
                    <a:pt x="416" y="320"/>
                  </a:lnTo>
                  <a:lnTo>
                    <a:pt x="431" y="307"/>
                  </a:lnTo>
                  <a:lnTo>
                    <a:pt x="452" y="288"/>
                  </a:lnTo>
                  <a:lnTo>
                    <a:pt x="462" y="280"/>
                  </a:lnTo>
                  <a:lnTo>
                    <a:pt x="477" y="285"/>
                  </a:lnTo>
                  <a:lnTo>
                    <a:pt x="493" y="288"/>
                  </a:lnTo>
                  <a:lnTo>
                    <a:pt x="515" y="292"/>
                  </a:lnTo>
                  <a:lnTo>
                    <a:pt x="565" y="295"/>
                  </a:lnTo>
                  <a:lnTo>
                    <a:pt x="613" y="287"/>
                  </a:lnTo>
                  <a:lnTo>
                    <a:pt x="633" y="278"/>
                  </a:lnTo>
                  <a:lnTo>
                    <a:pt x="641" y="270"/>
                  </a:lnTo>
                  <a:lnTo>
                    <a:pt x="651" y="263"/>
                  </a:lnTo>
                  <a:lnTo>
                    <a:pt x="675" y="233"/>
                  </a:lnTo>
                  <a:lnTo>
                    <a:pt x="692" y="208"/>
                  </a:lnTo>
                  <a:lnTo>
                    <a:pt x="696" y="196"/>
                  </a:lnTo>
                  <a:lnTo>
                    <a:pt x="470" y="189"/>
                  </a:lnTo>
                  <a:lnTo>
                    <a:pt x="487" y="93"/>
                  </a:lnTo>
                  <a:lnTo>
                    <a:pt x="419" y="0"/>
                  </a:lnTo>
                  <a:lnTo>
                    <a:pt x="416" y="113"/>
                  </a:lnTo>
                  <a:lnTo>
                    <a:pt x="411" y="160"/>
                  </a:lnTo>
                  <a:lnTo>
                    <a:pt x="401" y="204"/>
                  </a:lnTo>
                  <a:lnTo>
                    <a:pt x="394" y="225"/>
                  </a:lnTo>
                  <a:lnTo>
                    <a:pt x="386" y="244"/>
                  </a:lnTo>
                  <a:lnTo>
                    <a:pt x="378" y="260"/>
                  </a:lnTo>
                  <a:lnTo>
                    <a:pt x="367" y="273"/>
                  </a:lnTo>
                  <a:lnTo>
                    <a:pt x="354" y="285"/>
                  </a:lnTo>
                  <a:lnTo>
                    <a:pt x="340" y="296"/>
                  </a:lnTo>
                  <a:lnTo>
                    <a:pt x="334" y="302"/>
                  </a:lnTo>
                  <a:lnTo>
                    <a:pt x="327" y="306"/>
                  </a:lnTo>
                  <a:lnTo>
                    <a:pt x="318" y="311"/>
                  </a:lnTo>
                  <a:lnTo>
                    <a:pt x="312" y="315"/>
                  </a:lnTo>
                  <a:lnTo>
                    <a:pt x="303" y="320"/>
                  </a:lnTo>
                  <a:lnTo>
                    <a:pt x="296" y="324"/>
                  </a:lnTo>
                  <a:lnTo>
                    <a:pt x="280" y="331"/>
                  </a:lnTo>
                  <a:lnTo>
                    <a:pt x="263" y="335"/>
                  </a:lnTo>
                  <a:lnTo>
                    <a:pt x="248" y="339"/>
                  </a:lnTo>
                  <a:lnTo>
                    <a:pt x="216" y="342"/>
                  </a:lnTo>
                  <a:lnTo>
                    <a:pt x="188" y="336"/>
                  </a:lnTo>
                  <a:lnTo>
                    <a:pt x="175" y="329"/>
                  </a:lnTo>
                  <a:lnTo>
                    <a:pt x="161" y="321"/>
                  </a:lnTo>
                  <a:lnTo>
                    <a:pt x="141" y="295"/>
                  </a:lnTo>
                  <a:lnTo>
                    <a:pt x="134" y="280"/>
                  </a:lnTo>
                  <a:lnTo>
                    <a:pt x="126" y="265"/>
                  </a:lnTo>
                  <a:lnTo>
                    <a:pt x="119" y="249"/>
                  </a:lnTo>
                  <a:lnTo>
                    <a:pt x="112" y="236"/>
                  </a:lnTo>
                  <a:lnTo>
                    <a:pt x="105" y="222"/>
                  </a:lnTo>
                  <a:lnTo>
                    <a:pt x="99" y="209"/>
                  </a:lnTo>
                  <a:lnTo>
                    <a:pt x="90" y="186"/>
                  </a:lnTo>
                  <a:lnTo>
                    <a:pt x="76" y="153"/>
                  </a:lnTo>
                  <a:lnTo>
                    <a:pt x="70" y="141"/>
                  </a:lnTo>
                  <a:lnTo>
                    <a:pt x="1" y="124"/>
                  </a:lnTo>
                  <a:close/>
                </a:path>
              </a:pathLst>
            </a:custGeom>
            <a:solidFill>
              <a:srgbClr val="8DA888"/>
            </a:solidFill>
            <a:ln w="9360">
              <a:solidFill>
                <a:schemeClr val="accent2"/>
              </a:solidFill>
              <a:round/>
            </a:ln>
          </p:spPr>
          <p:style>
            <a:lnRef idx="0">
              <a:scrgbClr r="0" g="0" b="0"/>
            </a:lnRef>
            <a:fillRef idx="0">
              <a:scrgbClr r="0" g="0" b="0"/>
            </a:fillRef>
            <a:effectRef idx="0">
              <a:scrgbClr r="0" g="0" b="0"/>
            </a:effectRef>
            <a:fontRef idx="minor"/>
          </p:style>
        </p:sp>
        <p:sp>
          <p:nvSpPr>
            <p:cNvPr id="534" name="CustomShape 54"/>
            <p:cNvSpPr/>
            <p:nvPr/>
          </p:nvSpPr>
          <p:spPr>
            <a:xfrm>
              <a:off x="7297560" y="4124160"/>
              <a:ext cx="75960" cy="114120"/>
            </a:xfrm>
            <a:custGeom>
              <a:avLst/>
              <a:gdLst/>
              <a:ahLst/>
              <a:cxnLst/>
              <a:rect l="l" t="t" r="r" b="b"/>
              <a:pathLst>
                <a:path w="145" h="218">
                  <a:moveTo>
                    <a:pt x="41" y="8"/>
                  </a:moveTo>
                  <a:lnTo>
                    <a:pt x="0" y="61"/>
                  </a:lnTo>
                  <a:lnTo>
                    <a:pt x="1" y="147"/>
                  </a:lnTo>
                  <a:lnTo>
                    <a:pt x="40" y="218"/>
                  </a:lnTo>
                  <a:lnTo>
                    <a:pt x="96" y="211"/>
                  </a:lnTo>
                  <a:lnTo>
                    <a:pt x="131" y="164"/>
                  </a:lnTo>
                  <a:lnTo>
                    <a:pt x="145" y="92"/>
                  </a:lnTo>
                  <a:lnTo>
                    <a:pt x="123" y="35"/>
                  </a:lnTo>
                  <a:lnTo>
                    <a:pt x="88" y="0"/>
                  </a:lnTo>
                  <a:lnTo>
                    <a:pt x="41" y="8"/>
                  </a:lnTo>
                  <a:close/>
                </a:path>
              </a:pathLst>
            </a:custGeom>
            <a:solidFill>
              <a:srgbClr val="8DA888"/>
            </a:solidFill>
            <a:ln w="9360">
              <a:solidFill>
                <a:schemeClr val="accent2"/>
              </a:solidFill>
              <a:round/>
            </a:ln>
          </p:spPr>
          <p:style>
            <a:lnRef idx="0">
              <a:scrgbClr r="0" g="0" b="0"/>
            </a:lnRef>
            <a:fillRef idx="0">
              <a:scrgbClr r="0" g="0" b="0"/>
            </a:fillRef>
            <a:effectRef idx="0">
              <a:scrgbClr r="0" g="0" b="0"/>
            </a:effectRef>
            <a:fontRef idx="minor"/>
          </p:style>
        </p:sp>
        <p:sp>
          <p:nvSpPr>
            <p:cNvPr id="535" name="CustomShape 55"/>
            <p:cNvSpPr/>
            <p:nvPr/>
          </p:nvSpPr>
          <p:spPr>
            <a:xfrm>
              <a:off x="6373800" y="4129200"/>
              <a:ext cx="847440" cy="307440"/>
            </a:xfrm>
            <a:custGeom>
              <a:avLst/>
              <a:gdLst/>
              <a:ahLst/>
              <a:cxnLst/>
              <a:rect l="l" t="t" r="r" b="b"/>
              <a:pathLst>
                <a:path w="1602" h="581">
                  <a:moveTo>
                    <a:pt x="0" y="275"/>
                  </a:moveTo>
                  <a:lnTo>
                    <a:pt x="2" y="303"/>
                  </a:lnTo>
                  <a:lnTo>
                    <a:pt x="5" y="333"/>
                  </a:lnTo>
                  <a:lnTo>
                    <a:pt x="13" y="369"/>
                  </a:lnTo>
                  <a:lnTo>
                    <a:pt x="20" y="389"/>
                  </a:lnTo>
                  <a:lnTo>
                    <a:pt x="28" y="410"/>
                  </a:lnTo>
                  <a:lnTo>
                    <a:pt x="38" y="431"/>
                  </a:lnTo>
                  <a:lnTo>
                    <a:pt x="51" y="451"/>
                  </a:lnTo>
                  <a:lnTo>
                    <a:pt x="67" y="470"/>
                  </a:lnTo>
                  <a:lnTo>
                    <a:pt x="84" y="490"/>
                  </a:lnTo>
                  <a:lnTo>
                    <a:pt x="106" y="506"/>
                  </a:lnTo>
                  <a:lnTo>
                    <a:pt x="112" y="510"/>
                  </a:lnTo>
                  <a:lnTo>
                    <a:pt x="118" y="514"/>
                  </a:lnTo>
                  <a:lnTo>
                    <a:pt x="130" y="521"/>
                  </a:lnTo>
                  <a:lnTo>
                    <a:pt x="144" y="528"/>
                  </a:lnTo>
                  <a:lnTo>
                    <a:pt x="157" y="537"/>
                  </a:lnTo>
                  <a:lnTo>
                    <a:pt x="170" y="542"/>
                  </a:lnTo>
                  <a:lnTo>
                    <a:pt x="182" y="546"/>
                  </a:lnTo>
                  <a:lnTo>
                    <a:pt x="195" y="552"/>
                  </a:lnTo>
                  <a:lnTo>
                    <a:pt x="206" y="557"/>
                  </a:lnTo>
                  <a:lnTo>
                    <a:pt x="218" y="560"/>
                  </a:lnTo>
                  <a:lnTo>
                    <a:pt x="231" y="565"/>
                  </a:lnTo>
                  <a:lnTo>
                    <a:pt x="253" y="571"/>
                  </a:lnTo>
                  <a:lnTo>
                    <a:pt x="275" y="575"/>
                  </a:lnTo>
                  <a:lnTo>
                    <a:pt x="317" y="581"/>
                  </a:lnTo>
                  <a:lnTo>
                    <a:pt x="355" y="581"/>
                  </a:lnTo>
                  <a:lnTo>
                    <a:pt x="392" y="575"/>
                  </a:lnTo>
                  <a:lnTo>
                    <a:pt x="423" y="567"/>
                  </a:lnTo>
                  <a:lnTo>
                    <a:pt x="440" y="561"/>
                  </a:lnTo>
                  <a:lnTo>
                    <a:pt x="454" y="554"/>
                  </a:lnTo>
                  <a:lnTo>
                    <a:pt x="468" y="548"/>
                  </a:lnTo>
                  <a:lnTo>
                    <a:pt x="481" y="539"/>
                  </a:lnTo>
                  <a:lnTo>
                    <a:pt x="495" y="530"/>
                  </a:lnTo>
                  <a:lnTo>
                    <a:pt x="502" y="526"/>
                  </a:lnTo>
                  <a:lnTo>
                    <a:pt x="507" y="521"/>
                  </a:lnTo>
                  <a:lnTo>
                    <a:pt x="531" y="502"/>
                  </a:lnTo>
                  <a:lnTo>
                    <a:pt x="552" y="483"/>
                  </a:lnTo>
                  <a:lnTo>
                    <a:pt x="568" y="465"/>
                  </a:lnTo>
                  <a:lnTo>
                    <a:pt x="581" y="451"/>
                  </a:lnTo>
                  <a:lnTo>
                    <a:pt x="592" y="437"/>
                  </a:lnTo>
                  <a:lnTo>
                    <a:pt x="1180" y="307"/>
                  </a:lnTo>
                  <a:lnTo>
                    <a:pt x="1602" y="279"/>
                  </a:lnTo>
                  <a:lnTo>
                    <a:pt x="1595" y="192"/>
                  </a:lnTo>
                  <a:lnTo>
                    <a:pt x="612" y="294"/>
                  </a:lnTo>
                  <a:lnTo>
                    <a:pt x="619" y="165"/>
                  </a:lnTo>
                  <a:lnTo>
                    <a:pt x="579" y="91"/>
                  </a:lnTo>
                  <a:lnTo>
                    <a:pt x="579" y="224"/>
                  </a:lnTo>
                  <a:lnTo>
                    <a:pt x="575" y="281"/>
                  </a:lnTo>
                  <a:lnTo>
                    <a:pt x="567" y="336"/>
                  </a:lnTo>
                  <a:lnTo>
                    <a:pt x="561" y="360"/>
                  </a:lnTo>
                  <a:lnTo>
                    <a:pt x="554" y="385"/>
                  </a:lnTo>
                  <a:lnTo>
                    <a:pt x="545" y="406"/>
                  </a:lnTo>
                  <a:lnTo>
                    <a:pt x="534" y="424"/>
                  </a:lnTo>
                  <a:lnTo>
                    <a:pt x="521" y="440"/>
                  </a:lnTo>
                  <a:lnTo>
                    <a:pt x="509" y="454"/>
                  </a:lnTo>
                  <a:lnTo>
                    <a:pt x="495" y="468"/>
                  </a:lnTo>
                  <a:lnTo>
                    <a:pt x="481" y="479"/>
                  </a:lnTo>
                  <a:lnTo>
                    <a:pt x="473" y="483"/>
                  </a:lnTo>
                  <a:lnTo>
                    <a:pt x="466" y="488"/>
                  </a:lnTo>
                  <a:lnTo>
                    <a:pt x="458" y="492"/>
                  </a:lnTo>
                  <a:lnTo>
                    <a:pt x="450" y="497"/>
                  </a:lnTo>
                  <a:lnTo>
                    <a:pt x="434" y="505"/>
                  </a:lnTo>
                  <a:lnTo>
                    <a:pt x="418" y="510"/>
                  </a:lnTo>
                  <a:lnTo>
                    <a:pt x="401" y="513"/>
                  </a:lnTo>
                  <a:lnTo>
                    <a:pt x="386" y="516"/>
                  </a:lnTo>
                  <a:lnTo>
                    <a:pt x="353" y="517"/>
                  </a:lnTo>
                  <a:lnTo>
                    <a:pt x="321" y="512"/>
                  </a:lnTo>
                  <a:lnTo>
                    <a:pt x="293" y="499"/>
                  </a:lnTo>
                  <a:lnTo>
                    <a:pt x="277" y="494"/>
                  </a:lnTo>
                  <a:lnTo>
                    <a:pt x="265" y="487"/>
                  </a:lnTo>
                  <a:lnTo>
                    <a:pt x="251" y="483"/>
                  </a:lnTo>
                  <a:lnTo>
                    <a:pt x="242" y="477"/>
                  </a:lnTo>
                  <a:lnTo>
                    <a:pt x="221" y="468"/>
                  </a:lnTo>
                  <a:lnTo>
                    <a:pt x="204" y="459"/>
                  </a:lnTo>
                  <a:lnTo>
                    <a:pt x="178" y="429"/>
                  </a:lnTo>
                  <a:lnTo>
                    <a:pt x="157" y="376"/>
                  </a:lnTo>
                  <a:lnTo>
                    <a:pt x="149" y="340"/>
                  </a:lnTo>
                  <a:lnTo>
                    <a:pt x="142" y="303"/>
                  </a:lnTo>
                  <a:lnTo>
                    <a:pt x="133" y="231"/>
                  </a:lnTo>
                  <a:lnTo>
                    <a:pt x="130" y="169"/>
                  </a:lnTo>
                  <a:lnTo>
                    <a:pt x="137" y="121"/>
                  </a:lnTo>
                  <a:lnTo>
                    <a:pt x="149" y="80"/>
                  </a:lnTo>
                  <a:lnTo>
                    <a:pt x="160" y="41"/>
                  </a:lnTo>
                  <a:lnTo>
                    <a:pt x="171" y="0"/>
                  </a:lnTo>
                  <a:lnTo>
                    <a:pt x="69" y="117"/>
                  </a:lnTo>
                  <a:lnTo>
                    <a:pt x="0" y="275"/>
                  </a:lnTo>
                  <a:close/>
                </a:path>
              </a:pathLst>
            </a:custGeom>
            <a:solidFill>
              <a:srgbClr val="8DA888"/>
            </a:solidFill>
            <a:ln w="9360">
              <a:solidFill>
                <a:schemeClr val="accent2"/>
              </a:solidFill>
              <a:round/>
            </a:ln>
          </p:spPr>
          <p:style>
            <a:lnRef idx="0">
              <a:scrgbClr r="0" g="0" b="0"/>
            </a:lnRef>
            <a:fillRef idx="0">
              <a:scrgbClr r="0" g="0" b="0"/>
            </a:fillRef>
            <a:effectRef idx="0">
              <a:scrgbClr r="0" g="0" b="0"/>
            </a:effectRef>
            <a:fontRef idx="minor"/>
          </p:style>
        </p:sp>
        <p:sp>
          <p:nvSpPr>
            <p:cNvPr id="536" name="CustomShape 56"/>
            <p:cNvSpPr/>
            <p:nvPr/>
          </p:nvSpPr>
          <p:spPr>
            <a:xfrm>
              <a:off x="6504120" y="4175280"/>
              <a:ext cx="131400" cy="178920"/>
            </a:xfrm>
            <a:custGeom>
              <a:avLst/>
              <a:gdLst/>
              <a:ahLst/>
              <a:cxnLst/>
              <a:rect l="l" t="t" r="r" b="b"/>
              <a:pathLst>
                <a:path w="249" h="337">
                  <a:moveTo>
                    <a:pt x="4" y="124"/>
                  </a:moveTo>
                  <a:lnTo>
                    <a:pt x="36" y="40"/>
                  </a:lnTo>
                  <a:lnTo>
                    <a:pt x="100" y="0"/>
                  </a:lnTo>
                  <a:lnTo>
                    <a:pt x="183" y="1"/>
                  </a:lnTo>
                  <a:lnTo>
                    <a:pt x="233" y="59"/>
                  </a:lnTo>
                  <a:lnTo>
                    <a:pt x="249" y="135"/>
                  </a:lnTo>
                  <a:lnTo>
                    <a:pt x="238" y="234"/>
                  </a:lnTo>
                  <a:lnTo>
                    <a:pt x="188" y="305"/>
                  </a:lnTo>
                  <a:lnTo>
                    <a:pt x="126" y="337"/>
                  </a:lnTo>
                  <a:lnTo>
                    <a:pt x="62" y="318"/>
                  </a:lnTo>
                  <a:lnTo>
                    <a:pt x="19" y="264"/>
                  </a:lnTo>
                  <a:lnTo>
                    <a:pt x="0" y="180"/>
                  </a:lnTo>
                  <a:lnTo>
                    <a:pt x="4" y="124"/>
                  </a:lnTo>
                  <a:close/>
                </a:path>
              </a:pathLst>
            </a:custGeom>
            <a:solidFill>
              <a:srgbClr val="8DA888"/>
            </a:solidFill>
            <a:ln w="9360">
              <a:solidFill>
                <a:schemeClr val="accent2"/>
              </a:solidFill>
              <a:round/>
            </a:ln>
          </p:spPr>
          <p:style>
            <a:lnRef idx="0">
              <a:scrgbClr r="0" g="0" b="0"/>
            </a:lnRef>
            <a:fillRef idx="0">
              <a:scrgbClr r="0" g="0" b="0"/>
            </a:fillRef>
            <a:effectRef idx="0">
              <a:scrgbClr r="0" g="0" b="0"/>
            </a:effectRef>
            <a:fontRef idx="minor"/>
          </p:style>
        </p:sp>
        <p:sp>
          <p:nvSpPr>
            <p:cNvPr id="537" name="CustomShape 57"/>
            <p:cNvSpPr/>
            <p:nvPr/>
          </p:nvSpPr>
          <p:spPr>
            <a:xfrm>
              <a:off x="5791320" y="4330800"/>
              <a:ext cx="703080" cy="158400"/>
            </a:xfrm>
            <a:custGeom>
              <a:avLst/>
              <a:gdLst/>
              <a:ahLst/>
              <a:cxnLst/>
              <a:rect l="l" t="t" r="r" b="b"/>
              <a:pathLst>
                <a:path w="1330" h="299">
                  <a:moveTo>
                    <a:pt x="1141" y="0"/>
                  </a:moveTo>
                  <a:lnTo>
                    <a:pt x="606" y="49"/>
                  </a:lnTo>
                  <a:lnTo>
                    <a:pt x="0" y="193"/>
                  </a:lnTo>
                  <a:lnTo>
                    <a:pt x="433" y="155"/>
                  </a:lnTo>
                  <a:lnTo>
                    <a:pt x="134" y="270"/>
                  </a:lnTo>
                  <a:lnTo>
                    <a:pt x="718" y="175"/>
                  </a:lnTo>
                  <a:lnTo>
                    <a:pt x="444" y="299"/>
                  </a:lnTo>
                  <a:lnTo>
                    <a:pt x="945" y="199"/>
                  </a:lnTo>
                  <a:lnTo>
                    <a:pt x="810" y="278"/>
                  </a:lnTo>
                  <a:lnTo>
                    <a:pt x="1330" y="160"/>
                  </a:lnTo>
                  <a:lnTo>
                    <a:pt x="1141" y="0"/>
                  </a:lnTo>
                  <a:close/>
                </a:path>
              </a:pathLst>
            </a:custGeom>
            <a:solidFill>
              <a:srgbClr val="8DA888"/>
            </a:solidFill>
            <a:ln w="9360">
              <a:solidFill>
                <a:schemeClr val="accent2"/>
              </a:solidFill>
              <a:round/>
            </a:ln>
          </p:spPr>
          <p:style>
            <a:lnRef idx="0">
              <a:scrgbClr r="0" g="0" b="0"/>
            </a:lnRef>
            <a:fillRef idx="0">
              <a:scrgbClr r="0" g="0" b="0"/>
            </a:fillRef>
            <a:effectRef idx="0">
              <a:scrgbClr r="0" g="0" b="0"/>
            </a:effectRef>
            <a:fontRef idx="minor"/>
          </p:style>
        </p:sp>
      </p:grpSp>
      <p:sp>
        <p:nvSpPr>
          <p:cNvPr id="538" name="TextShape 58"/>
          <p:cNvSpPr txBox="1"/>
          <p:nvPr/>
        </p:nvSpPr>
        <p:spPr>
          <a:xfrm>
            <a:off x="380880" y="6248520"/>
            <a:ext cx="3580920" cy="456840"/>
          </a:xfrm>
          <a:prstGeom prst="rect">
            <a:avLst/>
          </a:prstGeom>
          <a:noFill/>
          <a:ln w="9360">
            <a:noFill/>
          </a:ln>
        </p:spPr>
        <p:txBody>
          <a:bodyPr anchor="b">
            <a:noAutofit/>
          </a:bodyPr>
          <a:lstStyle/>
          <a:p>
            <a:pPr>
              <a:lnSpc>
                <a:spcPct val="100000"/>
              </a:lnSpc>
            </a:pPr>
            <a:r>
              <a:rPr lang="tr-TR" sz="1400" b="0" strike="noStrike" spc="-1">
                <a:solidFill>
                  <a:srgbClr val="40458C"/>
                </a:solidFill>
                <a:latin typeface="Tahoma"/>
                <a:ea typeface="ＭＳ Ｐゴシック"/>
              </a:rPr>
              <a:t>© 2014 Goodrich, Tamassia, Goldwasser</a:t>
            </a:r>
            <a:endParaRPr lang="tr-TR" sz="1400" b="0" strike="noStrike" spc="-1">
              <a:latin typeface="Times New Roman"/>
            </a:endParaRPr>
          </a:p>
        </p:txBody>
      </p:sp>
      <p:sp>
        <p:nvSpPr>
          <p:cNvPr id="539" name="TextShape 59"/>
          <p:cNvSpPr txBox="1"/>
          <p:nvPr/>
        </p:nvSpPr>
        <p:spPr>
          <a:xfrm>
            <a:off x="914400" y="380880"/>
            <a:ext cx="6629040" cy="990360"/>
          </a:xfrm>
          <a:prstGeom prst="rect">
            <a:avLst/>
          </a:prstGeom>
          <a:noFill/>
          <a:ln>
            <a:noFill/>
          </a:ln>
        </p:spPr>
        <p:txBody>
          <a:bodyPr>
            <a:normAutofit/>
          </a:bodyPr>
          <a:lstStyle/>
          <a:p>
            <a:pPr>
              <a:lnSpc>
                <a:spcPct val="100000"/>
              </a:lnSpc>
              <a:spcBef>
                <a:spcPts val="360"/>
              </a:spcBef>
            </a:pPr>
            <a:r>
              <a:rPr lang="tr-TR" sz="1800" b="0" strike="noStrike" spc="-1">
                <a:solidFill>
                  <a:srgbClr val="40458C"/>
                </a:solidFill>
                <a:latin typeface="Tahoma"/>
                <a:ea typeface="ＭＳ Ｐゴシック"/>
              </a:rPr>
              <a:t>Presentation for use with the textbook </a:t>
            </a:r>
            <a:r>
              <a:rPr lang="tr-TR" sz="1800" b="0" strike="noStrike" spc="-1">
                <a:solidFill>
                  <a:srgbClr val="BE2D00"/>
                </a:solidFill>
                <a:latin typeface="Tahoma"/>
                <a:ea typeface="ＭＳ Ｐゴシック"/>
              </a:rPr>
              <a:t>Data Structures and Algorithms in Java, 6</a:t>
            </a:r>
            <a:r>
              <a:rPr lang="tr-TR" sz="1800" b="0" strike="noStrike" spc="-1" baseline="30000">
                <a:solidFill>
                  <a:srgbClr val="BE2D00"/>
                </a:solidFill>
                <a:latin typeface="Tahoma"/>
                <a:ea typeface="ＭＳ Ｐゴシック"/>
              </a:rPr>
              <a:t>th</a:t>
            </a:r>
            <a:r>
              <a:rPr lang="tr-TR" sz="1800" b="0" strike="noStrike" spc="-1">
                <a:solidFill>
                  <a:srgbClr val="BE2D00"/>
                </a:solidFill>
                <a:latin typeface="Tahoma"/>
                <a:ea typeface="ＭＳ Ｐゴシック"/>
              </a:rPr>
              <a:t> edition</a:t>
            </a:r>
            <a:r>
              <a:rPr lang="tr-TR" sz="1800" b="0" strike="noStrike" spc="-1">
                <a:solidFill>
                  <a:srgbClr val="40458C"/>
                </a:solidFill>
                <a:latin typeface="Tahoma"/>
                <a:ea typeface="ＭＳ Ｐゴシック"/>
              </a:rPr>
              <a:t>, by M. T. Goodrich, R. Tamassia, and M. H. Goldwasser, Wiley, 2014</a:t>
            </a:r>
            <a:endParaRPr lang="tr-TR" sz="1800" b="0" strike="noStrike" spc="-1">
              <a:latin typeface="Arial"/>
            </a:endParaRPr>
          </a:p>
        </p:txBody>
      </p:sp>
    </p:spTree>
    <p:extLst>
      <p:ext uri="{BB962C8B-B14F-4D97-AF65-F5344CB8AC3E}">
        <p14:creationId xmlns:p14="http://schemas.microsoft.com/office/powerpoint/2010/main" val="1832338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TextShape 1"/>
          <p:cNvSpPr txBox="1"/>
          <p:nvPr/>
        </p:nvSpPr>
        <p:spPr>
          <a:xfrm>
            <a:off x="3124080" y="6248520"/>
            <a:ext cx="2895120" cy="456840"/>
          </a:xfrm>
          <a:prstGeom prst="rect">
            <a:avLst/>
          </a:prstGeom>
          <a:noFill/>
          <a:ln w="9360">
            <a:noFill/>
          </a:ln>
        </p:spPr>
        <p:txBody>
          <a:bodyPr anchor="b">
            <a:noAutofit/>
          </a:bodyPr>
          <a:lstStyle/>
          <a:p>
            <a:pPr algn="ctr">
              <a:lnSpc>
                <a:spcPct val="100000"/>
              </a:lnSpc>
            </a:pPr>
            <a:r>
              <a:rPr lang="tr-TR" sz="1400" b="0" strike="noStrike" spc="-1">
                <a:solidFill>
                  <a:srgbClr val="40458C"/>
                </a:solidFill>
                <a:latin typeface="Tahoma"/>
                <a:ea typeface="ＭＳ Ｐゴシック"/>
              </a:rPr>
              <a:t>Queues</a:t>
            </a:r>
            <a:endParaRPr lang="tr-TR" sz="1400" b="0" strike="noStrike" spc="-1">
              <a:latin typeface="Times New Roman"/>
            </a:endParaRPr>
          </a:p>
        </p:txBody>
      </p:sp>
      <p:sp>
        <p:nvSpPr>
          <p:cNvPr id="541" name="TextShape 2"/>
          <p:cNvSpPr txBox="1"/>
          <p:nvPr/>
        </p:nvSpPr>
        <p:spPr>
          <a:xfrm>
            <a:off x="6553080" y="6248520"/>
            <a:ext cx="1904760" cy="456840"/>
          </a:xfrm>
          <a:prstGeom prst="rect">
            <a:avLst/>
          </a:prstGeom>
          <a:noFill/>
          <a:ln w="9360">
            <a:noFill/>
          </a:ln>
        </p:spPr>
        <p:txBody>
          <a:bodyPr anchor="b">
            <a:noAutofit/>
          </a:bodyPr>
          <a:lstStyle/>
          <a:p>
            <a:pPr algn="r">
              <a:lnSpc>
                <a:spcPct val="100000"/>
              </a:lnSpc>
            </a:pPr>
            <a:fld id="{86CEE457-BBA3-4E6D-B8F2-5C65F2A6BEB6}" type="slidenum">
              <a:rPr lang="tr-TR" sz="1400" b="0" strike="noStrike" spc="-1">
                <a:solidFill>
                  <a:srgbClr val="40458C"/>
                </a:solidFill>
                <a:latin typeface="Tahoma"/>
                <a:ea typeface="ＭＳ Ｐゴシック"/>
              </a:rPr>
              <a:t>22</a:t>
            </a:fld>
            <a:endParaRPr lang="tr-TR" sz="1400" b="0" strike="noStrike" spc="-1">
              <a:latin typeface="Times New Roman"/>
            </a:endParaRPr>
          </a:p>
        </p:txBody>
      </p:sp>
      <p:sp>
        <p:nvSpPr>
          <p:cNvPr id="542" name="TextShape 3"/>
          <p:cNvSpPr txBox="1"/>
          <p:nvPr/>
        </p:nvSpPr>
        <p:spPr>
          <a:xfrm>
            <a:off x="685620" y="470812"/>
            <a:ext cx="7772040" cy="1142640"/>
          </a:xfrm>
          <a:prstGeom prst="rect">
            <a:avLst/>
          </a:prstGeom>
          <a:noFill/>
          <a:ln>
            <a:noFill/>
          </a:ln>
        </p:spPr>
        <p:txBody>
          <a:bodyPr anchor="b">
            <a:noAutofit/>
          </a:bodyPr>
          <a:lstStyle/>
          <a:p>
            <a:pPr>
              <a:lnSpc>
                <a:spcPct val="100000"/>
              </a:lnSpc>
            </a:pPr>
            <a:r>
              <a:rPr lang="en-US" sz="4400" b="0" strike="noStrike" spc="-1" dirty="0">
                <a:solidFill>
                  <a:srgbClr val="BE2D00"/>
                </a:solidFill>
                <a:latin typeface="Tahoma"/>
                <a:ea typeface="ＭＳ Ｐゴシック"/>
              </a:rPr>
              <a:t>The </a:t>
            </a:r>
            <a:r>
              <a:rPr lang="tr-TR" sz="4400" b="0" strike="noStrike" spc="-1" dirty="0" err="1">
                <a:solidFill>
                  <a:srgbClr val="BE2D00"/>
                </a:solidFill>
                <a:latin typeface="Tahoma"/>
                <a:ea typeface="ＭＳ Ｐゴシック"/>
              </a:rPr>
              <a:t>Deq</a:t>
            </a:r>
            <a:r>
              <a:rPr lang="en-US" sz="4400" b="0" strike="noStrike" spc="-1" dirty="0" err="1">
                <a:solidFill>
                  <a:srgbClr val="BE2D00"/>
                </a:solidFill>
                <a:latin typeface="Tahoma"/>
                <a:ea typeface="ＭＳ Ｐゴシック"/>
              </a:rPr>
              <a:t>ue</a:t>
            </a:r>
            <a:r>
              <a:rPr lang="en-US" sz="4400" b="0" strike="noStrike" spc="-1" dirty="0">
                <a:solidFill>
                  <a:srgbClr val="BE2D00"/>
                </a:solidFill>
                <a:latin typeface="Tahoma"/>
                <a:ea typeface="ＭＳ Ｐゴシック"/>
              </a:rPr>
              <a:t> ADT</a:t>
            </a:r>
            <a:endParaRPr lang="en-US" sz="4400" b="0" strike="noStrike" spc="-1" dirty="0">
              <a:solidFill>
                <a:srgbClr val="40458C"/>
              </a:solidFill>
              <a:latin typeface="Tahoma"/>
            </a:endParaRPr>
          </a:p>
        </p:txBody>
      </p:sp>
      <p:sp>
        <p:nvSpPr>
          <p:cNvPr id="543" name="TextShape 4"/>
          <p:cNvSpPr txBox="1"/>
          <p:nvPr/>
        </p:nvSpPr>
        <p:spPr>
          <a:xfrm>
            <a:off x="762119" y="1600200"/>
            <a:ext cx="7947771" cy="4723920"/>
          </a:xfrm>
          <a:prstGeom prst="rect">
            <a:avLst/>
          </a:prstGeom>
          <a:noFill/>
          <a:ln>
            <a:noFill/>
          </a:ln>
        </p:spPr>
        <p:txBody>
          <a:bodyPr>
            <a:noAutofit/>
          </a:bodyPr>
          <a:lstStyle/>
          <a:p>
            <a:pPr marL="343080" indent="-342720">
              <a:lnSpc>
                <a:spcPct val="100000"/>
              </a:lnSpc>
              <a:spcBef>
                <a:spcPts val="400"/>
              </a:spcBef>
              <a:buClr>
                <a:srgbClr val="40458C"/>
              </a:buClr>
              <a:buSzPct val="60000"/>
              <a:buFont typeface="Wingdings" charset="2"/>
              <a:buChar char=""/>
            </a:pPr>
            <a:r>
              <a:rPr lang="en-US" sz="1600" b="0" strike="noStrike" spc="-1" dirty="0">
                <a:solidFill>
                  <a:srgbClr val="40458C"/>
                </a:solidFill>
                <a:latin typeface="Tahoma"/>
                <a:ea typeface="ＭＳ Ｐゴシック"/>
              </a:rPr>
              <a:t>The </a:t>
            </a:r>
            <a:r>
              <a:rPr lang="tr-TR" sz="1600" b="0" strike="noStrike" spc="-1" dirty="0" err="1">
                <a:solidFill>
                  <a:srgbClr val="BE2D00"/>
                </a:solidFill>
                <a:latin typeface="Tahoma"/>
                <a:ea typeface="ＭＳ Ｐゴシック"/>
              </a:rPr>
              <a:t>Deque</a:t>
            </a:r>
            <a:r>
              <a:rPr lang="en-US" sz="1600" b="0" strike="noStrike" spc="-1" dirty="0">
                <a:solidFill>
                  <a:srgbClr val="40458C"/>
                </a:solidFill>
                <a:latin typeface="Tahoma"/>
                <a:ea typeface="ＭＳ Ｐゴシック"/>
              </a:rPr>
              <a:t> ADT stores arbitrary objects</a:t>
            </a:r>
            <a:endParaRPr lang="tr-TR" sz="1600" b="0" strike="noStrike" spc="-1" dirty="0">
              <a:solidFill>
                <a:srgbClr val="40458C"/>
              </a:solidFill>
              <a:latin typeface="Tahoma"/>
              <a:ea typeface="ＭＳ Ｐゴシック"/>
            </a:endParaRPr>
          </a:p>
          <a:p>
            <a:pPr marL="343080" indent="-342720">
              <a:lnSpc>
                <a:spcPct val="100000"/>
              </a:lnSpc>
              <a:spcBef>
                <a:spcPts val="400"/>
              </a:spcBef>
              <a:buClr>
                <a:srgbClr val="40458C"/>
              </a:buClr>
              <a:buSzPct val="60000"/>
              <a:buFont typeface="Wingdings" charset="2"/>
              <a:buChar char=""/>
            </a:pPr>
            <a:r>
              <a:rPr lang="tr-TR" sz="1600" spc="-1" dirty="0" err="1">
                <a:solidFill>
                  <a:srgbClr val="40458C"/>
                </a:solidFill>
                <a:latin typeface="Tahoma"/>
                <a:ea typeface="ＭＳ Ｐゴシック"/>
              </a:rPr>
              <a:t>More</a:t>
            </a:r>
            <a:r>
              <a:rPr lang="tr-TR" sz="1600" spc="-1" dirty="0">
                <a:solidFill>
                  <a:srgbClr val="40458C"/>
                </a:solidFill>
                <a:latin typeface="Tahoma"/>
                <a:ea typeface="ＭＳ Ｐゴシック"/>
              </a:rPr>
              <a:t> general </a:t>
            </a:r>
            <a:r>
              <a:rPr lang="tr-TR" sz="1600" spc="-1" dirty="0" err="1">
                <a:solidFill>
                  <a:srgbClr val="40458C"/>
                </a:solidFill>
                <a:latin typeface="Tahoma"/>
                <a:ea typeface="ＭＳ Ｐゴシック"/>
              </a:rPr>
              <a:t>than</a:t>
            </a:r>
            <a:r>
              <a:rPr lang="tr-TR" sz="1600" spc="-1" dirty="0">
                <a:solidFill>
                  <a:srgbClr val="40458C"/>
                </a:solidFill>
                <a:latin typeface="Tahoma"/>
                <a:ea typeface="ＭＳ Ｐゴシック"/>
              </a:rPr>
              <a:t> </a:t>
            </a:r>
            <a:r>
              <a:rPr lang="tr-TR" sz="1600" spc="-1" dirty="0" err="1">
                <a:solidFill>
                  <a:srgbClr val="40458C"/>
                </a:solidFill>
                <a:latin typeface="Tahoma"/>
                <a:ea typeface="ＭＳ Ｐゴシック"/>
              </a:rPr>
              <a:t>both</a:t>
            </a:r>
            <a:r>
              <a:rPr lang="tr-TR" sz="1600" spc="-1" dirty="0">
                <a:solidFill>
                  <a:srgbClr val="40458C"/>
                </a:solidFill>
                <a:latin typeface="Tahoma"/>
                <a:ea typeface="ＭＳ Ｐゴシック"/>
              </a:rPr>
              <a:t> </a:t>
            </a:r>
            <a:r>
              <a:rPr lang="tr-TR" sz="1600" spc="-1" dirty="0" err="1">
                <a:solidFill>
                  <a:srgbClr val="40458C"/>
                </a:solidFill>
                <a:latin typeface="Tahoma"/>
                <a:ea typeface="ＭＳ Ｐゴシック"/>
              </a:rPr>
              <a:t>the</a:t>
            </a:r>
            <a:r>
              <a:rPr lang="tr-TR" sz="1600" spc="-1" dirty="0">
                <a:solidFill>
                  <a:srgbClr val="40458C"/>
                </a:solidFill>
                <a:latin typeface="Tahoma"/>
                <a:ea typeface="ＭＳ Ｐゴシック"/>
              </a:rPr>
              <a:t> </a:t>
            </a:r>
            <a:r>
              <a:rPr lang="tr-TR" sz="1600" spc="-1" dirty="0" err="1">
                <a:solidFill>
                  <a:srgbClr val="40458C"/>
                </a:solidFill>
                <a:latin typeface="Tahoma"/>
                <a:ea typeface="ＭＳ Ｐゴシック"/>
              </a:rPr>
              <a:t>stack</a:t>
            </a:r>
            <a:r>
              <a:rPr lang="tr-TR" sz="1600" spc="-1" dirty="0">
                <a:solidFill>
                  <a:srgbClr val="40458C"/>
                </a:solidFill>
                <a:latin typeface="Tahoma"/>
                <a:ea typeface="ＭＳ Ｐゴシック"/>
              </a:rPr>
              <a:t> </a:t>
            </a:r>
            <a:r>
              <a:rPr lang="tr-TR" sz="1600" spc="-1" dirty="0" err="1">
                <a:solidFill>
                  <a:srgbClr val="40458C"/>
                </a:solidFill>
                <a:latin typeface="Tahoma"/>
                <a:ea typeface="ＭＳ Ｐゴシック"/>
              </a:rPr>
              <a:t>and</a:t>
            </a:r>
            <a:r>
              <a:rPr lang="tr-TR" sz="1600" spc="-1" dirty="0">
                <a:solidFill>
                  <a:srgbClr val="40458C"/>
                </a:solidFill>
                <a:latin typeface="Tahoma"/>
                <a:ea typeface="ＭＳ Ｐゴシック"/>
              </a:rPr>
              <a:t> </a:t>
            </a:r>
            <a:r>
              <a:rPr lang="tr-TR" sz="1600" spc="-1" dirty="0" err="1">
                <a:solidFill>
                  <a:srgbClr val="40458C"/>
                </a:solidFill>
                <a:latin typeface="Tahoma"/>
                <a:ea typeface="ＭＳ Ｐゴシック"/>
              </a:rPr>
              <a:t>the</a:t>
            </a:r>
            <a:r>
              <a:rPr lang="tr-TR" sz="1600" spc="-1" dirty="0">
                <a:solidFill>
                  <a:srgbClr val="40458C"/>
                </a:solidFill>
                <a:latin typeface="Tahoma"/>
                <a:ea typeface="ＭＳ Ｐゴシック"/>
              </a:rPr>
              <a:t> </a:t>
            </a:r>
            <a:r>
              <a:rPr lang="tr-TR" sz="1600" spc="-1" dirty="0" err="1">
                <a:solidFill>
                  <a:srgbClr val="40458C"/>
                </a:solidFill>
                <a:latin typeface="Tahoma"/>
                <a:ea typeface="ＭＳ Ｐゴシック"/>
              </a:rPr>
              <a:t>queue</a:t>
            </a:r>
            <a:r>
              <a:rPr lang="tr-TR" sz="1600" spc="-1" dirty="0">
                <a:solidFill>
                  <a:srgbClr val="40458C"/>
                </a:solidFill>
                <a:latin typeface="Tahoma"/>
                <a:ea typeface="ＭＳ Ｐゴシック"/>
              </a:rPr>
              <a:t> </a:t>
            </a:r>
            <a:r>
              <a:rPr lang="tr-TR" sz="1600" spc="-1" dirty="0" err="1">
                <a:solidFill>
                  <a:srgbClr val="40458C"/>
                </a:solidFill>
                <a:latin typeface="Tahoma"/>
                <a:ea typeface="ＭＳ Ｐゴシック"/>
              </a:rPr>
              <a:t>ADTs</a:t>
            </a:r>
            <a:endParaRPr lang="en-US" sz="1600" b="0" strike="noStrike" spc="-1" dirty="0">
              <a:solidFill>
                <a:srgbClr val="40458C"/>
              </a:solidFill>
              <a:latin typeface="Tahoma"/>
            </a:endParaRPr>
          </a:p>
          <a:p>
            <a:pPr marL="343080" indent="-342720">
              <a:lnSpc>
                <a:spcPct val="100000"/>
              </a:lnSpc>
              <a:spcBef>
                <a:spcPts val="400"/>
              </a:spcBef>
              <a:buClr>
                <a:srgbClr val="40458C"/>
              </a:buClr>
              <a:buSzPct val="60000"/>
              <a:buFont typeface="Wingdings" charset="2"/>
              <a:buChar char=""/>
            </a:pPr>
            <a:r>
              <a:rPr lang="en-US" sz="1600" b="0" strike="noStrike" spc="-1" dirty="0">
                <a:solidFill>
                  <a:srgbClr val="40458C"/>
                </a:solidFill>
                <a:latin typeface="Tahoma"/>
                <a:ea typeface="ＭＳ Ｐゴシック"/>
              </a:rPr>
              <a:t>Insertions and deletions </a:t>
            </a:r>
            <a:r>
              <a:rPr lang="tr-TR" sz="1600" b="0" strike="noStrike" spc="-1" dirty="0">
                <a:solidFill>
                  <a:srgbClr val="40458C"/>
                </a:solidFill>
                <a:latin typeface="Tahoma"/>
                <a:ea typeface="ＭＳ Ｐゴシック"/>
              </a:rPr>
              <a:t>at </a:t>
            </a:r>
            <a:r>
              <a:rPr lang="tr-TR" sz="1600" b="0" strike="noStrike" spc="-1" dirty="0" err="1">
                <a:solidFill>
                  <a:srgbClr val="40458C"/>
                </a:solidFill>
                <a:latin typeface="Tahoma"/>
                <a:ea typeface="ＭＳ Ｐゴシック"/>
              </a:rPr>
              <a:t>both</a:t>
            </a:r>
            <a:r>
              <a:rPr lang="tr-TR" sz="1600" b="0" strike="noStrike" spc="-1" dirty="0">
                <a:solidFill>
                  <a:srgbClr val="40458C"/>
                </a:solidFill>
                <a:latin typeface="Tahoma"/>
                <a:ea typeface="ＭＳ Ｐゴシック"/>
              </a:rPr>
              <a:t> </a:t>
            </a:r>
            <a:r>
              <a:rPr lang="tr-TR" sz="1600" b="0" strike="noStrike" spc="-1" dirty="0" err="1">
                <a:solidFill>
                  <a:srgbClr val="40458C"/>
                </a:solidFill>
                <a:latin typeface="Tahoma"/>
                <a:ea typeface="ＭＳ Ｐゴシック"/>
              </a:rPr>
              <a:t>the</a:t>
            </a:r>
            <a:r>
              <a:rPr lang="tr-TR" sz="1600" b="0" strike="noStrike" spc="-1" dirty="0">
                <a:solidFill>
                  <a:srgbClr val="40458C"/>
                </a:solidFill>
                <a:latin typeface="Tahoma"/>
                <a:ea typeface="ＭＳ Ｐゴシック"/>
              </a:rPr>
              <a:t> </a:t>
            </a:r>
            <a:r>
              <a:rPr lang="tr-TR" sz="1600" b="0" strike="noStrike" spc="-1" dirty="0" err="1">
                <a:solidFill>
                  <a:srgbClr val="40458C"/>
                </a:solidFill>
                <a:latin typeface="Tahoma"/>
                <a:ea typeface="ＭＳ Ｐゴシック"/>
              </a:rPr>
              <a:t>front</a:t>
            </a:r>
            <a:r>
              <a:rPr lang="tr-TR" sz="1600" b="0" strike="noStrike" spc="-1" dirty="0">
                <a:solidFill>
                  <a:srgbClr val="40458C"/>
                </a:solidFill>
                <a:latin typeface="Tahoma"/>
                <a:ea typeface="ＭＳ Ｐゴシック"/>
              </a:rPr>
              <a:t> </a:t>
            </a:r>
            <a:r>
              <a:rPr lang="tr-TR" sz="1600" b="0" strike="noStrike" spc="-1" dirty="0" err="1">
                <a:solidFill>
                  <a:srgbClr val="40458C"/>
                </a:solidFill>
                <a:latin typeface="Tahoma"/>
                <a:ea typeface="ＭＳ Ｐゴシック"/>
              </a:rPr>
              <a:t>and</a:t>
            </a:r>
            <a:r>
              <a:rPr lang="tr-TR" sz="1600" b="0" strike="noStrike" spc="-1" dirty="0">
                <a:solidFill>
                  <a:srgbClr val="40458C"/>
                </a:solidFill>
                <a:latin typeface="Tahoma"/>
                <a:ea typeface="ＭＳ Ｐゴシック"/>
              </a:rPr>
              <a:t> </a:t>
            </a:r>
            <a:r>
              <a:rPr lang="tr-TR" sz="1600" b="0" strike="noStrike" spc="-1" dirty="0" err="1">
                <a:solidFill>
                  <a:srgbClr val="40458C"/>
                </a:solidFill>
                <a:latin typeface="Tahoma"/>
                <a:ea typeface="ＭＳ Ｐゴシック"/>
              </a:rPr>
              <a:t>the</a:t>
            </a:r>
            <a:r>
              <a:rPr lang="tr-TR" sz="1600" b="0" strike="noStrike" spc="-1" dirty="0">
                <a:solidFill>
                  <a:srgbClr val="40458C"/>
                </a:solidFill>
                <a:latin typeface="Tahoma"/>
                <a:ea typeface="ＭＳ Ｐゴシック"/>
              </a:rPr>
              <a:t> </a:t>
            </a:r>
            <a:r>
              <a:rPr lang="tr-TR" sz="1600" b="0" strike="noStrike" spc="-1" dirty="0" err="1">
                <a:solidFill>
                  <a:srgbClr val="40458C"/>
                </a:solidFill>
                <a:latin typeface="Tahoma"/>
                <a:ea typeface="ＭＳ Ｐゴシック"/>
              </a:rPr>
              <a:t>back</a:t>
            </a:r>
            <a:endParaRPr lang="en-US" sz="1600" b="0" strike="noStrike" spc="-1" dirty="0">
              <a:solidFill>
                <a:srgbClr val="40458C"/>
              </a:solidFill>
              <a:latin typeface="Tahoma"/>
            </a:endParaRPr>
          </a:p>
          <a:p>
            <a:pPr marL="343080" indent="-342720">
              <a:lnSpc>
                <a:spcPct val="100000"/>
              </a:lnSpc>
              <a:spcBef>
                <a:spcPts val="400"/>
              </a:spcBef>
              <a:buClr>
                <a:srgbClr val="40458C"/>
              </a:buClr>
              <a:buSzPct val="60000"/>
              <a:buFont typeface="Wingdings" charset="2"/>
              <a:buChar char=""/>
            </a:pPr>
            <a:r>
              <a:rPr lang="en-US" sz="1600" b="0" strike="noStrike" spc="-1" dirty="0">
                <a:solidFill>
                  <a:srgbClr val="40458C"/>
                </a:solidFill>
                <a:latin typeface="Tahoma"/>
                <a:ea typeface="ＭＳ Ｐゴシック"/>
              </a:rPr>
              <a:t>Main queue operations:</a:t>
            </a:r>
            <a:endParaRPr lang="en-US" sz="1600" b="0" strike="noStrike" spc="-1" dirty="0">
              <a:solidFill>
                <a:srgbClr val="40458C"/>
              </a:solidFill>
              <a:latin typeface="Tahoma"/>
            </a:endParaRPr>
          </a:p>
          <a:p>
            <a:pPr marL="743040" lvl="1" indent="-285480">
              <a:lnSpc>
                <a:spcPct val="100000"/>
              </a:lnSpc>
              <a:spcBef>
                <a:spcPts val="360"/>
              </a:spcBef>
              <a:buClr>
                <a:srgbClr val="40458C"/>
              </a:buClr>
              <a:buSzPct val="60000"/>
              <a:buFont typeface="Wingdings" charset="2"/>
              <a:buChar char=""/>
            </a:pPr>
            <a:r>
              <a:rPr lang="tr-TR" sz="1400" b="0" strike="noStrike" spc="-1" dirty="0" err="1">
                <a:solidFill>
                  <a:srgbClr val="BE2D00"/>
                </a:solidFill>
                <a:latin typeface="Tahoma"/>
                <a:ea typeface="ＭＳ Ｐゴシック"/>
              </a:rPr>
              <a:t>addFirst</a:t>
            </a:r>
            <a:r>
              <a:rPr lang="en-US" sz="1400" b="0" strike="noStrike" spc="-1" dirty="0">
                <a:solidFill>
                  <a:srgbClr val="40458C"/>
                </a:solidFill>
                <a:latin typeface="Tahoma"/>
                <a:ea typeface="ＭＳ Ｐゴシック"/>
              </a:rPr>
              <a:t>(</a:t>
            </a:r>
            <a:r>
              <a:rPr lang="tr-TR" sz="1400" b="0" strike="noStrike" spc="-1" dirty="0">
                <a:solidFill>
                  <a:srgbClr val="40458C"/>
                </a:solidFill>
                <a:latin typeface="Tahoma"/>
                <a:ea typeface="ＭＳ Ｐゴシック"/>
              </a:rPr>
              <a:t>e</a:t>
            </a:r>
            <a:r>
              <a:rPr lang="en-US" sz="1400" b="0" strike="noStrike" spc="-1" dirty="0">
                <a:solidFill>
                  <a:srgbClr val="40458C"/>
                </a:solidFill>
                <a:latin typeface="Tahoma"/>
                <a:ea typeface="ＭＳ Ｐゴシック"/>
              </a:rPr>
              <a:t>): inserts an element at the </a:t>
            </a:r>
            <a:r>
              <a:rPr lang="tr-TR" sz="1400" b="0" strike="noStrike" spc="-1" dirty="0" err="1">
                <a:solidFill>
                  <a:srgbClr val="40458C"/>
                </a:solidFill>
                <a:latin typeface="Tahoma"/>
                <a:ea typeface="ＭＳ Ｐゴシック"/>
              </a:rPr>
              <a:t>front</a:t>
            </a:r>
            <a:r>
              <a:rPr lang="en-US" sz="1400" b="0" strike="noStrike" spc="-1" dirty="0">
                <a:solidFill>
                  <a:srgbClr val="40458C"/>
                </a:solidFill>
                <a:latin typeface="Tahoma"/>
                <a:ea typeface="ＭＳ Ｐゴシック"/>
              </a:rPr>
              <a:t> of the </a:t>
            </a:r>
            <a:r>
              <a:rPr lang="tr-TR" sz="1400" b="0" strike="noStrike" spc="-1" dirty="0">
                <a:solidFill>
                  <a:srgbClr val="40458C"/>
                </a:solidFill>
                <a:latin typeface="Tahoma"/>
                <a:ea typeface="ＭＳ Ｐゴシック"/>
              </a:rPr>
              <a:t>de</a:t>
            </a:r>
            <a:r>
              <a:rPr lang="en-US" sz="1400" b="0" strike="noStrike" spc="-1" dirty="0">
                <a:solidFill>
                  <a:srgbClr val="40458C"/>
                </a:solidFill>
                <a:latin typeface="Tahoma"/>
                <a:ea typeface="ＭＳ Ｐゴシック"/>
              </a:rPr>
              <a:t>que</a:t>
            </a:r>
            <a:endParaRPr lang="tr-TR" sz="1400" b="0" strike="noStrike" spc="-1" dirty="0">
              <a:solidFill>
                <a:srgbClr val="40458C"/>
              </a:solidFill>
              <a:latin typeface="Tahoma"/>
              <a:ea typeface="ＭＳ Ｐゴシック"/>
            </a:endParaRPr>
          </a:p>
          <a:p>
            <a:pPr marL="743040" lvl="1" indent="-285480">
              <a:lnSpc>
                <a:spcPct val="100000"/>
              </a:lnSpc>
              <a:spcBef>
                <a:spcPts val="360"/>
              </a:spcBef>
              <a:buClr>
                <a:srgbClr val="40458C"/>
              </a:buClr>
              <a:buSzPct val="60000"/>
              <a:buFont typeface="Wingdings" charset="2"/>
              <a:buChar char=""/>
            </a:pPr>
            <a:r>
              <a:rPr lang="tr-TR" sz="1400" spc="-1" dirty="0" err="1">
                <a:solidFill>
                  <a:srgbClr val="BE2D00"/>
                </a:solidFill>
                <a:latin typeface="Tahoma"/>
                <a:ea typeface="ＭＳ Ｐゴシック"/>
              </a:rPr>
              <a:t>addLast</a:t>
            </a:r>
            <a:r>
              <a:rPr lang="en-US" sz="1400" spc="-1" dirty="0">
                <a:solidFill>
                  <a:srgbClr val="40458C"/>
                </a:solidFill>
                <a:latin typeface="Tahoma"/>
                <a:ea typeface="ＭＳ Ｐゴシック"/>
              </a:rPr>
              <a:t>(</a:t>
            </a:r>
            <a:r>
              <a:rPr lang="tr-TR" sz="1400" spc="-1" dirty="0">
                <a:solidFill>
                  <a:srgbClr val="40458C"/>
                </a:solidFill>
                <a:latin typeface="Tahoma"/>
                <a:ea typeface="ＭＳ Ｐゴシック"/>
              </a:rPr>
              <a:t>e</a:t>
            </a:r>
            <a:r>
              <a:rPr lang="en-US" sz="1400" spc="-1" dirty="0">
                <a:solidFill>
                  <a:srgbClr val="40458C"/>
                </a:solidFill>
                <a:latin typeface="Tahoma"/>
                <a:ea typeface="ＭＳ Ｐゴシック"/>
              </a:rPr>
              <a:t>): inserts an element at the </a:t>
            </a:r>
            <a:r>
              <a:rPr lang="tr-TR" sz="1400" spc="-1" dirty="0" err="1">
                <a:solidFill>
                  <a:srgbClr val="40458C"/>
                </a:solidFill>
                <a:latin typeface="Tahoma"/>
                <a:ea typeface="ＭＳ Ｐゴシック"/>
              </a:rPr>
              <a:t>back</a:t>
            </a:r>
            <a:r>
              <a:rPr lang="en-US" sz="1400" spc="-1" dirty="0">
                <a:solidFill>
                  <a:srgbClr val="40458C"/>
                </a:solidFill>
                <a:latin typeface="Tahoma"/>
                <a:ea typeface="ＭＳ Ｐゴシック"/>
              </a:rPr>
              <a:t> of the </a:t>
            </a:r>
            <a:r>
              <a:rPr lang="tr-TR" sz="1400" spc="-1" dirty="0">
                <a:solidFill>
                  <a:srgbClr val="40458C"/>
                </a:solidFill>
                <a:latin typeface="Tahoma"/>
                <a:ea typeface="ＭＳ Ｐゴシック"/>
              </a:rPr>
              <a:t>de</a:t>
            </a:r>
            <a:r>
              <a:rPr lang="en-US" sz="1400" spc="-1" dirty="0">
                <a:solidFill>
                  <a:srgbClr val="40458C"/>
                </a:solidFill>
                <a:latin typeface="Tahoma"/>
                <a:ea typeface="ＭＳ Ｐゴシック"/>
              </a:rPr>
              <a:t>que</a:t>
            </a:r>
            <a:endParaRPr lang="tr-TR" sz="1400" spc="-1" dirty="0">
              <a:solidFill>
                <a:srgbClr val="40458C"/>
              </a:solidFill>
              <a:latin typeface="Tahoma"/>
              <a:ea typeface="ＭＳ Ｐゴシック"/>
            </a:endParaRPr>
          </a:p>
          <a:p>
            <a:pPr marL="743040" lvl="1" indent="-285480">
              <a:lnSpc>
                <a:spcPct val="100000"/>
              </a:lnSpc>
              <a:spcBef>
                <a:spcPts val="360"/>
              </a:spcBef>
              <a:buClr>
                <a:srgbClr val="40458C"/>
              </a:buClr>
              <a:buSzPct val="60000"/>
              <a:buFont typeface="Wingdings" charset="2"/>
              <a:buChar char=""/>
            </a:pPr>
            <a:r>
              <a:rPr lang="tr-TR" sz="1400" spc="-1" dirty="0">
                <a:solidFill>
                  <a:srgbClr val="BE2D00"/>
                </a:solidFill>
                <a:latin typeface="Tahoma"/>
                <a:ea typeface="ＭＳ Ｐゴシック"/>
              </a:rPr>
              <a:t>e </a:t>
            </a:r>
            <a:r>
              <a:rPr lang="tr-TR" sz="1400" spc="-1" dirty="0" err="1">
                <a:solidFill>
                  <a:srgbClr val="BE2D00"/>
                </a:solidFill>
                <a:latin typeface="Tahoma"/>
                <a:ea typeface="ＭＳ Ｐゴシック"/>
              </a:rPr>
              <a:t>removeFirst</a:t>
            </a:r>
            <a:r>
              <a:rPr lang="en-US" sz="1400" spc="-1" dirty="0">
                <a:solidFill>
                  <a:srgbClr val="40458C"/>
                </a:solidFill>
                <a:latin typeface="Tahoma"/>
                <a:ea typeface="ＭＳ Ｐゴシック"/>
              </a:rPr>
              <a:t>(): </a:t>
            </a:r>
            <a:r>
              <a:rPr lang="tr-TR" sz="1400" spc="-1" dirty="0" err="1">
                <a:solidFill>
                  <a:srgbClr val="40458C"/>
                </a:solidFill>
                <a:latin typeface="Tahoma"/>
                <a:ea typeface="ＭＳ Ｐゴシック"/>
              </a:rPr>
              <a:t>removes</a:t>
            </a:r>
            <a:r>
              <a:rPr lang="tr-TR" sz="1400" spc="-1" dirty="0">
                <a:solidFill>
                  <a:srgbClr val="40458C"/>
                </a:solidFill>
                <a:latin typeface="Tahoma"/>
                <a:ea typeface="ＭＳ Ｐゴシック"/>
              </a:rPr>
              <a:t> </a:t>
            </a:r>
            <a:r>
              <a:rPr lang="tr-TR" sz="1400" spc="-1" dirty="0" err="1">
                <a:solidFill>
                  <a:srgbClr val="40458C"/>
                </a:solidFill>
                <a:latin typeface="Tahoma"/>
                <a:ea typeface="ＭＳ Ｐゴシック"/>
              </a:rPr>
              <a:t>and</a:t>
            </a:r>
            <a:r>
              <a:rPr lang="tr-TR" sz="1400" spc="-1" dirty="0">
                <a:solidFill>
                  <a:srgbClr val="40458C"/>
                </a:solidFill>
                <a:latin typeface="Tahoma"/>
                <a:ea typeface="ＭＳ Ｐゴシック"/>
              </a:rPr>
              <a:t> </a:t>
            </a:r>
            <a:r>
              <a:rPr lang="tr-TR" sz="1400" spc="-1" dirty="0" err="1">
                <a:solidFill>
                  <a:srgbClr val="40458C"/>
                </a:solidFill>
                <a:latin typeface="Tahoma"/>
                <a:ea typeface="ＭＳ Ｐゴシック"/>
              </a:rPr>
              <a:t>returns</a:t>
            </a:r>
            <a:r>
              <a:rPr lang="tr-TR" sz="1400" spc="-1" dirty="0">
                <a:solidFill>
                  <a:srgbClr val="40458C"/>
                </a:solidFill>
                <a:latin typeface="Tahoma"/>
                <a:ea typeface="ＭＳ Ｐゴシック"/>
              </a:rPr>
              <a:t> </a:t>
            </a:r>
            <a:r>
              <a:rPr lang="tr-TR" sz="1400" spc="-1" dirty="0" err="1">
                <a:solidFill>
                  <a:srgbClr val="40458C"/>
                </a:solidFill>
                <a:latin typeface="Tahoma"/>
                <a:ea typeface="ＭＳ Ｐゴシック"/>
              </a:rPr>
              <a:t>the</a:t>
            </a:r>
            <a:r>
              <a:rPr lang="tr-TR" sz="1400" spc="-1" dirty="0">
                <a:solidFill>
                  <a:srgbClr val="40458C"/>
                </a:solidFill>
                <a:latin typeface="Tahoma"/>
                <a:ea typeface="ＭＳ Ｐゴシック"/>
              </a:rPr>
              <a:t> </a:t>
            </a:r>
            <a:r>
              <a:rPr lang="tr-TR" sz="1400" spc="-1" dirty="0" err="1">
                <a:solidFill>
                  <a:srgbClr val="40458C"/>
                </a:solidFill>
                <a:latin typeface="Tahoma"/>
                <a:ea typeface="ＭＳ Ｐゴシック"/>
              </a:rPr>
              <a:t>first</a:t>
            </a:r>
            <a:r>
              <a:rPr lang="tr-TR" sz="1400" spc="-1" dirty="0">
                <a:solidFill>
                  <a:srgbClr val="40458C"/>
                </a:solidFill>
                <a:latin typeface="Tahoma"/>
                <a:ea typeface="ＭＳ Ｐゴシック"/>
              </a:rPr>
              <a:t> element of </a:t>
            </a:r>
            <a:r>
              <a:rPr lang="tr-TR" sz="1400" spc="-1" dirty="0" err="1">
                <a:solidFill>
                  <a:srgbClr val="40458C"/>
                </a:solidFill>
                <a:latin typeface="Tahoma"/>
                <a:ea typeface="ＭＳ Ｐゴシック"/>
              </a:rPr>
              <a:t>the</a:t>
            </a:r>
            <a:r>
              <a:rPr lang="tr-TR" sz="1400" spc="-1" dirty="0">
                <a:solidFill>
                  <a:srgbClr val="40458C"/>
                </a:solidFill>
                <a:latin typeface="Tahoma"/>
                <a:ea typeface="ＭＳ Ｐゴシック"/>
              </a:rPr>
              <a:t> </a:t>
            </a:r>
            <a:r>
              <a:rPr lang="tr-TR" sz="1400" spc="-1" dirty="0" err="1">
                <a:solidFill>
                  <a:srgbClr val="40458C"/>
                </a:solidFill>
                <a:latin typeface="Tahoma"/>
                <a:ea typeface="ＭＳ Ｐゴシック"/>
              </a:rPr>
              <a:t>deque</a:t>
            </a:r>
            <a:endParaRPr lang="tr-TR" sz="1400" spc="-1" dirty="0">
              <a:solidFill>
                <a:srgbClr val="40458C"/>
              </a:solidFill>
              <a:latin typeface="Tahoma"/>
              <a:ea typeface="ＭＳ Ｐゴシック"/>
            </a:endParaRPr>
          </a:p>
          <a:p>
            <a:pPr marL="743040" lvl="1" indent="-285480">
              <a:spcBef>
                <a:spcPts val="360"/>
              </a:spcBef>
              <a:buClr>
                <a:srgbClr val="40458C"/>
              </a:buClr>
              <a:buSzPct val="60000"/>
              <a:buFont typeface="Wingdings" charset="2"/>
              <a:buChar char=""/>
            </a:pPr>
            <a:r>
              <a:rPr lang="tr-TR" sz="1400" spc="-1" dirty="0">
                <a:solidFill>
                  <a:srgbClr val="BE2D00"/>
                </a:solidFill>
                <a:latin typeface="Tahoma"/>
                <a:ea typeface="ＭＳ Ｐゴシック"/>
              </a:rPr>
              <a:t>e </a:t>
            </a:r>
            <a:r>
              <a:rPr lang="tr-TR" sz="1400" spc="-1" dirty="0" err="1">
                <a:solidFill>
                  <a:srgbClr val="BE2D00"/>
                </a:solidFill>
                <a:latin typeface="Tahoma"/>
                <a:ea typeface="ＭＳ Ｐゴシック"/>
              </a:rPr>
              <a:t>removeLast</a:t>
            </a:r>
            <a:r>
              <a:rPr lang="en-US" sz="1400" spc="-1" dirty="0">
                <a:solidFill>
                  <a:srgbClr val="40458C"/>
                </a:solidFill>
                <a:latin typeface="Tahoma"/>
                <a:ea typeface="ＭＳ Ｐゴシック"/>
              </a:rPr>
              <a:t>(): </a:t>
            </a:r>
            <a:r>
              <a:rPr lang="tr-TR" sz="1400" spc="-1" dirty="0" err="1">
                <a:solidFill>
                  <a:srgbClr val="40458C"/>
                </a:solidFill>
                <a:latin typeface="Tahoma"/>
                <a:ea typeface="ＭＳ Ｐゴシック"/>
              </a:rPr>
              <a:t>removes</a:t>
            </a:r>
            <a:r>
              <a:rPr lang="tr-TR" sz="1400" spc="-1" dirty="0">
                <a:solidFill>
                  <a:srgbClr val="40458C"/>
                </a:solidFill>
                <a:latin typeface="Tahoma"/>
                <a:ea typeface="ＭＳ Ｐゴシック"/>
              </a:rPr>
              <a:t> </a:t>
            </a:r>
            <a:r>
              <a:rPr lang="tr-TR" sz="1400" spc="-1" dirty="0" err="1">
                <a:solidFill>
                  <a:srgbClr val="40458C"/>
                </a:solidFill>
                <a:latin typeface="Tahoma"/>
                <a:ea typeface="ＭＳ Ｐゴシック"/>
              </a:rPr>
              <a:t>and</a:t>
            </a:r>
            <a:r>
              <a:rPr lang="tr-TR" sz="1400" spc="-1" dirty="0">
                <a:solidFill>
                  <a:srgbClr val="40458C"/>
                </a:solidFill>
                <a:latin typeface="Tahoma"/>
                <a:ea typeface="ＭＳ Ｐゴシック"/>
              </a:rPr>
              <a:t> </a:t>
            </a:r>
            <a:r>
              <a:rPr lang="tr-TR" sz="1400" spc="-1" dirty="0" err="1">
                <a:solidFill>
                  <a:srgbClr val="40458C"/>
                </a:solidFill>
                <a:latin typeface="Tahoma"/>
                <a:ea typeface="ＭＳ Ｐゴシック"/>
              </a:rPr>
              <a:t>returns</a:t>
            </a:r>
            <a:r>
              <a:rPr lang="tr-TR" sz="1400" spc="-1" dirty="0">
                <a:solidFill>
                  <a:srgbClr val="40458C"/>
                </a:solidFill>
                <a:latin typeface="Tahoma"/>
                <a:ea typeface="ＭＳ Ｐゴシック"/>
              </a:rPr>
              <a:t> </a:t>
            </a:r>
            <a:r>
              <a:rPr lang="tr-TR" sz="1400" spc="-1" dirty="0" err="1">
                <a:solidFill>
                  <a:srgbClr val="40458C"/>
                </a:solidFill>
                <a:latin typeface="Tahoma"/>
                <a:ea typeface="ＭＳ Ｐゴシック"/>
              </a:rPr>
              <a:t>the</a:t>
            </a:r>
            <a:r>
              <a:rPr lang="tr-TR" sz="1400" spc="-1" dirty="0">
                <a:solidFill>
                  <a:srgbClr val="40458C"/>
                </a:solidFill>
                <a:latin typeface="Tahoma"/>
                <a:ea typeface="ＭＳ Ｐゴシック"/>
              </a:rPr>
              <a:t> </a:t>
            </a:r>
            <a:r>
              <a:rPr lang="tr-TR" sz="1400" spc="-1" dirty="0" err="1">
                <a:solidFill>
                  <a:srgbClr val="40458C"/>
                </a:solidFill>
                <a:latin typeface="Tahoma"/>
                <a:ea typeface="ＭＳ Ｐゴシック"/>
              </a:rPr>
              <a:t>last</a:t>
            </a:r>
            <a:r>
              <a:rPr lang="tr-TR" sz="1400" spc="-1" dirty="0">
                <a:solidFill>
                  <a:srgbClr val="40458C"/>
                </a:solidFill>
                <a:latin typeface="Tahoma"/>
                <a:ea typeface="ＭＳ Ｐゴシック"/>
              </a:rPr>
              <a:t> element of </a:t>
            </a:r>
            <a:r>
              <a:rPr lang="tr-TR" sz="1400" spc="-1" dirty="0" err="1">
                <a:solidFill>
                  <a:srgbClr val="40458C"/>
                </a:solidFill>
                <a:latin typeface="Tahoma"/>
                <a:ea typeface="ＭＳ Ｐゴシック"/>
              </a:rPr>
              <a:t>the</a:t>
            </a:r>
            <a:r>
              <a:rPr lang="tr-TR" sz="1400" spc="-1" dirty="0">
                <a:solidFill>
                  <a:srgbClr val="40458C"/>
                </a:solidFill>
                <a:latin typeface="Tahoma"/>
                <a:ea typeface="ＭＳ Ｐゴシック"/>
              </a:rPr>
              <a:t> </a:t>
            </a:r>
            <a:r>
              <a:rPr lang="tr-TR" sz="1400" spc="-1" dirty="0" err="1">
                <a:solidFill>
                  <a:srgbClr val="40458C"/>
                </a:solidFill>
                <a:latin typeface="Tahoma"/>
                <a:ea typeface="ＭＳ Ｐゴシック"/>
              </a:rPr>
              <a:t>deque</a:t>
            </a:r>
            <a:endParaRPr lang="tr-TR" sz="1400" spc="-1" dirty="0">
              <a:solidFill>
                <a:srgbClr val="40458C"/>
              </a:solidFill>
              <a:latin typeface="Tahoma"/>
              <a:ea typeface="ＭＳ Ｐゴシック"/>
            </a:endParaRPr>
          </a:p>
          <a:p>
            <a:pPr marL="457560" lvl="1">
              <a:spcBef>
                <a:spcPts val="360"/>
              </a:spcBef>
              <a:buClr>
                <a:srgbClr val="40458C"/>
              </a:buClr>
              <a:buSzPct val="60000"/>
            </a:pPr>
            <a:endParaRPr lang="tr-TR" sz="1400" spc="-1" dirty="0">
              <a:solidFill>
                <a:srgbClr val="40458C"/>
              </a:solidFill>
              <a:latin typeface="Tahoma"/>
              <a:ea typeface="ＭＳ Ｐゴシック"/>
            </a:endParaRPr>
          </a:p>
          <a:p>
            <a:pPr marL="343080" indent="-342720">
              <a:lnSpc>
                <a:spcPct val="90000"/>
              </a:lnSpc>
              <a:spcBef>
                <a:spcPts val="479"/>
              </a:spcBef>
              <a:buClr>
                <a:srgbClr val="40458C"/>
              </a:buClr>
              <a:buSzPct val="60000"/>
              <a:buFont typeface="Wingdings" charset="2"/>
              <a:buChar char=""/>
            </a:pPr>
            <a:r>
              <a:rPr lang="en-US" sz="1600" b="0" strike="noStrike" spc="-1" dirty="0">
                <a:solidFill>
                  <a:srgbClr val="40458C"/>
                </a:solidFill>
                <a:latin typeface="Tahoma"/>
                <a:ea typeface="ＭＳ Ｐゴシック"/>
              </a:rPr>
              <a:t>Auxiliary queue operations:</a:t>
            </a:r>
            <a:endParaRPr lang="en-US" sz="1600" b="0" strike="noStrike" spc="-1" dirty="0">
              <a:solidFill>
                <a:srgbClr val="40458C"/>
              </a:solidFill>
              <a:latin typeface="Tahoma"/>
            </a:endParaRPr>
          </a:p>
          <a:p>
            <a:pPr marL="743040" lvl="1" indent="-285480">
              <a:lnSpc>
                <a:spcPct val="90000"/>
              </a:lnSpc>
              <a:spcBef>
                <a:spcPts val="400"/>
              </a:spcBef>
              <a:buClr>
                <a:srgbClr val="40458C"/>
              </a:buClr>
              <a:buSzPct val="60000"/>
              <a:buFont typeface="Wingdings" charset="2"/>
              <a:buChar char=""/>
            </a:pPr>
            <a:r>
              <a:rPr lang="tr-TR" sz="1400" b="0" strike="noStrike" spc="-1" dirty="0">
                <a:solidFill>
                  <a:srgbClr val="BE2D00"/>
                </a:solidFill>
                <a:latin typeface="Tahoma"/>
                <a:ea typeface="ＭＳ Ｐゴシック"/>
              </a:rPr>
              <a:t>e f</a:t>
            </a:r>
            <a:r>
              <a:rPr lang="en-US" sz="1400" b="0" strike="noStrike" spc="-1" dirty="0" err="1">
                <a:solidFill>
                  <a:srgbClr val="BE2D00"/>
                </a:solidFill>
                <a:latin typeface="Tahoma"/>
                <a:ea typeface="ＭＳ Ｐゴシック"/>
              </a:rPr>
              <a:t>irst</a:t>
            </a:r>
            <a:r>
              <a:rPr lang="en-US" sz="1400" b="0" strike="noStrike" spc="-1" dirty="0">
                <a:solidFill>
                  <a:srgbClr val="40458C"/>
                </a:solidFill>
                <a:latin typeface="Tahoma"/>
                <a:ea typeface="ＭＳ Ｐゴシック"/>
              </a:rPr>
              <a:t>(): returns the </a:t>
            </a:r>
            <a:r>
              <a:rPr lang="tr-TR" sz="1400" b="0" strike="noStrike" spc="-1" dirty="0" err="1">
                <a:solidFill>
                  <a:srgbClr val="40458C"/>
                </a:solidFill>
                <a:latin typeface="Tahoma"/>
                <a:ea typeface="ＭＳ Ｐゴシック"/>
              </a:rPr>
              <a:t>first</a:t>
            </a:r>
            <a:r>
              <a:rPr lang="tr-TR" sz="1400" b="0" strike="noStrike" spc="-1" dirty="0">
                <a:solidFill>
                  <a:srgbClr val="40458C"/>
                </a:solidFill>
                <a:latin typeface="Tahoma"/>
                <a:ea typeface="ＭＳ Ｐゴシック"/>
              </a:rPr>
              <a:t> </a:t>
            </a:r>
            <a:r>
              <a:rPr lang="en-US" sz="1400" b="0" strike="noStrike" spc="-1" dirty="0">
                <a:solidFill>
                  <a:srgbClr val="40458C"/>
                </a:solidFill>
                <a:latin typeface="Tahoma"/>
                <a:ea typeface="ＭＳ Ｐゴシック"/>
              </a:rPr>
              <a:t>element </a:t>
            </a:r>
            <a:r>
              <a:rPr lang="tr-TR" sz="1400" b="0" strike="noStrike" spc="-1" dirty="0">
                <a:solidFill>
                  <a:srgbClr val="40458C"/>
                </a:solidFill>
                <a:latin typeface="Tahoma"/>
                <a:ea typeface="ＭＳ Ｐゴシック"/>
              </a:rPr>
              <a:t>of </a:t>
            </a:r>
            <a:r>
              <a:rPr lang="tr-TR" sz="1400" b="0" strike="noStrike" spc="-1" dirty="0" err="1">
                <a:solidFill>
                  <a:srgbClr val="40458C"/>
                </a:solidFill>
                <a:latin typeface="Tahoma"/>
                <a:ea typeface="ＭＳ Ｐゴシック"/>
              </a:rPr>
              <a:t>the</a:t>
            </a:r>
            <a:r>
              <a:rPr lang="tr-TR" sz="1400" b="0" strike="noStrike" spc="-1" dirty="0">
                <a:solidFill>
                  <a:srgbClr val="40458C"/>
                </a:solidFill>
                <a:latin typeface="Tahoma"/>
                <a:ea typeface="ＭＳ Ｐゴシック"/>
              </a:rPr>
              <a:t> </a:t>
            </a:r>
            <a:r>
              <a:rPr lang="tr-TR" sz="1400" b="0" strike="noStrike" spc="-1" dirty="0" err="1">
                <a:solidFill>
                  <a:srgbClr val="40458C"/>
                </a:solidFill>
                <a:latin typeface="Tahoma"/>
                <a:ea typeface="ＭＳ Ｐゴシック"/>
              </a:rPr>
              <a:t>deque</a:t>
            </a:r>
            <a:r>
              <a:rPr lang="en-US" sz="1400" b="0" strike="noStrike" spc="-1" dirty="0">
                <a:solidFill>
                  <a:srgbClr val="40458C"/>
                </a:solidFill>
                <a:latin typeface="Tahoma"/>
                <a:ea typeface="ＭＳ Ｐゴシック"/>
              </a:rPr>
              <a:t> without removing it</a:t>
            </a:r>
            <a:endParaRPr lang="tr-TR" sz="1400" b="0" strike="noStrike" spc="-1" dirty="0">
              <a:solidFill>
                <a:srgbClr val="40458C"/>
              </a:solidFill>
              <a:latin typeface="Tahoma"/>
              <a:ea typeface="ＭＳ Ｐゴシック"/>
            </a:endParaRPr>
          </a:p>
          <a:p>
            <a:pPr marL="743040" lvl="1" indent="-285480">
              <a:lnSpc>
                <a:spcPct val="90000"/>
              </a:lnSpc>
              <a:spcBef>
                <a:spcPts val="400"/>
              </a:spcBef>
              <a:buClr>
                <a:srgbClr val="40458C"/>
              </a:buClr>
              <a:buSzPct val="60000"/>
              <a:buFont typeface="Wingdings" charset="2"/>
              <a:buChar char=""/>
            </a:pPr>
            <a:r>
              <a:rPr lang="tr-TR" sz="1400" b="0" strike="noStrike" spc="-1" dirty="0">
                <a:solidFill>
                  <a:srgbClr val="BE2D00"/>
                </a:solidFill>
                <a:latin typeface="Tahoma"/>
                <a:ea typeface="ＭＳ Ｐゴシック"/>
              </a:rPr>
              <a:t>e </a:t>
            </a:r>
            <a:r>
              <a:rPr lang="tr-TR" sz="1400" b="0" strike="noStrike" spc="-1" dirty="0" err="1">
                <a:solidFill>
                  <a:srgbClr val="BE2D00"/>
                </a:solidFill>
                <a:latin typeface="Tahoma"/>
                <a:ea typeface="ＭＳ Ｐゴシック"/>
              </a:rPr>
              <a:t>last</a:t>
            </a:r>
            <a:r>
              <a:rPr lang="en-US" sz="1400" b="0" strike="noStrike" spc="-1" dirty="0">
                <a:solidFill>
                  <a:srgbClr val="40458C"/>
                </a:solidFill>
                <a:latin typeface="Tahoma"/>
                <a:ea typeface="ＭＳ Ｐゴシック"/>
              </a:rPr>
              <a:t>(): returns the </a:t>
            </a:r>
            <a:r>
              <a:rPr lang="tr-TR" sz="1400" spc="-1" dirty="0" err="1">
                <a:solidFill>
                  <a:srgbClr val="40458C"/>
                </a:solidFill>
                <a:latin typeface="Tahoma"/>
                <a:ea typeface="ＭＳ Ｐゴシック"/>
              </a:rPr>
              <a:t>last</a:t>
            </a:r>
            <a:r>
              <a:rPr lang="tr-TR" sz="1400" b="0" strike="noStrike" spc="-1" dirty="0">
                <a:solidFill>
                  <a:srgbClr val="40458C"/>
                </a:solidFill>
                <a:latin typeface="Tahoma"/>
                <a:ea typeface="ＭＳ Ｐゴシック"/>
              </a:rPr>
              <a:t> </a:t>
            </a:r>
            <a:r>
              <a:rPr lang="en-US" sz="1400" b="0" strike="noStrike" spc="-1" dirty="0">
                <a:solidFill>
                  <a:srgbClr val="40458C"/>
                </a:solidFill>
                <a:latin typeface="Tahoma"/>
                <a:ea typeface="ＭＳ Ｐゴシック"/>
              </a:rPr>
              <a:t>element </a:t>
            </a:r>
            <a:r>
              <a:rPr lang="tr-TR" sz="1400" b="0" strike="noStrike" spc="-1" dirty="0">
                <a:solidFill>
                  <a:srgbClr val="40458C"/>
                </a:solidFill>
                <a:latin typeface="Tahoma"/>
                <a:ea typeface="ＭＳ Ｐゴシック"/>
              </a:rPr>
              <a:t>of </a:t>
            </a:r>
            <a:r>
              <a:rPr lang="tr-TR" sz="1400" b="0" strike="noStrike" spc="-1" dirty="0" err="1">
                <a:solidFill>
                  <a:srgbClr val="40458C"/>
                </a:solidFill>
                <a:latin typeface="Tahoma"/>
                <a:ea typeface="ＭＳ Ｐゴシック"/>
              </a:rPr>
              <a:t>the</a:t>
            </a:r>
            <a:r>
              <a:rPr lang="tr-TR" sz="1400" b="0" strike="noStrike" spc="-1" dirty="0">
                <a:solidFill>
                  <a:srgbClr val="40458C"/>
                </a:solidFill>
                <a:latin typeface="Tahoma"/>
                <a:ea typeface="ＭＳ Ｐゴシック"/>
              </a:rPr>
              <a:t> </a:t>
            </a:r>
            <a:r>
              <a:rPr lang="tr-TR" sz="1400" b="0" strike="noStrike" spc="-1" dirty="0" err="1">
                <a:solidFill>
                  <a:srgbClr val="40458C"/>
                </a:solidFill>
                <a:latin typeface="Tahoma"/>
                <a:ea typeface="ＭＳ Ｐゴシック"/>
              </a:rPr>
              <a:t>deque</a:t>
            </a:r>
            <a:r>
              <a:rPr lang="en-US" sz="1400" b="0" strike="noStrike" spc="-1" dirty="0">
                <a:solidFill>
                  <a:srgbClr val="40458C"/>
                </a:solidFill>
                <a:latin typeface="Tahoma"/>
                <a:ea typeface="ＭＳ Ｐゴシック"/>
              </a:rPr>
              <a:t> without removing it</a:t>
            </a:r>
            <a:endParaRPr lang="en-US" sz="1400" b="0" strike="noStrike" spc="-1" dirty="0">
              <a:solidFill>
                <a:srgbClr val="40458C"/>
              </a:solidFill>
              <a:latin typeface="Tahoma"/>
            </a:endParaRPr>
          </a:p>
          <a:p>
            <a:pPr marL="743040" lvl="1" indent="-285480">
              <a:lnSpc>
                <a:spcPct val="90000"/>
              </a:lnSpc>
              <a:spcBef>
                <a:spcPts val="400"/>
              </a:spcBef>
              <a:buClr>
                <a:srgbClr val="40458C"/>
              </a:buClr>
              <a:buSzPct val="60000"/>
              <a:buFont typeface="Wingdings" charset="2"/>
              <a:buChar char=""/>
            </a:pPr>
            <a:r>
              <a:rPr lang="tr-TR" sz="1400" b="0" strike="noStrike" spc="-1" dirty="0" err="1">
                <a:solidFill>
                  <a:srgbClr val="BE2D00"/>
                </a:solidFill>
                <a:latin typeface="Tahoma"/>
                <a:ea typeface="ＭＳ Ｐゴシック"/>
              </a:rPr>
              <a:t>int</a:t>
            </a:r>
            <a:r>
              <a:rPr lang="tr-TR" sz="1400" b="0" strike="noStrike" spc="-1" dirty="0">
                <a:solidFill>
                  <a:srgbClr val="BE2D00"/>
                </a:solidFill>
                <a:latin typeface="Tahoma"/>
                <a:ea typeface="ＭＳ Ｐゴシック"/>
              </a:rPr>
              <a:t> s</a:t>
            </a:r>
            <a:r>
              <a:rPr lang="en-US" sz="1400" b="0" strike="noStrike" spc="-1" dirty="0" err="1">
                <a:solidFill>
                  <a:srgbClr val="BE2D00"/>
                </a:solidFill>
                <a:latin typeface="Tahoma"/>
                <a:ea typeface="ＭＳ Ｐゴシック"/>
              </a:rPr>
              <a:t>ize</a:t>
            </a:r>
            <a:r>
              <a:rPr lang="en-US" sz="1400" b="0" strike="noStrike" spc="-1" dirty="0">
                <a:solidFill>
                  <a:srgbClr val="40458C"/>
                </a:solidFill>
                <a:latin typeface="Tahoma"/>
                <a:ea typeface="ＭＳ Ｐゴシック"/>
              </a:rPr>
              <a:t>(): returns the number of elements </a:t>
            </a:r>
            <a:r>
              <a:rPr lang="tr-TR" sz="1400" b="0" strike="noStrike" spc="-1" dirty="0">
                <a:solidFill>
                  <a:srgbClr val="40458C"/>
                </a:solidFill>
                <a:latin typeface="Tahoma"/>
                <a:ea typeface="ＭＳ Ｐゴシック"/>
              </a:rPr>
              <a:t>in </a:t>
            </a:r>
            <a:r>
              <a:rPr lang="tr-TR" sz="1400" b="0" strike="noStrike" spc="-1" dirty="0" err="1">
                <a:solidFill>
                  <a:srgbClr val="40458C"/>
                </a:solidFill>
                <a:latin typeface="Tahoma"/>
                <a:ea typeface="ＭＳ Ｐゴシック"/>
              </a:rPr>
              <a:t>the</a:t>
            </a:r>
            <a:r>
              <a:rPr lang="tr-TR" sz="1400" b="0" strike="noStrike" spc="-1" dirty="0">
                <a:solidFill>
                  <a:srgbClr val="40458C"/>
                </a:solidFill>
                <a:latin typeface="Tahoma"/>
                <a:ea typeface="ＭＳ Ｐゴシック"/>
              </a:rPr>
              <a:t> </a:t>
            </a:r>
            <a:r>
              <a:rPr lang="tr-TR" sz="1400" b="0" strike="noStrike" spc="-1" dirty="0" err="1">
                <a:solidFill>
                  <a:srgbClr val="40458C"/>
                </a:solidFill>
                <a:latin typeface="Tahoma"/>
                <a:ea typeface="ＭＳ Ｐゴシック"/>
              </a:rPr>
              <a:t>deque</a:t>
            </a:r>
            <a:endParaRPr lang="en-US" sz="1400" b="0" strike="noStrike" spc="-1" dirty="0">
              <a:solidFill>
                <a:srgbClr val="40458C"/>
              </a:solidFill>
              <a:latin typeface="Tahoma"/>
            </a:endParaRPr>
          </a:p>
          <a:p>
            <a:pPr marL="743040" lvl="1" indent="-285480">
              <a:lnSpc>
                <a:spcPct val="90000"/>
              </a:lnSpc>
              <a:spcBef>
                <a:spcPts val="400"/>
              </a:spcBef>
              <a:buClr>
                <a:srgbClr val="40458C"/>
              </a:buClr>
              <a:buSzPct val="60000"/>
              <a:buFont typeface="Wingdings" charset="2"/>
              <a:buChar char=""/>
            </a:pPr>
            <a:r>
              <a:rPr lang="tr-TR" sz="1400" b="0" strike="noStrike" spc="-1" dirty="0" err="1">
                <a:solidFill>
                  <a:srgbClr val="BE2D00"/>
                </a:solidFill>
                <a:latin typeface="Tahoma"/>
                <a:ea typeface="ＭＳ Ｐゴシック"/>
              </a:rPr>
              <a:t>bool</a:t>
            </a:r>
            <a:r>
              <a:rPr lang="tr-TR" sz="1400" b="0" strike="noStrike" spc="-1" dirty="0">
                <a:solidFill>
                  <a:srgbClr val="BE2D00"/>
                </a:solidFill>
                <a:latin typeface="Tahoma"/>
                <a:ea typeface="ＭＳ Ｐゴシック"/>
              </a:rPr>
              <a:t> i</a:t>
            </a:r>
            <a:r>
              <a:rPr lang="en-US" sz="1400" b="0" strike="noStrike" spc="-1" dirty="0" err="1">
                <a:solidFill>
                  <a:srgbClr val="BE2D00"/>
                </a:solidFill>
                <a:latin typeface="Tahoma"/>
                <a:ea typeface="ＭＳ Ｐゴシック"/>
              </a:rPr>
              <a:t>sEmpty</a:t>
            </a:r>
            <a:r>
              <a:rPr lang="en-US" sz="1400" b="0" strike="noStrike" spc="-1" dirty="0">
                <a:solidFill>
                  <a:srgbClr val="40458C"/>
                </a:solidFill>
                <a:latin typeface="Tahoma"/>
                <a:ea typeface="ＭＳ Ｐゴシック"/>
              </a:rPr>
              <a:t>(): </a:t>
            </a:r>
            <a:r>
              <a:rPr lang="tr-TR" sz="1400" b="0" strike="noStrike" spc="-1" dirty="0" err="1">
                <a:solidFill>
                  <a:srgbClr val="40458C"/>
                </a:solidFill>
                <a:latin typeface="Tahoma"/>
                <a:ea typeface="ＭＳ Ｐゴシック"/>
              </a:rPr>
              <a:t>returns</a:t>
            </a:r>
            <a:r>
              <a:rPr lang="tr-TR" sz="1400" b="0" strike="noStrike" spc="-1" dirty="0">
                <a:solidFill>
                  <a:srgbClr val="40458C"/>
                </a:solidFill>
                <a:latin typeface="Tahoma"/>
                <a:ea typeface="ＭＳ Ｐゴシック"/>
              </a:rPr>
              <a:t> a </a:t>
            </a:r>
            <a:r>
              <a:rPr lang="tr-TR" sz="1400" b="0" strike="noStrike" spc="-1" dirty="0" err="1">
                <a:solidFill>
                  <a:srgbClr val="40458C"/>
                </a:solidFill>
                <a:latin typeface="Tahoma"/>
                <a:ea typeface="ＭＳ Ｐゴシック"/>
              </a:rPr>
              <a:t>boolean</a:t>
            </a:r>
            <a:r>
              <a:rPr lang="tr-TR" sz="1400" b="0" strike="noStrike" spc="-1" dirty="0">
                <a:solidFill>
                  <a:srgbClr val="40458C"/>
                </a:solidFill>
                <a:latin typeface="Tahoma"/>
                <a:ea typeface="ＭＳ Ｐゴシック"/>
              </a:rPr>
              <a:t> </a:t>
            </a:r>
            <a:r>
              <a:rPr lang="tr-TR" sz="1400" b="0" strike="noStrike" spc="-1" dirty="0" err="1">
                <a:solidFill>
                  <a:srgbClr val="40458C"/>
                </a:solidFill>
                <a:latin typeface="Tahoma"/>
                <a:ea typeface="ＭＳ Ｐゴシック"/>
              </a:rPr>
              <a:t>indicating</a:t>
            </a:r>
            <a:r>
              <a:rPr lang="tr-TR" sz="1400" b="0" strike="noStrike" spc="-1" dirty="0">
                <a:solidFill>
                  <a:srgbClr val="40458C"/>
                </a:solidFill>
                <a:latin typeface="Tahoma"/>
                <a:ea typeface="ＭＳ Ｐゴシック"/>
              </a:rPr>
              <a:t> </a:t>
            </a:r>
            <a:r>
              <a:rPr lang="tr-TR" sz="1400" b="0" strike="noStrike" spc="-1" dirty="0" err="1">
                <a:solidFill>
                  <a:srgbClr val="40458C"/>
                </a:solidFill>
                <a:latin typeface="Tahoma"/>
                <a:ea typeface="ＭＳ Ｐゴシック"/>
              </a:rPr>
              <a:t>whether</a:t>
            </a:r>
            <a:r>
              <a:rPr lang="tr-TR" sz="1400" b="0" strike="noStrike" spc="-1" dirty="0">
                <a:solidFill>
                  <a:srgbClr val="40458C"/>
                </a:solidFill>
                <a:latin typeface="Tahoma"/>
                <a:ea typeface="ＭＳ Ｐゴシック"/>
              </a:rPr>
              <a:t> </a:t>
            </a:r>
            <a:r>
              <a:rPr lang="tr-TR" sz="1400" b="0" strike="noStrike" spc="-1" dirty="0" err="1">
                <a:solidFill>
                  <a:srgbClr val="40458C"/>
                </a:solidFill>
                <a:latin typeface="Tahoma"/>
                <a:ea typeface="ＭＳ Ｐゴシック"/>
              </a:rPr>
              <a:t>the</a:t>
            </a:r>
            <a:r>
              <a:rPr lang="tr-TR" sz="1400" b="0" strike="noStrike" spc="-1" dirty="0">
                <a:solidFill>
                  <a:srgbClr val="40458C"/>
                </a:solidFill>
                <a:latin typeface="Tahoma"/>
                <a:ea typeface="ＭＳ Ｐゴシック"/>
              </a:rPr>
              <a:t> </a:t>
            </a:r>
            <a:r>
              <a:rPr lang="tr-TR" sz="1400" b="0" strike="noStrike" spc="-1" dirty="0" err="1">
                <a:solidFill>
                  <a:srgbClr val="40458C"/>
                </a:solidFill>
                <a:latin typeface="Tahoma"/>
                <a:ea typeface="ＭＳ Ｐゴシック"/>
              </a:rPr>
              <a:t>deque</a:t>
            </a:r>
            <a:r>
              <a:rPr lang="tr-TR" sz="1400" b="0" strike="noStrike" spc="-1" dirty="0">
                <a:solidFill>
                  <a:srgbClr val="40458C"/>
                </a:solidFill>
                <a:latin typeface="Tahoma"/>
                <a:ea typeface="ＭＳ Ｐゴシック"/>
              </a:rPr>
              <a:t> is </a:t>
            </a:r>
            <a:r>
              <a:rPr lang="tr-TR" sz="1400" b="0" strike="noStrike" spc="-1" dirty="0" err="1">
                <a:solidFill>
                  <a:srgbClr val="40458C"/>
                </a:solidFill>
                <a:latin typeface="Tahoma"/>
                <a:ea typeface="ＭＳ Ｐゴシック"/>
              </a:rPr>
              <a:t>empty</a:t>
            </a:r>
            <a:endParaRPr lang="tr-TR" sz="1400" b="0" strike="noStrike" spc="-1" dirty="0">
              <a:solidFill>
                <a:srgbClr val="40458C"/>
              </a:solidFill>
              <a:latin typeface="Tahoma"/>
              <a:ea typeface="ＭＳ Ｐゴシック"/>
            </a:endParaRPr>
          </a:p>
          <a:p>
            <a:pPr marL="457560" lvl="1">
              <a:lnSpc>
                <a:spcPct val="90000"/>
              </a:lnSpc>
              <a:spcBef>
                <a:spcPts val="400"/>
              </a:spcBef>
              <a:buClr>
                <a:srgbClr val="40458C"/>
              </a:buClr>
              <a:buSzPct val="60000"/>
            </a:pPr>
            <a:endParaRPr lang="en-US" sz="1400" b="0" strike="noStrike" spc="-1" dirty="0">
              <a:solidFill>
                <a:srgbClr val="40458C"/>
              </a:solidFill>
              <a:latin typeface="Tahoma"/>
            </a:endParaRPr>
          </a:p>
          <a:p>
            <a:pPr marL="343080" indent="-342720">
              <a:lnSpc>
                <a:spcPct val="90000"/>
              </a:lnSpc>
              <a:spcBef>
                <a:spcPts val="479"/>
              </a:spcBef>
              <a:buClr>
                <a:srgbClr val="40458C"/>
              </a:buClr>
              <a:buSzPct val="60000"/>
              <a:buFont typeface="Wingdings" charset="2"/>
              <a:buChar char=""/>
            </a:pPr>
            <a:r>
              <a:rPr lang="en-US" sz="1600" b="0" strike="noStrike" spc="-1" dirty="0">
                <a:solidFill>
                  <a:srgbClr val="40458C"/>
                </a:solidFill>
                <a:latin typeface="Tahoma"/>
                <a:ea typeface="ＭＳ Ｐゴシック"/>
              </a:rPr>
              <a:t>Boundary cases:</a:t>
            </a:r>
            <a:endParaRPr lang="en-US" sz="1600" b="0" strike="noStrike" spc="-1" dirty="0">
              <a:solidFill>
                <a:srgbClr val="40458C"/>
              </a:solidFill>
              <a:latin typeface="Tahoma"/>
            </a:endParaRPr>
          </a:p>
          <a:p>
            <a:pPr marL="743040" lvl="1" indent="-285480">
              <a:lnSpc>
                <a:spcPct val="90000"/>
              </a:lnSpc>
              <a:spcBef>
                <a:spcPts val="400"/>
              </a:spcBef>
              <a:buClr>
                <a:srgbClr val="40458C"/>
              </a:buClr>
              <a:buSzPct val="60000"/>
              <a:buFont typeface="Wingdings" charset="2"/>
              <a:buChar char=""/>
            </a:pPr>
            <a:r>
              <a:rPr lang="en-US" sz="1400" b="0" strike="noStrike" spc="-1" dirty="0">
                <a:solidFill>
                  <a:srgbClr val="40458C"/>
                </a:solidFill>
                <a:latin typeface="Tahoma"/>
                <a:ea typeface="ＭＳ Ｐゴシック"/>
              </a:rPr>
              <a:t>Attempting the execution of </a:t>
            </a:r>
            <a:r>
              <a:rPr lang="tr-TR" sz="1400" b="0" strike="noStrike" spc="-1" dirty="0" err="1">
                <a:solidFill>
                  <a:srgbClr val="40458C"/>
                </a:solidFill>
                <a:latin typeface="Tahoma"/>
                <a:ea typeface="ＭＳ Ｐゴシック"/>
              </a:rPr>
              <a:t>removeFirst</a:t>
            </a:r>
            <a:r>
              <a:rPr lang="tr-TR" sz="1400" b="0" strike="noStrike" spc="-1" dirty="0">
                <a:solidFill>
                  <a:srgbClr val="40458C"/>
                </a:solidFill>
                <a:latin typeface="Tahoma"/>
                <a:ea typeface="ＭＳ Ｐゴシック"/>
              </a:rPr>
              <a:t>, </a:t>
            </a:r>
            <a:r>
              <a:rPr lang="tr-TR" sz="1400" b="0" strike="noStrike" spc="-1" dirty="0" err="1">
                <a:solidFill>
                  <a:srgbClr val="40458C"/>
                </a:solidFill>
                <a:latin typeface="Tahoma"/>
                <a:ea typeface="ＭＳ Ｐゴシック"/>
              </a:rPr>
              <a:t>removeLast</a:t>
            </a:r>
            <a:r>
              <a:rPr lang="tr-TR" sz="1400" b="0" strike="noStrike" spc="-1" dirty="0">
                <a:solidFill>
                  <a:srgbClr val="40458C"/>
                </a:solidFill>
                <a:latin typeface="Tahoma"/>
                <a:ea typeface="ＭＳ Ｐゴシック"/>
              </a:rPr>
              <a:t>, </a:t>
            </a:r>
            <a:r>
              <a:rPr lang="tr-TR" sz="1400" b="0" strike="noStrike" spc="-1" dirty="0" err="1">
                <a:solidFill>
                  <a:srgbClr val="40458C"/>
                </a:solidFill>
                <a:latin typeface="Tahoma"/>
                <a:ea typeface="ＭＳ Ｐゴシック"/>
              </a:rPr>
              <a:t>first</a:t>
            </a:r>
            <a:r>
              <a:rPr lang="tr-TR" sz="1400" b="0" strike="noStrike" spc="-1" dirty="0">
                <a:solidFill>
                  <a:srgbClr val="40458C"/>
                </a:solidFill>
                <a:latin typeface="Tahoma"/>
                <a:ea typeface="ＭＳ Ｐゴシック"/>
              </a:rPr>
              <a:t>,</a:t>
            </a:r>
            <a:r>
              <a:rPr lang="en-US" sz="1400" b="0" strike="noStrike" spc="-1" dirty="0">
                <a:solidFill>
                  <a:srgbClr val="40458C"/>
                </a:solidFill>
                <a:latin typeface="Tahoma"/>
                <a:ea typeface="ＭＳ Ｐゴシック"/>
              </a:rPr>
              <a:t> or </a:t>
            </a:r>
            <a:r>
              <a:rPr lang="tr-TR" sz="1400" b="0" strike="noStrike" spc="-1" dirty="0" err="1">
                <a:solidFill>
                  <a:srgbClr val="40458C"/>
                </a:solidFill>
                <a:latin typeface="Tahoma"/>
                <a:ea typeface="ＭＳ Ｐゴシック"/>
              </a:rPr>
              <a:t>last</a:t>
            </a:r>
            <a:r>
              <a:rPr lang="en-US" sz="1400" b="0" strike="noStrike" spc="-1" dirty="0">
                <a:solidFill>
                  <a:srgbClr val="40458C"/>
                </a:solidFill>
                <a:latin typeface="Tahoma"/>
                <a:ea typeface="ＭＳ Ｐゴシック"/>
              </a:rPr>
              <a:t> on an empty </a:t>
            </a:r>
            <a:r>
              <a:rPr lang="tr-TR" sz="1400" b="0" strike="noStrike" spc="-1" dirty="0" err="1">
                <a:solidFill>
                  <a:srgbClr val="40458C"/>
                </a:solidFill>
                <a:latin typeface="Tahoma"/>
                <a:ea typeface="ＭＳ Ｐゴシック"/>
              </a:rPr>
              <a:t>deque</a:t>
            </a:r>
            <a:r>
              <a:rPr lang="en-US" sz="1400" b="0" strike="noStrike" spc="-1" dirty="0">
                <a:solidFill>
                  <a:srgbClr val="40458C"/>
                </a:solidFill>
                <a:latin typeface="Tahoma"/>
                <a:ea typeface="ＭＳ Ｐゴシック"/>
              </a:rPr>
              <a:t> returns </a:t>
            </a:r>
            <a:r>
              <a:rPr lang="en-US" sz="1400" b="0" strike="noStrike" spc="-1" dirty="0">
                <a:solidFill>
                  <a:srgbClr val="BE2D00"/>
                </a:solidFill>
                <a:latin typeface="Tahoma"/>
                <a:ea typeface="ＭＳ Ｐゴシック"/>
              </a:rPr>
              <a:t>null</a:t>
            </a:r>
            <a:endParaRPr lang="en-US" sz="1400" b="0" strike="noStrike" spc="-1" dirty="0">
              <a:solidFill>
                <a:srgbClr val="40458C"/>
              </a:solidFill>
              <a:latin typeface="Tahoma"/>
            </a:endParaRPr>
          </a:p>
        </p:txBody>
      </p:sp>
      <p:sp>
        <p:nvSpPr>
          <p:cNvPr id="545" name="TextShape 6"/>
          <p:cNvSpPr txBox="1"/>
          <p:nvPr/>
        </p:nvSpPr>
        <p:spPr>
          <a:xfrm>
            <a:off x="380880" y="6248520"/>
            <a:ext cx="3580920" cy="456840"/>
          </a:xfrm>
          <a:prstGeom prst="rect">
            <a:avLst/>
          </a:prstGeom>
          <a:noFill/>
          <a:ln w="9360">
            <a:noFill/>
          </a:ln>
        </p:spPr>
        <p:txBody>
          <a:bodyPr anchor="b">
            <a:noAutofit/>
          </a:bodyPr>
          <a:lstStyle/>
          <a:p>
            <a:pPr>
              <a:lnSpc>
                <a:spcPct val="100000"/>
              </a:lnSpc>
            </a:pPr>
            <a:r>
              <a:rPr lang="tr-TR" sz="1400" b="0" strike="noStrike" spc="-1" dirty="0">
                <a:solidFill>
                  <a:srgbClr val="40458C"/>
                </a:solidFill>
                <a:latin typeface="Tahoma"/>
                <a:ea typeface="ＭＳ Ｐゴシック"/>
              </a:rPr>
              <a:t>© 2014 </a:t>
            </a:r>
            <a:r>
              <a:rPr lang="tr-TR" sz="1400" b="0" strike="noStrike" spc="-1" dirty="0" err="1">
                <a:solidFill>
                  <a:srgbClr val="40458C"/>
                </a:solidFill>
                <a:latin typeface="Tahoma"/>
                <a:ea typeface="ＭＳ Ｐゴシック"/>
              </a:rPr>
              <a:t>Goodrich</a:t>
            </a:r>
            <a:r>
              <a:rPr lang="tr-TR" sz="1400" b="0" strike="noStrike" spc="-1" dirty="0">
                <a:solidFill>
                  <a:srgbClr val="40458C"/>
                </a:solidFill>
                <a:latin typeface="Tahoma"/>
                <a:ea typeface="ＭＳ Ｐゴシック"/>
              </a:rPr>
              <a:t>, </a:t>
            </a:r>
            <a:r>
              <a:rPr lang="tr-TR" sz="1400" b="0" strike="noStrike" spc="-1" dirty="0" err="1">
                <a:solidFill>
                  <a:srgbClr val="40458C"/>
                </a:solidFill>
                <a:latin typeface="Tahoma"/>
                <a:ea typeface="ＭＳ Ｐゴシック"/>
              </a:rPr>
              <a:t>Tamassia</a:t>
            </a:r>
            <a:r>
              <a:rPr lang="tr-TR" sz="1400" b="0" strike="noStrike" spc="-1" dirty="0">
                <a:solidFill>
                  <a:srgbClr val="40458C"/>
                </a:solidFill>
                <a:latin typeface="Tahoma"/>
                <a:ea typeface="ＭＳ Ｐゴシック"/>
              </a:rPr>
              <a:t>, </a:t>
            </a:r>
            <a:r>
              <a:rPr lang="tr-TR" sz="1400" b="0" strike="noStrike" spc="-1" dirty="0" err="1">
                <a:solidFill>
                  <a:srgbClr val="40458C"/>
                </a:solidFill>
                <a:latin typeface="Tahoma"/>
                <a:ea typeface="ＭＳ Ｐゴシック"/>
              </a:rPr>
              <a:t>Goldwasser</a:t>
            </a:r>
            <a:endParaRPr lang="tr-TR" sz="1400" b="0" strike="noStrike" spc="-1" dirty="0">
              <a:latin typeface="Times New Roman"/>
            </a:endParaRPr>
          </a:p>
        </p:txBody>
      </p:sp>
      <p:pic>
        <p:nvPicPr>
          <p:cNvPr id="4102" name="Picture 6" descr="representation of deque data structure">
            <a:extLst>
              <a:ext uri="{FF2B5EF4-FFF2-40B4-BE49-F238E27FC236}">
                <a16:creationId xmlns:a16="http://schemas.microsoft.com/office/drawing/2014/main" id="{7F655190-51C1-33BC-63AA-581AD16994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080" y="0"/>
            <a:ext cx="6019920" cy="963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339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TextShape 1"/>
          <p:cNvSpPr txBox="1"/>
          <p:nvPr/>
        </p:nvSpPr>
        <p:spPr>
          <a:xfrm>
            <a:off x="3124080" y="6248520"/>
            <a:ext cx="2895120" cy="456840"/>
          </a:xfrm>
          <a:prstGeom prst="rect">
            <a:avLst/>
          </a:prstGeom>
          <a:noFill/>
          <a:ln w="9360">
            <a:noFill/>
          </a:ln>
        </p:spPr>
        <p:txBody>
          <a:bodyPr anchor="b">
            <a:noAutofit/>
          </a:bodyPr>
          <a:lstStyle/>
          <a:p>
            <a:pPr algn="ctr">
              <a:lnSpc>
                <a:spcPct val="100000"/>
              </a:lnSpc>
            </a:pPr>
            <a:r>
              <a:rPr lang="tr-TR" sz="1400" b="0" strike="noStrike" spc="-1">
                <a:solidFill>
                  <a:srgbClr val="40458C"/>
                </a:solidFill>
                <a:latin typeface="Tahoma"/>
                <a:ea typeface="ＭＳ Ｐゴシック"/>
              </a:rPr>
              <a:t>Queues</a:t>
            </a:r>
            <a:endParaRPr lang="tr-TR" sz="1400" b="0" strike="noStrike" spc="-1">
              <a:latin typeface="Times New Roman"/>
            </a:endParaRPr>
          </a:p>
        </p:txBody>
      </p:sp>
      <p:sp>
        <p:nvSpPr>
          <p:cNvPr id="547" name="TextShape 2"/>
          <p:cNvSpPr txBox="1"/>
          <p:nvPr/>
        </p:nvSpPr>
        <p:spPr>
          <a:xfrm>
            <a:off x="6553080" y="6248520"/>
            <a:ext cx="1904760" cy="456840"/>
          </a:xfrm>
          <a:prstGeom prst="rect">
            <a:avLst/>
          </a:prstGeom>
          <a:noFill/>
          <a:ln w="9360">
            <a:noFill/>
          </a:ln>
        </p:spPr>
        <p:txBody>
          <a:bodyPr anchor="b">
            <a:noAutofit/>
          </a:bodyPr>
          <a:lstStyle/>
          <a:p>
            <a:pPr algn="r">
              <a:lnSpc>
                <a:spcPct val="100000"/>
              </a:lnSpc>
            </a:pPr>
            <a:fld id="{580E1321-8C31-4274-B180-1F74356A0DDD}" type="slidenum">
              <a:rPr lang="tr-TR" sz="1400" b="0" strike="noStrike" spc="-1">
                <a:solidFill>
                  <a:srgbClr val="40458C"/>
                </a:solidFill>
                <a:latin typeface="Tahoma"/>
                <a:ea typeface="ＭＳ Ｐゴシック"/>
              </a:rPr>
              <a:t>23</a:t>
            </a:fld>
            <a:endParaRPr lang="tr-TR" sz="1400" b="0" strike="noStrike" spc="-1">
              <a:latin typeface="Times New Roman"/>
            </a:endParaRPr>
          </a:p>
        </p:txBody>
      </p:sp>
      <p:sp>
        <p:nvSpPr>
          <p:cNvPr id="548" name="TextShape 3"/>
          <p:cNvSpPr txBox="1"/>
          <p:nvPr/>
        </p:nvSpPr>
        <p:spPr>
          <a:xfrm>
            <a:off x="609480" y="304920"/>
            <a:ext cx="7772040" cy="1142640"/>
          </a:xfrm>
          <a:prstGeom prst="rect">
            <a:avLst/>
          </a:prstGeom>
          <a:noFill/>
          <a:ln>
            <a:noFill/>
          </a:ln>
        </p:spPr>
        <p:txBody>
          <a:bodyPr anchor="b">
            <a:noAutofit/>
          </a:bodyPr>
          <a:lstStyle/>
          <a:p>
            <a:pPr>
              <a:lnSpc>
                <a:spcPct val="100000"/>
              </a:lnSpc>
            </a:pPr>
            <a:r>
              <a:rPr lang="en-US" sz="4400" b="0" strike="noStrike" spc="-1">
                <a:solidFill>
                  <a:srgbClr val="BE2D00"/>
                </a:solidFill>
                <a:latin typeface="Tahoma"/>
                <a:ea typeface="ＭＳ Ｐゴシック"/>
              </a:rPr>
              <a:t>Example</a:t>
            </a:r>
            <a:endParaRPr lang="en-US" sz="4400" b="0" strike="noStrike" spc="-1">
              <a:solidFill>
                <a:srgbClr val="40458C"/>
              </a:solidFill>
              <a:latin typeface="Tahoma"/>
            </a:endParaRPr>
          </a:p>
        </p:txBody>
      </p:sp>
      <p:sp>
        <p:nvSpPr>
          <p:cNvPr id="550" name="TextShape 5"/>
          <p:cNvSpPr txBox="1"/>
          <p:nvPr/>
        </p:nvSpPr>
        <p:spPr>
          <a:xfrm>
            <a:off x="380880" y="6248520"/>
            <a:ext cx="3580920" cy="456840"/>
          </a:xfrm>
          <a:prstGeom prst="rect">
            <a:avLst/>
          </a:prstGeom>
          <a:noFill/>
          <a:ln w="9360">
            <a:noFill/>
          </a:ln>
        </p:spPr>
        <p:txBody>
          <a:bodyPr anchor="b">
            <a:noAutofit/>
          </a:bodyPr>
          <a:lstStyle/>
          <a:p>
            <a:pPr>
              <a:lnSpc>
                <a:spcPct val="100000"/>
              </a:lnSpc>
            </a:pPr>
            <a:r>
              <a:rPr lang="tr-TR" sz="1400" b="0" strike="noStrike" spc="-1">
                <a:solidFill>
                  <a:srgbClr val="40458C"/>
                </a:solidFill>
                <a:latin typeface="Tahoma"/>
                <a:ea typeface="ＭＳ Ｐゴシック"/>
              </a:rPr>
              <a:t>© 2014 Goodrich, Tamassia, Goldwasser</a:t>
            </a:r>
            <a:endParaRPr lang="tr-TR" sz="1400" b="0" strike="noStrike" spc="-1">
              <a:latin typeface="Times New Roman"/>
            </a:endParaRPr>
          </a:p>
        </p:txBody>
      </p:sp>
      <p:pic>
        <p:nvPicPr>
          <p:cNvPr id="2" name="Resim 1"/>
          <p:cNvPicPr>
            <a:picLocks noChangeAspect="1"/>
          </p:cNvPicPr>
          <p:nvPr/>
        </p:nvPicPr>
        <p:blipFill>
          <a:blip r:embed="rId2"/>
          <a:stretch>
            <a:fillRect/>
          </a:stretch>
        </p:blipFill>
        <p:spPr>
          <a:xfrm>
            <a:off x="2001522" y="1559839"/>
            <a:ext cx="4987956" cy="4783718"/>
          </a:xfrm>
          <a:prstGeom prst="rect">
            <a:avLst/>
          </a:prstGeom>
        </p:spPr>
      </p:pic>
    </p:spTree>
    <p:extLst>
      <p:ext uri="{BB962C8B-B14F-4D97-AF65-F5344CB8AC3E}">
        <p14:creationId xmlns:p14="http://schemas.microsoft.com/office/powerpoint/2010/main" val="3203271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 name="TextShape 1"/>
          <p:cNvSpPr txBox="1"/>
          <p:nvPr/>
        </p:nvSpPr>
        <p:spPr>
          <a:xfrm>
            <a:off x="3124080" y="6248520"/>
            <a:ext cx="2895120" cy="456840"/>
          </a:xfrm>
          <a:prstGeom prst="rect">
            <a:avLst/>
          </a:prstGeom>
          <a:noFill/>
          <a:ln w="9360">
            <a:noFill/>
          </a:ln>
        </p:spPr>
        <p:txBody>
          <a:bodyPr anchor="b">
            <a:noAutofit/>
          </a:bodyPr>
          <a:lstStyle/>
          <a:p>
            <a:pPr algn="ctr">
              <a:lnSpc>
                <a:spcPct val="100000"/>
              </a:lnSpc>
            </a:pPr>
            <a:r>
              <a:rPr lang="tr-TR" sz="1400" b="0" strike="noStrike" spc="-1">
                <a:solidFill>
                  <a:srgbClr val="40458C"/>
                </a:solidFill>
                <a:latin typeface="Tahoma"/>
                <a:ea typeface="ＭＳ Ｐゴシック"/>
              </a:rPr>
              <a:t>Queues</a:t>
            </a:r>
            <a:endParaRPr lang="tr-TR" sz="1400" b="0" strike="noStrike" spc="-1">
              <a:latin typeface="Times New Roman"/>
            </a:endParaRPr>
          </a:p>
        </p:txBody>
      </p:sp>
      <p:sp>
        <p:nvSpPr>
          <p:cNvPr id="557" name="TextShape 2"/>
          <p:cNvSpPr txBox="1"/>
          <p:nvPr/>
        </p:nvSpPr>
        <p:spPr>
          <a:xfrm>
            <a:off x="6553080" y="6248520"/>
            <a:ext cx="1904760" cy="456840"/>
          </a:xfrm>
          <a:prstGeom prst="rect">
            <a:avLst/>
          </a:prstGeom>
          <a:noFill/>
          <a:ln w="9360">
            <a:noFill/>
          </a:ln>
        </p:spPr>
        <p:txBody>
          <a:bodyPr anchor="b">
            <a:noAutofit/>
          </a:bodyPr>
          <a:lstStyle/>
          <a:p>
            <a:pPr algn="r">
              <a:lnSpc>
                <a:spcPct val="100000"/>
              </a:lnSpc>
            </a:pPr>
            <a:fld id="{68580955-51A2-4D8E-9E01-33AB14FABC4A}" type="slidenum">
              <a:rPr lang="tr-TR" sz="1400" b="0" strike="noStrike" spc="-1">
                <a:solidFill>
                  <a:srgbClr val="40458C"/>
                </a:solidFill>
                <a:latin typeface="Tahoma"/>
                <a:ea typeface="ＭＳ Ｐゴシック"/>
              </a:rPr>
              <a:t>24</a:t>
            </a:fld>
            <a:endParaRPr lang="tr-TR" sz="1400" b="0" strike="noStrike" spc="-1">
              <a:latin typeface="Times New Roman"/>
            </a:endParaRPr>
          </a:p>
        </p:txBody>
      </p:sp>
      <p:sp>
        <p:nvSpPr>
          <p:cNvPr id="558" name="TextShape 3"/>
          <p:cNvSpPr txBox="1"/>
          <p:nvPr/>
        </p:nvSpPr>
        <p:spPr>
          <a:xfrm>
            <a:off x="609480" y="304920"/>
            <a:ext cx="7772040" cy="1142640"/>
          </a:xfrm>
          <a:prstGeom prst="rect">
            <a:avLst/>
          </a:prstGeom>
          <a:noFill/>
          <a:ln>
            <a:noFill/>
          </a:ln>
        </p:spPr>
        <p:txBody>
          <a:bodyPr anchor="b">
            <a:noAutofit/>
          </a:bodyPr>
          <a:lstStyle/>
          <a:p>
            <a:pPr>
              <a:lnSpc>
                <a:spcPct val="100000"/>
              </a:lnSpc>
            </a:pPr>
            <a:r>
              <a:rPr lang="en-US" sz="4400" b="0" strike="noStrike" spc="-1" dirty="0">
                <a:solidFill>
                  <a:srgbClr val="BE2D00"/>
                </a:solidFill>
                <a:latin typeface="Tahoma"/>
                <a:ea typeface="ＭＳ Ｐゴシック"/>
              </a:rPr>
              <a:t>Array-based </a:t>
            </a:r>
            <a:r>
              <a:rPr lang="tr-TR" sz="4400" b="0" strike="noStrike" spc="-1" dirty="0" err="1">
                <a:solidFill>
                  <a:srgbClr val="BE2D00"/>
                </a:solidFill>
                <a:latin typeface="Tahoma"/>
                <a:ea typeface="ＭＳ Ｐゴシック"/>
              </a:rPr>
              <a:t>Deq</a:t>
            </a:r>
            <a:r>
              <a:rPr lang="en-US" sz="4400" b="0" strike="noStrike" spc="-1" dirty="0" err="1">
                <a:solidFill>
                  <a:srgbClr val="BE2D00"/>
                </a:solidFill>
                <a:latin typeface="Tahoma"/>
                <a:ea typeface="ＭＳ Ｐゴシック"/>
              </a:rPr>
              <a:t>ue</a:t>
            </a:r>
            <a:endParaRPr lang="en-US" sz="4400" b="0" strike="noStrike" spc="-1" dirty="0">
              <a:solidFill>
                <a:srgbClr val="40458C"/>
              </a:solidFill>
              <a:latin typeface="Tahoma"/>
            </a:endParaRPr>
          </a:p>
        </p:txBody>
      </p:sp>
      <p:sp>
        <p:nvSpPr>
          <p:cNvPr id="559" name="TextShape 4"/>
          <p:cNvSpPr txBox="1"/>
          <p:nvPr/>
        </p:nvSpPr>
        <p:spPr>
          <a:xfrm>
            <a:off x="762120" y="1523880"/>
            <a:ext cx="7543440" cy="4724640"/>
          </a:xfrm>
          <a:prstGeom prst="rect">
            <a:avLst/>
          </a:prstGeom>
          <a:noFill/>
          <a:ln>
            <a:noFill/>
          </a:ln>
        </p:spPr>
        <p:txBody>
          <a:bodyPr>
            <a:normAutofit/>
          </a:bodyPr>
          <a:lstStyle/>
          <a:p>
            <a:pPr marL="343080" indent="-342720">
              <a:lnSpc>
                <a:spcPct val="90000"/>
              </a:lnSpc>
              <a:spcBef>
                <a:spcPts val="479"/>
              </a:spcBef>
              <a:buClr>
                <a:srgbClr val="40458C"/>
              </a:buClr>
              <a:buSzPct val="60000"/>
              <a:buFont typeface="Wingdings" charset="2"/>
              <a:buChar char=""/>
            </a:pPr>
            <a:r>
              <a:rPr lang="en-US" sz="2400" b="0" strike="noStrike" spc="-1" dirty="0">
                <a:solidFill>
                  <a:srgbClr val="40458C"/>
                </a:solidFill>
                <a:latin typeface="Tahoma"/>
                <a:ea typeface="ＭＳ Ｐゴシック"/>
              </a:rPr>
              <a:t>Use an array of size </a:t>
            </a:r>
            <a:r>
              <a:rPr lang="en-US" sz="2400" b="1" i="1" strike="noStrike" spc="-1" dirty="0">
                <a:solidFill>
                  <a:srgbClr val="40458C"/>
                </a:solidFill>
                <a:latin typeface="Times New Roman"/>
                <a:ea typeface="ＭＳ Ｐゴシック"/>
              </a:rPr>
              <a:t>N</a:t>
            </a:r>
            <a:r>
              <a:rPr lang="en-US" sz="2400" b="0" strike="noStrike" spc="-1" dirty="0">
                <a:solidFill>
                  <a:srgbClr val="40458C"/>
                </a:solidFill>
                <a:latin typeface="Tahoma"/>
                <a:ea typeface="ＭＳ Ｐゴシック"/>
              </a:rPr>
              <a:t> in a circular fashion</a:t>
            </a:r>
            <a:endParaRPr lang="en-US" sz="2400" b="0" strike="noStrike" spc="-1" dirty="0">
              <a:solidFill>
                <a:srgbClr val="40458C"/>
              </a:solidFill>
              <a:latin typeface="Tahoma"/>
            </a:endParaRPr>
          </a:p>
          <a:p>
            <a:pPr marL="343080" indent="-342720">
              <a:lnSpc>
                <a:spcPct val="90000"/>
              </a:lnSpc>
              <a:spcBef>
                <a:spcPts val="479"/>
              </a:spcBef>
              <a:buClr>
                <a:srgbClr val="40458C"/>
              </a:buClr>
              <a:buSzPct val="60000"/>
              <a:buFont typeface="Wingdings" charset="2"/>
              <a:buChar char=""/>
            </a:pPr>
            <a:r>
              <a:rPr lang="en-US" sz="2400" b="0" strike="noStrike" spc="-1" dirty="0">
                <a:solidFill>
                  <a:srgbClr val="40458C"/>
                </a:solidFill>
                <a:latin typeface="Tahoma"/>
                <a:ea typeface="ＭＳ Ｐゴシック"/>
              </a:rPr>
              <a:t>Two variables keep track of the front and size</a:t>
            </a:r>
            <a:endParaRPr lang="en-US" sz="2400" b="0" strike="noStrike" spc="-1" dirty="0">
              <a:solidFill>
                <a:srgbClr val="40458C"/>
              </a:solidFill>
              <a:latin typeface="Tahoma"/>
            </a:endParaRPr>
          </a:p>
          <a:p>
            <a:pPr marL="743040" indent="-285480">
              <a:lnSpc>
                <a:spcPct val="90000"/>
              </a:lnSpc>
              <a:spcBef>
                <a:spcPts val="400"/>
              </a:spcBef>
            </a:pPr>
            <a:r>
              <a:rPr lang="en-US" sz="2000" b="1" i="1" strike="noStrike" spc="-1" dirty="0">
                <a:solidFill>
                  <a:srgbClr val="40458C"/>
                </a:solidFill>
                <a:latin typeface="Times New Roman"/>
                <a:ea typeface="ＭＳ Ｐゴシック"/>
              </a:rPr>
              <a:t>f</a:t>
            </a:r>
            <a:r>
              <a:rPr lang="en-US" sz="2000" b="0" strike="noStrike" spc="-1" dirty="0">
                <a:solidFill>
                  <a:srgbClr val="40458C"/>
                </a:solidFill>
                <a:latin typeface="Tahoma"/>
                <a:ea typeface="ＭＳ Ｐゴシック"/>
              </a:rPr>
              <a:t> 	index of the front element</a:t>
            </a:r>
            <a:endParaRPr lang="en-US" sz="2000" b="0" strike="noStrike" spc="-1" dirty="0">
              <a:solidFill>
                <a:srgbClr val="40458C"/>
              </a:solidFill>
              <a:latin typeface="Tahoma"/>
            </a:endParaRPr>
          </a:p>
          <a:p>
            <a:pPr marL="743040" indent="-285480">
              <a:lnSpc>
                <a:spcPct val="90000"/>
              </a:lnSpc>
              <a:spcBef>
                <a:spcPts val="400"/>
              </a:spcBef>
            </a:pPr>
            <a:r>
              <a:rPr lang="en-US" sz="2000" b="1" i="1" strike="noStrike" spc="-1" dirty="0" err="1">
                <a:solidFill>
                  <a:srgbClr val="40458C"/>
                </a:solidFill>
                <a:latin typeface="Times New Roman"/>
                <a:ea typeface="ＭＳ Ｐゴシック"/>
              </a:rPr>
              <a:t>sz</a:t>
            </a:r>
            <a:r>
              <a:rPr lang="en-US" sz="2000" b="0" strike="noStrike" spc="-1" dirty="0">
                <a:solidFill>
                  <a:srgbClr val="40458C"/>
                </a:solidFill>
                <a:latin typeface="Tahoma"/>
                <a:ea typeface="ＭＳ Ｐゴシック"/>
              </a:rPr>
              <a:t>	number of stored elements</a:t>
            </a:r>
            <a:endParaRPr lang="en-US" sz="2000" b="0" strike="noStrike" spc="-1" dirty="0">
              <a:solidFill>
                <a:srgbClr val="40458C"/>
              </a:solidFill>
              <a:latin typeface="Tahoma"/>
            </a:endParaRPr>
          </a:p>
          <a:p>
            <a:pPr marL="343080" indent="-342720">
              <a:lnSpc>
                <a:spcPct val="90000"/>
              </a:lnSpc>
              <a:spcBef>
                <a:spcPts val="479"/>
              </a:spcBef>
              <a:buClr>
                <a:srgbClr val="40458C"/>
              </a:buClr>
              <a:buSzPct val="60000"/>
              <a:buFont typeface="Wingdings" charset="2"/>
              <a:buChar char=""/>
            </a:pPr>
            <a:r>
              <a:rPr lang="en-US" sz="2400" b="0" strike="noStrike" spc="-1" dirty="0">
                <a:solidFill>
                  <a:srgbClr val="40458C"/>
                </a:solidFill>
                <a:latin typeface="Tahoma"/>
                <a:ea typeface="ＭＳ Ｐゴシック"/>
              </a:rPr>
              <a:t>When the queue has fewer than </a:t>
            </a:r>
            <a:r>
              <a:rPr lang="en-US" sz="2400" b="1" i="1" strike="noStrike" spc="-1" dirty="0">
                <a:solidFill>
                  <a:srgbClr val="40458C"/>
                </a:solidFill>
                <a:latin typeface="Times New Roman"/>
                <a:ea typeface="ＭＳ Ｐゴシック"/>
              </a:rPr>
              <a:t>N</a:t>
            </a:r>
            <a:r>
              <a:rPr lang="en-US" sz="2400" b="0" strike="noStrike" spc="-1" dirty="0">
                <a:solidFill>
                  <a:srgbClr val="40458C"/>
                </a:solidFill>
                <a:latin typeface="Tahoma"/>
                <a:ea typeface="ＭＳ Ｐゴシック"/>
              </a:rPr>
              <a:t> elements, array location </a:t>
            </a:r>
            <a:r>
              <a:rPr lang="en-US" sz="2400" b="1" i="1" strike="noStrike" spc="-1" dirty="0">
                <a:solidFill>
                  <a:srgbClr val="40458C"/>
                </a:solidFill>
                <a:latin typeface="Times New Roman"/>
                <a:ea typeface="ＭＳ Ｐゴシック"/>
              </a:rPr>
              <a:t>r = </a:t>
            </a:r>
            <a:r>
              <a:rPr lang="en-US" sz="2400" b="1" strike="noStrike" spc="-1" dirty="0">
                <a:solidFill>
                  <a:srgbClr val="40458C"/>
                </a:solidFill>
                <a:latin typeface="Times New Roman"/>
                <a:ea typeface="ＭＳ Ｐゴシック"/>
              </a:rPr>
              <a:t>(</a:t>
            </a:r>
            <a:r>
              <a:rPr lang="en-US" sz="2400" b="1" i="1" strike="noStrike" spc="-1" dirty="0">
                <a:solidFill>
                  <a:srgbClr val="40458C"/>
                </a:solidFill>
                <a:latin typeface="Times New Roman"/>
                <a:ea typeface="ＭＳ Ｐゴシック"/>
              </a:rPr>
              <a:t>f + </a:t>
            </a:r>
            <a:r>
              <a:rPr lang="en-US" sz="2400" b="1" i="1" strike="noStrike" spc="-1" dirty="0" err="1">
                <a:solidFill>
                  <a:srgbClr val="40458C"/>
                </a:solidFill>
                <a:latin typeface="Times New Roman"/>
                <a:ea typeface="ＭＳ Ｐゴシック"/>
              </a:rPr>
              <a:t>sz</a:t>
            </a:r>
            <a:r>
              <a:rPr lang="en-US" sz="2400" b="1" strike="noStrike" spc="-1" dirty="0">
                <a:solidFill>
                  <a:srgbClr val="40458C"/>
                </a:solidFill>
                <a:latin typeface="Times New Roman"/>
                <a:ea typeface="ＭＳ Ｐゴシック"/>
              </a:rPr>
              <a:t>)</a:t>
            </a:r>
            <a:r>
              <a:rPr lang="en-US" sz="2400" b="1" i="1" strike="noStrike" spc="-1" dirty="0">
                <a:solidFill>
                  <a:srgbClr val="40458C"/>
                </a:solidFill>
                <a:latin typeface="Times New Roman"/>
                <a:ea typeface="ＭＳ Ｐゴシック"/>
              </a:rPr>
              <a:t> mod N </a:t>
            </a:r>
            <a:r>
              <a:rPr lang="en-US" sz="2400" b="0" strike="noStrike" spc="-1" dirty="0">
                <a:solidFill>
                  <a:srgbClr val="40458C"/>
                </a:solidFill>
                <a:latin typeface="Tahoma"/>
                <a:ea typeface="ＭＳ Ｐゴシック"/>
              </a:rPr>
              <a:t> is the first empty slot past the rear of the queue</a:t>
            </a:r>
            <a:endParaRPr lang="tr-TR" sz="2400" b="0" strike="noStrike" spc="-1" dirty="0">
              <a:solidFill>
                <a:srgbClr val="40458C"/>
              </a:solidFill>
              <a:latin typeface="Tahoma"/>
              <a:ea typeface="ＭＳ Ｐゴシック"/>
            </a:endParaRPr>
          </a:p>
          <a:p>
            <a:pPr marL="343080" indent="-342720">
              <a:lnSpc>
                <a:spcPct val="90000"/>
              </a:lnSpc>
              <a:spcBef>
                <a:spcPts val="479"/>
              </a:spcBef>
              <a:buClr>
                <a:srgbClr val="40458C"/>
              </a:buClr>
              <a:buSzPct val="60000"/>
              <a:buFont typeface="Wingdings" charset="2"/>
              <a:buChar char=""/>
            </a:pPr>
            <a:r>
              <a:rPr lang="tr-TR" sz="2400" spc="-1" dirty="0" err="1">
                <a:solidFill>
                  <a:srgbClr val="40458C"/>
                </a:solidFill>
                <a:latin typeface="Tahoma"/>
                <a:ea typeface="ＭＳ Ｐゴシック"/>
              </a:rPr>
              <a:t>When</a:t>
            </a:r>
            <a:r>
              <a:rPr lang="tr-TR" sz="2400" spc="-1" dirty="0">
                <a:solidFill>
                  <a:srgbClr val="40458C"/>
                </a:solidFill>
                <a:latin typeface="Tahoma"/>
                <a:ea typeface="ＭＳ Ｐゴシック"/>
              </a:rPr>
              <a:t> </a:t>
            </a:r>
            <a:r>
              <a:rPr lang="tr-TR" sz="2400" spc="-1" dirty="0" err="1">
                <a:solidFill>
                  <a:srgbClr val="40458C"/>
                </a:solidFill>
                <a:latin typeface="Tahoma"/>
                <a:ea typeface="ＭＳ Ｐゴシック"/>
              </a:rPr>
              <a:t>removing</a:t>
            </a:r>
            <a:r>
              <a:rPr lang="tr-TR" sz="2400" spc="-1" dirty="0">
                <a:solidFill>
                  <a:srgbClr val="40458C"/>
                </a:solidFill>
                <a:latin typeface="Tahoma"/>
                <a:ea typeface="ＭＳ Ｐゴシック"/>
              </a:rPr>
              <a:t> </a:t>
            </a:r>
            <a:r>
              <a:rPr lang="tr-TR" sz="2400" spc="-1" dirty="0" err="1">
                <a:solidFill>
                  <a:srgbClr val="40458C"/>
                </a:solidFill>
                <a:latin typeface="Tahoma"/>
                <a:ea typeface="ＭＳ Ｐゴシック"/>
              </a:rPr>
              <a:t>first</a:t>
            </a:r>
            <a:r>
              <a:rPr lang="tr-TR" sz="2400" spc="-1" dirty="0">
                <a:solidFill>
                  <a:srgbClr val="40458C"/>
                </a:solidFill>
                <a:latin typeface="Tahoma"/>
                <a:ea typeface="ＭＳ Ｐゴシック"/>
              </a:rPr>
              <a:t> element, </a:t>
            </a:r>
            <a:r>
              <a:rPr lang="tr-TR" sz="2400" spc="-1" dirty="0" err="1">
                <a:solidFill>
                  <a:srgbClr val="40458C"/>
                </a:solidFill>
                <a:latin typeface="Tahoma"/>
                <a:ea typeface="ＭＳ Ｐゴシック"/>
              </a:rPr>
              <a:t>array</a:t>
            </a:r>
            <a:r>
              <a:rPr lang="tr-TR" sz="2400" spc="-1" dirty="0">
                <a:solidFill>
                  <a:srgbClr val="40458C"/>
                </a:solidFill>
                <a:latin typeface="Tahoma"/>
                <a:ea typeface="ＭＳ Ｐゴシック"/>
              </a:rPr>
              <a:t> </a:t>
            </a:r>
            <a:r>
              <a:rPr lang="tr-TR" sz="2400" spc="-1" dirty="0" err="1">
                <a:solidFill>
                  <a:srgbClr val="40458C"/>
                </a:solidFill>
                <a:latin typeface="Tahoma"/>
                <a:ea typeface="ＭＳ Ｐゴシック"/>
              </a:rPr>
              <a:t>location</a:t>
            </a:r>
            <a:r>
              <a:rPr lang="tr-TR" sz="2400" spc="-1" dirty="0">
                <a:solidFill>
                  <a:srgbClr val="40458C"/>
                </a:solidFill>
                <a:latin typeface="Tahoma"/>
                <a:ea typeface="ＭＳ Ｐゴシック"/>
              </a:rPr>
              <a:t> </a:t>
            </a:r>
            <a:r>
              <a:rPr lang="tr-TR" sz="2400" spc="-1" dirty="0" err="1">
                <a:solidFill>
                  <a:srgbClr val="40458C"/>
                </a:solidFill>
                <a:latin typeface="Tahoma"/>
                <a:ea typeface="ＭＳ Ｐゴシック"/>
              </a:rPr>
              <a:t>updated</a:t>
            </a:r>
            <a:r>
              <a:rPr lang="tr-TR" sz="2400" spc="-1" dirty="0">
                <a:solidFill>
                  <a:srgbClr val="40458C"/>
                </a:solidFill>
                <a:latin typeface="Tahoma"/>
                <a:ea typeface="ＭＳ Ｐゴシック"/>
              </a:rPr>
              <a:t> as </a:t>
            </a:r>
            <a:r>
              <a:rPr lang="tr-TR" sz="2400" b="1" i="1" spc="-1" dirty="0">
                <a:solidFill>
                  <a:srgbClr val="40458C"/>
                </a:solidFill>
                <a:latin typeface="Times New Roman" panose="02020603050405020304" pitchFamily="18" charset="0"/>
                <a:ea typeface="ＭＳ Ｐゴシック"/>
                <a:cs typeface="Times New Roman" panose="02020603050405020304" pitchFamily="18" charset="0"/>
              </a:rPr>
              <a:t>f = (f+1) </a:t>
            </a:r>
            <a:r>
              <a:rPr lang="tr-TR" sz="2400" b="1" i="1" spc="-1" dirty="0" err="1">
                <a:solidFill>
                  <a:srgbClr val="40458C"/>
                </a:solidFill>
                <a:latin typeface="Times New Roman" panose="02020603050405020304" pitchFamily="18" charset="0"/>
                <a:ea typeface="ＭＳ Ｐゴシック"/>
                <a:cs typeface="Times New Roman" panose="02020603050405020304" pitchFamily="18" charset="0"/>
              </a:rPr>
              <a:t>mod</a:t>
            </a:r>
            <a:r>
              <a:rPr lang="tr-TR" sz="2400" b="1" i="1" spc="-1" dirty="0">
                <a:solidFill>
                  <a:srgbClr val="40458C"/>
                </a:solidFill>
                <a:latin typeface="Times New Roman" panose="02020603050405020304" pitchFamily="18" charset="0"/>
                <a:ea typeface="ＭＳ Ｐゴシック"/>
                <a:cs typeface="Times New Roman" panose="02020603050405020304" pitchFamily="18" charset="0"/>
              </a:rPr>
              <a:t> N</a:t>
            </a:r>
          </a:p>
          <a:p>
            <a:pPr marL="343080" indent="-342720">
              <a:lnSpc>
                <a:spcPct val="90000"/>
              </a:lnSpc>
              <a:spcBef>
                <a:spcPts val="479"/>
              </a:spcBef>
              <a:buClr>
                <a:srgbClr val="40458C"/>
              </a:buClr>
              <a:buSzPct val="60000"/>
              <a:buFont typeface="Wingdings" charset="2"/>
              <a:buChar char=""/>
            </a:pPr>
            <a:r>
              <a:rPr lang="tr-TR" sz="2400" strike="noStrike" spc="-1" dirty="0" err="1">
                <a:solidFill>
                  <a:srgbClr val="40458C"/>
                </a:solidFill>
                <a:latin typeface="Tahoma" panose="020B0604030504040204" pitchFamily="34" charset="0"/>
                <a:ea typeface="Tahoma" panose="020B0604030504040204" pitchFamily="34" charset="0"/>
                <a:cs typeface="Tahoma" panose="020B0604030504040204" pitchFamily="34" charset="0"/>
              </a:rPr>
              <a:t>When</a:t>
            </a:r>
            <a:r>
              <a:rPr lang="tr-TR" sz="2400" strike="noStrike" spc="-1" dirty="0">
                <a:solidFill>
                  <a:srgbClr val="40458C"/>
                </a:solidFill>
                <a:latin typeface="Tahoma" panose="020B0604030504040204" pitchFamily="34" charset="0"/>
                <a:ea typeface="Tahoma" panose="020B0604030504040204" pitchFamily="34" charset="0"/>
                <a:cs typeface="Tahoma" panose="020B0604030504040204" pitchFamily="34" charset="0"/>
              </a:rPr>
              <a:t> </a:t>
            </a:r>
            <a:r>
              <a:rPr lang="tr-TR" sz="2400" strike="noStrike" spc="-1" dirty="0" err="1">
                <a:solidFill>
                  <a:srgbClr val="40458C"/>
                </a:solidFill>
                <a:latin typeface="Tahoma" panose="020B0604030504040204" pitchFamily="34" charset="0"/>
                <a:ea typeface="Tahoma" panose="020B0604030504040204" pitchFamily="34" charset="0"/>
                <a:cs typeface="Tahoma" panose="020B0604030504040204" pitchFamily="34" charset="0"/>
              </a:rPr>
              <a:t>inserting</a:t>
            </a:r>
            <a:r>
              <a:rPr lang="tr-TR" sz="2400" strike="noStrike" spc="-1" dirty="0">
                <a:solidFill>
                  <a:srgbClr val="40458C"/>
                </a:solidFill>
                <a:latin typeface="Tahoma" panose="020B0604030504040204" pitchFamily="34" charset="0"/>
                <a:ea typeface="Tahoma" panose="020B0604030504040204" pitchFamily="34" charset="0"/>
                <a:cs typeface="Tahoma" panose="020B0604030504040204" pitchFamily="34" charset="0"/>
              </a:rPr>
              <a:t> at </a:t>
            </a:r>
            <a:r>
              <a:rPr lang="tr-TR" sz="2400" strike="noStrike" spc="-1" dirty="0" err="1">
                <a:solidFill>
                  <a:srgbClr val="40458C"/>
                </a:solidFill>
                <a:latin typeface="Tahoma" panose="020B0604030504040204" pitchFamily="34" charset="0"/>
                <a:ea typeface="Tahoma" panose="020B0604030504040204" pitchFamily="34" charset="0"/>
                <a:cs typeface="Tahoma" panose="020B0604030504040204" pitchFamily="34" charset="0"/>
              </a:rPr>
              <a:t>the</a:t>
            </a:r>
            <a:r>
              <a:rPr lang="tr-TR" sz="2400" strike="noStrike" spc="-1" dirty="0">
                <a:solidFill>
                  <a:srgbClr val="40458C"/>
                </a:solidFill>
                <a:latin typeface="Tahoma" panose="020B0604030504040204" pitchFamily="34" charset="0"/>
                <a:ea typeface="Tahoma" panose="020B0604030504040204" pitchFamily="34" charset="0"/>
                <a:cs typeface="Tahoma" panose="020B0604030504040204" pitchFamily="34" charset="0"/>
              </a:rPr>
              <a:t> </a:t>
            </a:r>
            <a:r>
              <a:rPr lang="tr-TR" sz="2400" strike="noStrike" spc="-1" dirty="0" err="1">
                <a:solidFill>
                  <a:srgbClr val="40458C"/>
                </a:solidFill>
                <a:latin typeface="Tahoma" panose="020B0604030504040204" pitchFamily="34" charset="0"/>
                <a:ea typeface="Tahoma" panose="020B0604030504040204" pitchFamily="34" charset="0"/>
                <a:cs typeface="Tahoma" panose="020B0604030504040204" pitchFamily="34" charset="0"/>
              </a:rPr>
              <a:t>front</a:t>
            </a:r>
            <a:r>
              <a:rPr lang="tr-TR" sz="2400" strike="noStrike" spc="-1" dirty="0">
                <a:solidFill>
                  <a:srgbClr val="40458C"/>
                </a:solidFill>
                <a:latin typeface="Tahoma" panose="020B0604030504040204" pitchFamily="34" charset="0"/>
                <a:ea typeface="Tahoma" panose="020B0604030504040204" pitchFamily="34" charset="0"/>
                <a:cs typeface="Tahoma" panose="020B0604030504040204" pitchFamily="34" charset="0"/>
              </a:rPr>
              <a:t> it is a </a:t>
            </a:r>
            <a:r>
              <a:rPr lang="tr-TR" sz="2400" strike="noStrike" spc="-1" dirty="0" err="1">
                <a:solidFill>
                  <a:srgbClr val="40458C"/>
                </a:solidFill>
                <a:latin typeface="Tahoma" panose="020B0604030504040204" pitchFamily="34" charset="0"/>
                <a:ea typeface="Tahoma" panose="020B0604030504040204" pitchFamily="34" charset="0"/>
                <a:cs typeface="Tahoma" panose="020B0604030504040204" pitchFamily="34" charset="0"/>
              </a:rPr>
              <a:t>mistake</a:t>
            </a:r>
            <a:r>
              <a:rPr lang="tr-TR" sz="2400" strike="noStrike" spc="-1" dirty="0">
                <a:solidFill>
                  <a:srgbClr val="40458C"/>
                </a:solidFill>
                <a:latin typeface="Tahoma" panose="020B0604030504040204" pitchFamily="34" charset="0"/>
                <a:ea typeface="Tahoma" panose="020B0604030504040204" pitchFamily="34" charset="0"/>
                <a:cs typeface="Tahoma" panose="020B0604030504040204" pitchFamily="34" charset="0"/>
              </a:rPr>
              <a:t> </a:t>
            </a:r>
            <a:r>
              <a:rPr lang="tr-TR" sz="2400" strike="noStrike" spc="-1" dirty="0" err="1">
                <a:solidFill>
                  <a:srgbClr val="40458C"/>
                </a:solidFill>
                <a:latin typeface="Tahoma" panose="020B0604030504040204" pitchFamily="34" charset="0"/>
                <a:ea typeface="Tahoma" panose="020B0604030504040204" pitchFamily="34" charset="0"/>
                <a:cs typeface="Tahoma" panose="020B0604030504040204" pitchFamily="34" charset="0"/>
              </a:rPr>
              <a:t>to</a:t>
            </a:r>
            <a:r>
              <a:rPr lang="tr-TR" sz="2400" strike="noStrike" spc="-1" dirty="0">
                <a:solidFill>
                  <a:srgbClr val="40458C"/>
                </a:solidFill>
                <a:latin typeface="Tahoma" panose="020B0604030504040204" pitchFamily="34" charset="0"/>
                <a:ea typeface="Tahoma" panose="020B0604030504040204" pitchFamily="34" charset="0"/>
                <a:cs typeface="Tahoma" panose="020B0604030504040204" pitchFamily="34" charset="0"/>
              </a:rPr>
              <a:t> </a:t>
            </a:r>
            <a:r>
              <a:rPr lang="tr-TR" sz="2400" strike="noStrike" spc="-1" dirty="0" err="1">
                <a:solidFill>
                  <a:srgbClr val="40458C"/>
                </a:solidFill>
                <a:latin typeface="Tahoma" panose="020B0604030504040204" pitchFamily="34" charset="0"/>
                <a:ea typeface="Tahoma" panose="020B0604030504040204" pitchFamily="34" charset="0"/>
                <a:cs typeface="Tahoma" panose="020B0604030504040204" pitchFamily="34" charset="0"/>
              </a:rPr>
              <a:t>assign</a:t>
            </a:r>
            <a:r>
              <a:rPr lang="tr-TR" sz="2400" strike="noStrike" spc="-1" dirty="0">
                <a:solidFill>
                  <a:srgbClr val="40458C"/>
                </a:solidFill>
                <a:latin typeface="Tahoma" panose="020B0604030504040204" pitchFamily="34" charset="0"/>
                <a:ea typeface="Tahoma" panose="020B0604030504040204" pitchFamily="34" charset="0"/>
                <a:cs typeface="Tahoma" panose="020B0604030504040204" pitchFamily="34" charset="0"/>
              </a:rPr>
              <a:t> </a:t>
            </a:r>
            <a:r>
              <a:rPr lang="tr-TR" sz="2400" b="1" i="1" spc="-1" dirty="0">
                <a:solidFill>
                  <a:srgbClr val="40458C"/>
                </a:solidFill>
                <a:latin typeface="Times New Roman" panose="02020603050405020304" pitchFamily="18" charset="0"/>
                <a:ea typeface="ＭＳ Ｐゴシック"/>
                <a:cs typeface="Times New Roman" panose="02020603050405020304" pitchFamily="18" charset="0"/>
              </a:rPr>
              <a:t>f = (f-1) </a:t>
            </a:r>
            <a:r>
              <a:rPr lang="tr-TR" sz="2400" b="1" i="1" spc="-1" dirty="0" err="1">
                <a:solidFill>
                  <a:srgbClr val="40458C"/>
                </a:solidFill>
                <a:latin typeface="Times New Roman" panose="02020603050405020304" pitchFamily="18" charset="0"/>
                <a:ea typeface="ＭＳ Ｐゴシック"/>
                <a:cs typeface="Times New Roman" panose="02020603050405020304" pitchFamily="18" charset="0"/>
              </a:rPr>
              <a:t>mod</a:t>
            </a:r>
            <a:r>
              <a:rPr lang="tr-TR" sz="2400" b="1" i="1" spc="-1" dirty="0">
                <a:solidFill>
                  <a:srgbClr val="40458C"/>
                </a:solidFill>
                <a:latin typeface="Times New Roman" panose="02020603050405020304" pitchFamily="18" charset="0"/>
                <a:ea typeface="ＭＳ Ｐゴシック"/>
                <a:cs typeface="Times New Roman" panose="02020603050405020304" pitchFamily="18" charset="0"/>
              </a:rPr>
              <a:t> N</a:t>
            </a:r>
            <a:r>
              <a:rPr lang="tr-TR" sz="2400" strike="noStrike" spc="-1" dirty="0">
                <a:solidFill>
                  <a:srgbClr val="40458C"/>
                </a:solidFill>
                <a:latin typeface="Tahoma" panose="020B0604030504040204" pitchFamily="34" charset="0"/>
                <a:ea typeface="Tahoma" panose="020B0604030504040204" pitchFamily="34" charset="0"/>
                <a:cs typeface="Tahoma" panose="020B0604030504040204" pitchFamily="34" charset="0"/>
              </a:rPr>
              <a:t> </a:t>
            </a:r>
            <a:r>
              <a:rPr lang="tr-TR" sz="2400" strike="noStrike" spc="-1" dirty="0" err="1">
                <a:solidFill>
                  <a:srgbClr val="40458C"/>
                </a:solidFill>
                <a:latin typeface="Tahoma" panose="020B0604030504040204" pitchFamily="34" charset="0"/>
                <a:ea typeface="Tahoma" panose="020B0604030504040204" pitchFamily="34" charset="0"/>
                <a:cs typeface="Tahoma" panose="020B0604030504040204" pitchFamily="34" charset="0"/>
              </a:rPr>
              <a:t>because</a:t>
            </a:r>
            <a:r>
              <a:rPr lang="tr-TR" sz="2400" strike="noStrike" spc="-1" dirty="0">
                <a:solidFill>
                  <a:srgbClr val="40458C"/>
                </a:solidFill>
                <a:latin typeface="Tahoma" panose="020B0604030504040204" pitchFamily="34" charset="0"/>
                <a:ea typeface="Tahoma" panose="020B0604030504040204" pitchFamily="34" charset="0"/>
                <a:cs typeface="Tahoma" panose="020B0604030504040204" pitchFamily="34" charset="0"/>
              </a:rPr>
              <a:t> it </a:t>
            </a:r>
            <a:r>
              <a:rPr lang="tr-TR" sz="2400" strike="noStrike" spc="-1" dirty="0" err="1">
                <a:solidFill>
                  <a:srgbClr val="40458C"/>
                </a:solidFill>
                <a:latin typeface="Tahoma" panose="020B0604030504040204" pitchFamily="34" charset="0"/>
                <a:ea typeface="Tahoma" panose="020B0604030504040204" pitchFamily="34" charset="0"/>
                <a:cs typeface="Tahoma" panose="020B0604030504040204" pitchFamily="34" charset="0"/>
              </a:rPr>
              <a:t>results</a:t>
            </a:r>
            <a:r>
              <a:rPr lang="tr-TR" sz="2400" strike="noStrike" spc="-1" dirty="0">
                <a:solidFill>
                  <a:srgbClr val="40458C"/>
                </a:solidFill>
                <a:latin typeface="Tahoma" panose="020B0604030504040204" pitchFamily="34" charset="0"/>
                <a:ea typeface="Tahoma" panose="020B0604030504040204" pitchFamily="34" charset="0"/>
                <a:cs typeface="Tahoma" panose="020B0604030504040204" pitchFamily="34" charset="0"/>
              </a:rPr>
              <a:t> in -1 </a:t>
            </a:r>
            <a:r>
              <a:rPr lang="tr-TR" sz="2400" strike="noStrike" spc="-1">
                <a:solidFill>
                  <a:srgbClr val="40458C"/>
                </a:solidFill>
                <a:latin typeface="Tahoma" panose="020B0604030504040204" pitchFamily="34" charset="0"/>
                <a:ea typeface="Tahoma" panose="020B0604030504040204" pitchFamily="34" charset="0"/>
                <a:cs typeface="Tahoma" panose="020B0604030504040204" pitchFamily="34" charset="0"/>
              </a:rPr>
              <a:t>in Java</a:t>
            </a:r>
            <a:endParaRPr lang="tr-TR" sz="2400" strike="noStrike" spc="-1" dirty="0">
              <a:solidFill>
                <a:srgbClr val="40458C"/>
              </a:solidFill>
              <a:latin typeface="Tahoma" panose="020B0604030504040204" pitchFamily="34" charset="0"/>
              <a:ea typeface="Tahoma" panose="020B0604030504040204" pitchFamily="34" charset="0"/>
              <a:cs typeface="Tahoma" panose="020B0604030504040204" pitchFamily="34" charset="0"/>
            </a:endParaRPr>
          </a:p>
          <a:p>
            <a:pPr marL="343080" indent="-342720">
              <a:lnSpc>
                <a:spcPct val="90000"/>
              </a:lnSpc>
              <a:spcBef>
                <a:spcPts val="479"/>
              </a:spcBef>
              <a:buClr>
                <a:srgbClr val="40458C"/>
              </a:buClr>
              <a:buSzPct val="60000"/>
              <a:buFont typeface="Wingdings" charset="2"/>
              <a:buChar char=""/>
            </a:pPr>
            <a:r>
              <a:rPr lang="tr-TR" sz="2400" spc="-1" dirty="0" err="1">
                <a:solidFill>
                  <a:srgbClr val="40458C"/>
                </a:solidFill>
                <a:latin typeface="Tahoma" panose="020B0604030504040204" pitchFamily="34" charset="0"/>
                <a:ea typeface="Tahoma" panose="020B0604030504040204" pitchFamily="34" charset="0"/>
                <a:cs typeface="Tahoma" panose="020B0604030504040204" pitchFamily="34" charset="0"/>
              </a:rPr>
              <a:t>Instead</a:t>
            </a:r>
            <a:r>
              <a:rPr lang="tr-TR" sz="2400" spc="-1" dirty="0">
                <a:solidFill>
                  <a:srgbClr val="40458C"/>
                </a:solidFill>
                <a:latin typeface="Tahoma" panose="020B0604030504040204" pitchFamily="34" charset="0"/>
                <a:ea typeface="Tahoma" panose="020B0604030504040204" pitchFamily="34" charset="0"/>
                <a:cs typeface="Tahoma" panose="020B0604030504040204" pitchFamily="34" charset="0"/>
              </a:rPr>
              <a:t>, </a:t>
            </a:r>
            <a:r>
              <a:rPr lang="tr-TR" sz="2400" spc="-1" dirty="0" err="1">
                <a:solidFill>
                  <a:srgbClr val="40458C"/>
                </a:solidFill>
                <a:latin typeface="Tahoma" panose="020B0604030504040204" pitchFamily="34" charset="0"/>
                <a:ea typeface="Tahoma" panose="020B0604030504040204" pitchFamily="34" charset="0"/>
                <a:cs typeface="Tahoma" panose="020B0604030504040204" pitchFamily="34" charset="0"/>
              </a:rPr>
              <a:t>assign</a:t>
            </a:r>
            <a:r>
              <a:rPr lang="tr-TR" sz="2400" spc="-1" dirty="0">
                <a:solidFill>
                  <a:srgbClr val="40458C"/>
                </a:solidFill>
                <a:latin typeface="Tahoma" panose="020B0604030504040204" pitchFamily="34" charset="0"/>
                <a:ea typeface="Tahoma" panose="020B0604030504040204" pitchFamily="34" charset="0"/>
                <a:cs typeface="Tahoma" panose="020B0604030504040204" pitchFamily="34" charset="0"/>
              </a:rPr>
              <a:t> </a:t>
            </a:r>
            <a:r>
              <a:rPr lang="tr-TR" sz="2400" b="1" i="1" spc="-1" dirty="0">
                <a:solidFill>
                  <a:srgbClr val="40458C"/>
                </a:solidFill>
                <a:latin typeface="Times New Roman" panose="02020603050405020304" pitchFamily="18" charset="0"/>
                <a:ea typeface="ＭＳ Ｐゴシック"/>
                <a:cs typeface="Times New Roman" panose="02020603050405020304" pitchFamily="18" charset="0"/>
              </a:rPr>
              <a:t>f = (f-1+N) </a:t>
            </a:r>
            <a:r>
              <a:rPr lang="tr-TR" sz="2400" b="1" i="1" spc="-1" dirty="0" err="1">
                <a:solidFill>
                  <a:srgbClr val="40458C"/>
                </a:solidFill>
                <a:latin typeface="Times New Roman" panose="02020603050405020304" pitchFamily="18" charset="0"/>
                <a:ea typeface="ＭＳ Ｐゴシック"/>
                <a:cs typeface="Times New Roman" panose="02020603050405020304" pitchFamily="18" charset="0"/>
              </a:rPr>
              <a:t>mod</a:t>
            </a:r>
            <a:r>
              <a:rPr lang="tr-TR" sz="2400" b="1" i="1" spc="-1" dirty="0">
                <a:solidFill>
                  <a:srgbClr val="40458C"/>
                </a:solidFill>
                <a:latin typeface="Times New Roman" panose="02020603050405020304" pitchFamily="18" charset="0"/>
                <a:ea typeface="ＭＳ Ｐゴシック"/>
                <a:cs typeface="Times New Roman" panose="02020603050405020304" pitchFamily="18" charset="0"/>
              </a:rPr>
              <a:t> N</a:t>
            </a:r>
            <a:r>
              <a:rPr lang="tr-TR" sz="2400" spc="-1" dirty="0">
                <a:solidFill>
                  <a:srgbClr val="40458C"/>
                </a:solidFill>
                <a:latin typeface="Tahoma" panose="020B0604030504040204" pitchFamily="34" charset="0"/>
                <a:ea typeface="Tahoma" panose="020B0604030504040204" pitchFamily="34" charset="0"/>
                <a:cs typeface="Tahoma" panose="020B0604030504040204" pitchFamily="34" charset="0"/>
              </a:rPr>
              <a:t> </a:t>
            </a:r>
            <a:r>
              <a:rPr lang="tr-TR" sz="2400" spc="-1" dirty="0" err="1">
                <a:solidFill>
                  <a:srgbClr val="40458C"/>
                </a:solidFill>
                <a:latin typeface="Tahoma" panose="020B0604030504040204" pitchFamily="34" charset="0"/>
                <a:ea typeface="Tahoma" panose="020B0604030504040204" pitchFamily="34" charset="0"/>
                <a:cs typeface="Tahoma" panose="020B0604030504040204" pitchFamily="34" charset="0"/>
              </a:rPr>
              <a:t>to</a:t>
            </a:r>
            <a:r>
              <a:rPr lang="tr-TR" sz="2400" spc="-1" dirty="0">
                <a:solidFill>
                  <a:srgbClr val="40458C"/>
                </a:solidFill>
                <a:latin typeface="Tahoma" panose="020B0604030504040204" pitchFamily="34" charset="0"/>
                <a:ea typeface="Tahoma" panose="020B0604030504040204" pitchFamily="34" charset="0"/>
                <a:cs typeface="Tahoma" panose="020B0604030504040204" pitchFamily="34" charset="0"/>
              </a:rPr>
              <a:t> </a:t>
            </a:r>
            <a:r>
              <a:rPr lang="tr-TR" sz="2400" spc="-1" dirty="0" err="1">
                <a:solidFill>
                  <a:srgbClr val="40458C"/>
                </a:solidFill>
                <a:latin typeface="Tahoma" panose="020B0604030504040204" pitchFamily="34" charset="0"/>
                <a:ea typeface="Tahoma" panose="020B0604030504040204" pitchFamily="34" charset="0"/>
                <a:cs typeface="Tahoma" panose="020B0604030504040204" pitchFamily="34" charset="0"/>
              </a:rPr>
              <a:t>assure</a:t>
            </a:r>
            <a:r>
              <a:rPr lang="tr-TR" sz="2400" spc="-1" dirty="0">
                <a:solidFill>
                  <a:srgbClr val="40458C"/>
                </a:solidFill>
                <a:latin typeface="Tahoma" panose="020B0604030504040204" pitchFamily="34" charset="0"/>
                <a:ea typeface="Tahoma" panose="020B0604030504040204" pitchFamily="34" charset="0"/>
                <a:cs typeface="Tahoma" panose="020B0604030504040204" pitchFamily="34" charset="0"/>
              </a:rPr>
              <a:t> </a:t>
            </a:r>
            <a:r>
              <a:rPr lang="tr-TR" sz="2400" spc="-1" dirty="0" err="1">
                <a:solidFill>
                  <a:srgbClr val="40458C"/>
                </a:solidFill>
                <a:latin typeface="Tahoma" panose="020B0604030504040204" pitchFamily="34" charset="0"/>
                <a:ea typeface="Tahoma" panose="020B0604030504040204" pitchFamily="34" charset="0"/>
                <a:cs typeface="Tahoma" panose="020B0604030504040204" pitchFamily="34" charset="0"/>
              </a:rPr>
              <a:t>for</a:t>
            </a:r>
            <a:r>
              <a:rPr lang="tr-TR" sz="2400" spc="-1" dirty="0">
                <a:solidFill>
                  <a:srgbClr val="40458C"/>
                </a:solidFill>
                <a:latin typeface="Tahoma" panose="020B0604030504040204" pitchFamily="34" charset="0"/>
                <a:ea typeface="Tahoma" panose="020B0604030504040204" pitchFamily="34" charset="0"/>
                <a:cs typeface="Tahoma" panose="020B0604030504040204" pitchFamily="34" charset="0"/>
              </a:rPr>
              <a:t> a </a:t>
            </a:r>
            <a:r>
              <a:rPr lang="tr-TR" sz="2400" spc="-1" dirty="0" err="1">
                <a:solidFill>
                  <a:srgbClr val="40458C"/>
                </a:solidFill>
                <a:latin typeface="Tahoma" panose="020B0604030504040204" pitchFamily="34" charset="0"/>
                <a:ea typeface="Tahoma" panose="020B0604030504040204" pitchFamily="34" charset="0"/>
                <a:cs typeface="Tahoma" panose="020B0604030504040204" pitchFamily="34" charset="0"/>
              </a:rPr>
              <a:t>positive</a:t>
            </a:r>
            <a:r>
              <a:rPr lang="tr-TR" sz="2400" spc="-1" dirty="0">
                <a:solidFill>
                  <a:srgbClr val="40458C"/>
                </a:solidFill>
                <a:latin typeface="Tahoma" panose="020B0604030504040204" pitchFamily="34" charset="0"/>
                <a:ea typeface="Tahoma" panose="020B0604030504040204" pitchFamily="34" charset="0"/>
                <a:cs typeface="Tahoma" panose="020B0604030504040204" pitchFamily="34" charset="0"/>
              </a:rPr>
              <a:t> </a:t>
            </a:r>
            <a:r>
              <a:rPr lang="tr-TR" sz="2400" spc="-1" dirty="0" err="1">
                <a:solidFill>
                  <a:srgbClr val="40458C"/>
                </a:solidFill>
                <a:latin typeface="Tahoma" panose="020B0604030504040204" pitchFamily="34" charset="0"/>
                <a:ea typeface="Tahoma" panose="020B0604030504040204" pitchFamily="34" charset="0"/>
                <a:cs typeface="Tahoma" panose="020B0604030504040204" pitchFamily="34" charset="0"/>
              </a:rPr>
              <a:t>value</a:t>
            </a:r>
            <a:endParaRPr lang="tr-TR" sz="2400" strike="noStrike" spc="-1" dirty="0">
              <a:solidFill>
                <a:srgbClr val="40458C"/>
              </a:solidFill>
              <a:latin typeface="Tahoma" panose="020B0604030504040204" pitchFamily="34" charset="0"/>
              <a:ea typeface="Tahoma" panose="020B0604030504040204" pitchFamily="34" charset="0"/>
              <a:cs typeface="Tahoma" panose="020B0604030504040204" pitchFamily="34" charset="0"/>
            </a:endParaRPr>
          </a:p>
          <a:p>
            <a:pPr marL="343080" indent="-342720">
              <a:lnSpc>
                <a:spcPct val="90000"/>
              </a:lnSpc>
              <a:spcBef>
                <a:spcPts val="479"/>
              </a:spcBef>
              <a:buClr>
                <a:srgbClr val="40458C"/>
              </a:buClr>
              <a:buSzPct val="60000"/>
              <a:buFont typeface="Wingdings" charset="2"/>
              <a:buChar char=""/>
            </a:pPr>
            <a:endParaRPr lang="en-US" sz="2400" b="0" strike="noStrike" spc="-1" dirty="0">
              <a:solidFill>
                <a:srgbClr val="40458C"/>
              </a:solidFill>
              <a:latin typeface="Tahoma"/>
            </a:endParaRPr>
          </a:p>
        </p:txBody>
      </p:sp>
      <p:sp>
        <p:nvSpPr>
          <p:cNvPr id="610" name="TextShape 55"/>
          <p:cNvSpPr txBox="1"/>
          <p:nvPr/>
        </p:nvSpPr>
        <p:spPr>
          <a:xfrm>
            <a:off x="380880" y="6248520"/>
            <a:ext cx="3580920" cy="456840"/>
          </a:xfrm>
          <a:prstGeom prst="rect">
            <a:avLst/>
          </a:prstGeom>
          <a:noFill/>
          <a:ln w="9360">
            <a:noFill/>
          </a:ln>
        </p:spPr>
        <p:txBody>
          <a:bodyPr anchor="b">
            <a:noAutofit/>
          </a:bodyPr>
          <a:lstStyle/>
          <a:p>
            <a:pPr>
              <a:lnSpc>
                <a:spcPct val="100000"/>
              </a:lnSpc>
            </a:pPr>
            <a:r>
              <a:rPr lang="tr-TR" sz="1400" b="0" strike="noStrike" spc="-1">
                <a:solidFill>
                  <a:srgbClr val="40458C"/>
                </a:solidFill>
                <a:latin typeface="Tahoma"/>
                <a:ea typeface="ＭＳ Ｐゴシック"/>
              </a:rPr>
              <a:t>© 2014 Goodrich, Tamassia, Goldwasser</a:t>
            </a:r>
            <a:endParaRPr lang="tr-TR" sz="1400" b="0" strike="noStrike" spc="-1">
              <a:latin typeface="Times New Roman"/>
            </a:endParaRPr>
          </a:p>
        </p:txBody>
      </p:sp>
    </p:spTree>
    <p:extLst>
      <p:ext uri="{BB962C8B-B14F-4D97-AF65-F5344CB8AC3E}">
        <p14:creationId xmlns:p14="http://schemas.microsoft.com/office/powerpoint/2010/main" val="284063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 name="TextShape 1"/>
          <p:cNvSpPr txBox="1"/>
          <p:nvPr/>
        </p:nvSpPr>
        <p:spPr>
          <a:xfrm>
            <a:off x="3124080" y="6248520"/>
            <a:ext cx="2895120" cy="456840"/>
          </a:xfrm>
          <a:prstGeom prst="rect">
            <a:avLst/>
          </a:prstGeom>
          <a:noFill/>
          <a:ln w="9360">
            <a:noFill/>
          </a:ln>
        </p:spPr>
        <p:txBody>
          <a:bodyPr anchor="b">
            <a:noAutofit/>
          </a:bodyPr>
          <a:lstStyle/>
          <a:p>
            <a:pPr algn="ctr">
              <a:lnSpc>
                <a:spcPct val="100000"/>
              </a:lnSpc>
            </a:pPr>
            <a:r>
              <a:rPr lang="tr-TR" sz="1400" b="0" strike="noStrike" spc="-1">
                <a:solidFill>
                  <a:srgbClr val="40458C"/>
                </a:solidFill>
                <a:latin typeface="Tahoma"/>
                <a:ea typeface="ＭＳ Ｐゴシック"/>
              </a:rPr>
              <a:t>Queues</a:t>
            </a:r>
            <a:endParaRPr lang="tr-TR" sz="1400" b="0" strike="noStrike" spc="-1">
              <a:latin typeface="Times New Roman"/>
            </a:endParaRPr>
          </a:p>
        </p:txBody>
      </p:sp>
      <p:sp>
        <p:nvSpPr>
          <p:cNvPr id="557" name="TextShape 2"/>
          <p:cNvSpPr txBox="1"/>
          <p:nvPr/>
        </p:nvSpPr>
        <p:spPr>
          <a:xfrm>
            <a:off x="6553080" y="6248520"/>
            <a:ext cx="1904760" cy="456840"/>
          </a:xfrm>
          <a:prstGeom prst="rect">
            <a:avLst/>
          </a:prstGeom>
          <a:noFill/>
          <a:ln w="9360">
            <a:noFill/>
          </a:ln>
        </p:spPr>
        <p:txBody>
          <a:bodyPr anchor="b">
            <a:noAutofit/>
          </a:bodyPr>
          <a:lstStyle/>
          <a:p>
            <a:pPr algn="r">
              <a:lnSpc>
                <a:spcPct val="100000"/>
              </a:lnSpc>
            </a:pPr>
            <a:fld id="{68580955-51A2-4D8E-9E01-33AB14FABC4A}" type="slidenum">
              <a:rPr lang="tr-TR" sz="1400" b="0" strike="noStrike" spc="-1">
                <a:solidFill>
                  <a:srgbClr val="40458C"/>
                </a:solidFill>
                <a:latin typeface="Tahoma"/>
                <a:ea typeface="ＭＳ Ｐゴシック"/>
              </a:rPr>
              <a:t>25</a:t>
            </a:fld>
            <a:endParaRPr lang="tr-TR" sz="1400" b="0" strike="noStrike" spc="-1">
              <a:latin typeface="Times New Roman"/>
            </a:endParaRPr>
          </a:p>
        </p:txBody>
      </p:sp>
      <p:sp>
        <p:nvSpPr>
          <p:cNvPr id="558" name="TextShape 3"/>
          <p:cNvSpPr txBox="1"/>
          <p:nvPr/>
        </p:nvSpPr>
        <p:spPr>
          <a:xfrm>
            <a:off x="609480" y="304920"/>
            <a:ext cx="7772040" cy="1142640"/>
          </a:xfrm>
          <a:prstGeom prst="rect">
            <a:avLst/>
          </a:prstGeom>
          <a:noFill/>
          <a:ln>
            <a:noFill/>
          </a:ln>
        </p:spPr>
        <p:txBody>
          <a:bodyPr anchor="b">
            <a:noAutofit/>
          </a:bodyPr>
          <a:lstStyle/>
          <a:p>
            <a:pPr>
              <a:lnSpc>
                <a:spcPct val="100000"/>
              </a:lnSpc>
            </a:pPr>
            <a:r>
              <a:rPr lang="tr-TR" sz="4400" b="0" strike="noStrike" spc="-1" dirty="0" err="1">
                <a:solidFill>
                  <a:srgbClr val="BE2D00"/>
                </a:solidFill>
                <a:latin typeface="Tahoma"/>
                <a:ea typeface="ＭＳ Ｐゴシック"/>
              </a:rPr>
              <a:t>Linked</a:t>
            </a:r>
            <a:r>
              <a:rPr lang="tr-TR" sz="4400" b="0" strike="noStrike" spc="-1" dirty="0">
                <a:solidFill>
                  <a:srgbClr val="BE2D00"/>
                </a:solidFill>
                <a:latin typeface="Tahoma"/>
                <a:ea typeface="ＭＳ Ｐゴシック"/>
              </a:rPr>
              <a:t> </a:t>
            </a:r>
            <a:r>
              <a:rPr lang="tr-TR" sz="4400" b="0" strike="noStrike" spc="-1" dirty="0" err="1">
                <a:solidFill>
                  <a:srgbClr val="BE2D00"/>
                </a:solidFill>
                <a:latin typeface="Tahoma"/>
                <a:ea typeface="ＭＳ Ｐゴシック"/>
              </a:rPr>
              <a:t>List</a:t>
            </a:r>
            <a:r>
              <a:rPr lang="en-US" sz="4400" b="0" strike="noStrike" spc="-1" dirty="0">
                <a:solidFill>
                  <a:srgbClr val="BE2D00"/>
                </a:solidFill>
                <a:latin typeface="Tahoma"/>
                <a:ea typeface="ＭＳ Ｐゴシック"/>
              </a:rPr>
              <a:t>-based </a:t>
            </a:r>
            <a:r>
              <a:rPr lang="tr-TR" sz="4400" b="0" strike="noStrike" spc="-1" dirty="0" err="1">
                <a:solidFill>
                  <a:srgbClr val="BE2D00"/>
                </a:solidFill>
                <a:latin typeface="Tahoma"/>
                <a:ea typeface="ＭＳ Ｐゴシック"/>
              </a:rPr>
              <a:t>Deque</a:t>
            </a:r>
            <a:endParaRPr lang="en-US" sz="4400" b="0" strike="noStrike" spc="-1" dirty="0">
              <a:solidFill>
                <a:srgbClr val="40458C"/>
              </a:solidFill>
              <a:latin typeface="Tahoma"/>
            </a:endParaRPr>
          </a:p>
        </p:txBody>
      </p:sp>
      <p:sp>
        <p:nvSpPr>
          <p:cNvPr id="559" name="TextShape 4"/>
          <p:cNvSpPr txBox="1"/>
          <p:nvPr/>
        </p:nvSpPr>
        <p:spPr>
          <a:xfrm>
            <a:off x="762120" y="1523880"/>
            <a:ext cx="7543440" cy="4724640"/>
          </a:xfrm>
          <a:prstGeom prst="rect">
            <a:avLst/>
          </a:prstGeom>
          <a:noFill/>
          <a:ln>
            <a:noFill/>
          </a:ln>
        </p:spPr>
        <p:txBody>
          <a:bodyPr>
            <a:noAutofit/>
          </a:bodyPr>
          <a:lstStyle/>
          <a:p>
            <a:pPr marL="360" algn="ctr">
              <a:lnSpc>
                <a:spcPct val="90000"/>
              </a:lnSpc>
              <a:spcBef>
                <a:spcPts val="479"/>
              </a:spcBef>
              <a:buClr>
                <a:srgbClr val="40458C"/>
              </a:buClr>
              <a:buSzPct val="60000"/>
            </a:pPr>
            <a:endParaRPr lang="tr-TR" sz="8000" b="0" strike="noStrike" spc="-1" dirty="0">
              <a:solidFill>
                <a:srgbClr val="40458C"/>
              </a:solidFill>
              <a:latin typeface="Tahoma"/>
              <a:ea typeface="ＭＳ Ｐゴシック"/>
            </a:endParaRPr>
          </a:p>
          <a:p>
            <a:pPr marL="360" algn="ctr">
              <a:lnSpc>
                <a:spcPct val="90000"/>
              </a:lnSpc>
              <a:spcBef>
                <a:spcPts val="479"/>
              </a:spcBef>
              <a:buClr>
                <a:srgbClr val="40458C"/>
              </a:buClr>
              <a:buSzPct val="60000"/>
            </a:pPr>
            <a:r>
              <a:rPr lang="tr-TR" sz="8000" b="0" strike="noStrike" spc="-1" dirty="0" err="1">
                <a:solidFill>
                  <a:srgbClr val="40458C"/>
                </a:solidFill>
                <a:latin typeface="Tahoma"/>
                <a:ea typeface="ＭＳ Ｐゴシック"/>
              </a:rPr>
              <a:t>Let’s</a:t>
            </a:r>
            <a:r>
              <a:rPr lang="tr-TR" sz="8000" b="0" strike="noStrike" spc="-1" dirty="0">
                <a:solidFill>
                  <a:srgbClr val="40458C"/>
                </a:solidFill>
                <a:latin typeface="Tahoma"/>
                <a:ea typeface="ＭＳ Ｐゴシック"/>
              </a:rPr>
              <a:t> </a:t>
            </a:r>
            <a:r>
              <a:rPr lang="tr-TR" sz="8000" b="0" strike="noStrike" spc="-1" dirty="0" err="1">
                <a:solidFill>
                  <a:srgbClr val="40458C"/>
                </a:solidFill>
                <a:latin typeface="Tahoma"/>
                <a:ea typeface="ＭＳ Ｐゴシック"/>
              </a:rPr>
              <a:t>discuss</a:t>
            </a:r>
            <a:r>
              <a:rPr lang="tr-TR" sz="8000" b="0" strike="noStrike" spc="-1" dirty="0">
                <a:solidFill>
                  <a:srgbClr val="40458C"/>
                </a:solidFill>
                <a:latin typeface="Tahoma"/>
                <a:ea typeface="ＭＳ Ｐゴシック"/>
              </a:rPr>
              <a:t> it!</a:t>
            </a:r>
            <a:endParaRPr lang="tr-TR" sz="8000" strike="noStrike" spc="-1" dirty="0">
              <a:solidFill>
                <a:srgbClr val="40458C"/>
              </a:solidFill>
              <a:latin typeface="Tahoma" panose="020B0604030504040204" pitchFamily="34" charset="0"/>
              <a:ea typeface="Tahoma" panose="020B0604030504040204" pitchFamily="34" charset="0"/>
              <a:cs typeface="Tahoma" panose="020B0604030504040204" pitchFamily="34" charset="0"/>
            </a:endParaRPr>
          </a:p>
          <a:p>
            <a:pPr marL="343080" indent="-342720">
              <a:lnSpc>
                <a:spcPct val="90000"/>
              </a:lnSpc>
              <a:spcBef>
                <a:spcPts val="479"/>
              </a:spcBef>
              <a:buClr>
                <a:srgbClr val="40458C"/>
              </a:buClr>
              <a:buSzPct val="60000"/>
              <a:buFont typeface="Wingdings" charset="2"/>
              <a:buChar char=""/>
            </a:pPr>
            <a:endParaRPr lang="en-US" sz="8000" b="0" strike="noStrike" spc="-1" dirty="0">
              <a:solidFill>
                <a:srgbClr val="40458C"/>
              </a:solidFill>
              <a:latin typeface="Tahoma"/>
            </a:endParaRPr>
          </a:p>
        </p:txBody>
      </p:sp>
      <p:sp>
        <p:nvSpPr>
          <p:cNvPr id="610" name="TextShape 55"/>
          <p:cNvSpPr txBox="1"/>
          <p:nvPr/>
        </p:nvSpPr>
        <p:spPr>
          <a:xfrm>
            <a:off x="380880" y="6248520"/>
            <a:ext cx="3580920" cy="456840"/>
          </a:xfrm>
          <a:prstGeom prst="rect">
            <a:avLst/>
          </a:prstGeom>
          <a:noFill/>
          <a:ln w="9360">
            <a:noFill/>
          </a:ln>
        </p:spPr>
        <p:txBody>
          <a:bodyPr anchor="b">
            <a:noAutofit/>
          </a:bodyPr>
          <a:lstStyle/>
          <a:p>
            <a:pPr>
              <a:lnSpc>
                <a:spcPct val="100000"/>
              </a:lnSpc>
            </a:pPr>
            <a:r>
              <a:rPr lang="tr-TR" sz="1400" b="0" strike="noStrike" spc="-1">
                <a:solidFill>
                  <a:srgbClr val="40458C"/>
                </a:solidFill>
                <a:latin typeface="Tahoma"/>
                <a:ea typeface="ＭＳ Ｐゴシック"/>
              </a:rPr>
              <a:t>© 2014 Goodrich, Tamassia, Goldwasser</a:t>
            </a:r>
            <a:endParaRPr lang="tr-TR" sz="1400" b="0" strike="noStrike" spc="-1">
              <a:latin typeface="Times New Roman"/>
            </a:endParaRPr>
          </a:p>
        </p:txBody>
      </p:sp>
    </p:spTree>
    <p:extLst>
      <p:ext uri="{BB962C8B-B14F-4D97-AF65-F5344CB8AC3E}">
        <p14:creationId xmlns:p14="http://schemas.microsoft.com/office/powerpoint/2010/main" val="3740940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Doubly Linked Lists</a:t>
            </a:r>
          </a:p>
        </p:txBody>
      </p:sp>
      <p:sp>
        <p:nvSpPr>
          <p:cNvPr id="9218"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F65BC970-4288-3B44-B6CB-E537D340CEAB}" type="slidenum">
              <a:rPr lang="en-US" sz="1400"/>
              <a:pPr eaLnBrk="1" hangingPunct="1"/>
              <a:t>26</a:t>
            </a:fld>
            <a:endParaRPr lang="en-US" sz="1400"/>
          </a:p>
        </p:txBody>
      </p:sp>
      <p:sp>
        <p:nvSpPr>
          <p:cNvPr id="9219" name="Rectangle 2"/>
          <p:cNvSpPr>
            <a:spLocks noGrp="1" noChangeArrowheads="1"/>
          </p:cNvSpPr>
          <p:nvPr>
            <p:ph type="title"/>
          </p:nvPr>
        </p:nvSpPr>
        <p:spPr/>
        <p:txBody>
          <a:bodyPr/>
          <a:lstStyle/>
          <a:p>
            <a:pPr eaLnBrk="1" hangingPunct="1"/>
            <a:r>
              <a:rPr lang="en-US" dirty="0" err="1">
                <a:latin typeface="Tahoma" charset="0"/>
              </a:rPr>
              <a:t>Reminder:Doubly</a:t>
            </a:r>
            <a:r>
              <a:rPr lang="en-US" dirty="0">
                <a:latin typeface="Tahoma" charset="0"/>
              </a:rPr>
              <a:t> Linked List</a:t>
            </a:r>
            <a:endParaRPr lang="en-US" dirty="0">
              <a:latin typeface="Tahoma" charset="0"/>
              <a:cs typeface="Tahoma" charset="0"/>
            </a:endParaRPr>
          </a:p>
        </p:txBody>
      </p:sp>
      <p:sp>
        <p:nvSpPr>
          <p:cNvPr id="9220" name="Rectangle 3" descr="Rectangle: Click to edit Master text styles&#10;Second level&#10;Third level&#10;Fourth level&#10;Fifth level"/>
          <p:cNvSpPr>
            <a:spLocks noGrp="1" noChangeArrowheads="1"/>
          </p:cNvSpPr>
          <p:nvPr>
            <p:ph type="body" idx="1"/>
          </p:nvPr>
        </p:nvSpPr>
        <p:spPr>
          <a:xfrm>
            <a:off x="685800" y="1600200"/>
            <a:ext cx="4876800" cy="2438400"/>
          </a:xfrm>
        </p:spPr>
        <p:txBody>
          <a:bodyPr/>
          <a:lstStyle/>
          <a:p>
            <a:pPr eaLnBrk="1" hangingPunct="1"/>
            <a:r>
              <a:rPr lang="en-US" sz="2000" dirty="0">
                <a:latin typeface="Tahoma" charset="0"/>
              </a:rPr>
              <a:t>A doubly linked list can be traversed forward and backward</a:t>
            </a:r>
          </a:p>
          <a:p>
            <a:pPr eaLnBrk="1" hangingPunct="1"/>
            <a:r>
              <a:rPr lang="en-US" sz="2000" dirty="0">
                <a:latin typeface="Tahoma" charset="0"/>
              </a:rPr>
              <a:t>Nodes store:</a:t>
            </a:r>
          </a:p>
          <a:p>
            <a:pPr lvl="1" eaLnBrk="1" hangingPunct="1"/>
            <a:r>
              <a:rPr lang="en-US" sz="1800" dirty="0">
                <a:latin typeface="Tahoma" charset="0"/>
              </a:rPr>
              <a:t>element</a:t>
            </a:r>
          </a:p>
          <a:p>
            <a:pPr lvl="1" eaLnBrk="1" hangingPunct="1"/>
            <a:r>
              <a:rPr lang="en-US" sz="1800" dirty="0">
                <a:latin typeface="Tahoma" charset="0"/>
              </a:rPr>
              <a:t>link to the previous node</a:t>
            </a:r>
          </a:p>
          <a:p>
            <a:pPr lvl="1" eaLnBrk="1" hangingPunct="1"/>
            <a:r>
              <a:rPr lang="en-US" sz="1800" dirty="0">
                <a:latin typeface="Tahoma" charset="0"/>
              </a:rPr>
              <a:t>link to the next node</a:t>
            </a:r>
          </a:p>
          <a:p>
            <a:pPr eaLnBrk="1" hangingPunct="1"/>
            <a:r>
              <a:rPr lang="en-US" sz="2000" dirty="0">
                <a:latin typeface="Tahoma" charset="0"/>
              </a:rPr>
              <a:t>Special trailer and header nodes</a:t>
            </a:r>
          </a:p>
        </p:txBody>
      </p:sp>
      <p:sp>
        <p:nvSpPr>
          <p:cNvPr id="9221" name="Rectangle 4"/>
          <p:cNvSpPr>
            <a:spLocks noChangeArrowheads="1"/>
          </p:cNvSpPr>
          <p:nvPr/>
        </p:nvSpPr>
        <p:spPr bwMode="auto">
          <a:xfrm>
            <a:off x="6359525" y="2209800"/>
            <a:ext cx="498475" cy="498475"/>
          </a:xfrm>
          <a:prstGeom prst="rect">
            <a:avLst/>
          </a:prstGeom>
          <a:solidFill>
            <a:schemeClr val="accent1"/>
          </a:solidFill>
          <a:ln w="28575">
            <a:solidFill>
              <a:schemeClr val="tx1"/>
            </a:solidFill>
            <a:miter lim="800000"/>
            <a:headEnd/>
            <a:tailEnd/>
          </a:ln>
        </p:spPr>
        <p:txBody>
          <a:bodyPr wrap="none" anchor="ctr"/>
          <a:lstStyle/>
          <a:p>
            <a:endParaRPr lang="en-US"/>
          </a:p>
        </p:txBody>
      </p:sp>
      <p:sp>
        <p:nvSpPr>
          <p:cNvPr id="9222" name="Rectangle 5"/>
          <p:cNvSpPr>
            <a:spLocks noChangeArrowheads="1"/>
          </p:cNvSpPr>
          <p:nvPr/>
        </p:nvSpPr>
        <p:spPr bwMode="auto">
          <a:xfrm>
            <a:off x="6858000" y="2209800"/>
            <a:ext cx="498475" cy="498475"/>
          </a:xfrm>
          <a:prstGeom prst="rect">
            <a:avLst/>
          </a:prstGeom>
          <a:solidFill>
            <a:schemeClr val="accent1"/>
          </a:solidFill>
          <a:ln w="28575">
            <a:solidFill>
              <a:schemeClr val="tx1"/>
            </a:solidFill>
            <a:miter lim="800000"/>
            <a:headEnd/>
            <a:tailEnd/>
          </a:ln>
        </p:spPr>
        <p:txBody>
          <a:bodyPr wrap="none" anchor="ctr"/>
          <a:lstStyle/>
          <a:p>
            <a:endParaRPr lang="en-US"/>
          </a:p>
        </p:txBody>
      </p:sp>
      <p:sp>
        <p:nvSpPr>
          <p:cNvPr id="9223" name="Rectangle 6"/>
          <p:cNvSpPr>
            <a:spLocks noChangeArrowheads="1"/>
          </p:cNvSpPr>
          <p:nvPr/>
        </p:nvSpPr>
        <p:spPr bwMode="auto">
          <a:xfrm>
            <a:off x="7356475" y="2209800"/>
            <a:ext cx="498475" cy="498475"/>
          </a:xfrm>
          <a:prstGeom prst="rect">
            <a:avLst/>
          </a:prstGeom>
          <a:solidFill>
            <a:schemeClr val="accent1"/>
          </a:solidFill>
          <a:ln w="28575">
            <a:solidFill>
              <a:schemeClr val="tx1"/>
            </a:solidFill>
            <a:miter lim="800000"/>
            <a:headEnd/>
            <a:tailEnd/>
          </a:ln>
        </p:spPr>
        <p:txBody>
          <a:bodyPr wrap="none" anchor="ctr"/>
          <a:lstStyle/>
          <a:p>
            <a:endParaRPr lang="en-US"/>
          </a:p>
        </p:txBody>
      </p:sp>
      <p:cxnSp>
        <p:nvCxnSpPr>
          <p:cNvPr id="9224" name="AutoShape 10"/>
          <p:cNvCxnSpPr>
            <a:cxnSpLocks noChangeShapeType="1"/>
          </p:cNvCxnSpPr>
          <p:nvPr/>
        </p:nvCxnSpPr>
        <p:spPr bwMode="auto">
          <a:xfrm rot="10800000">
            <a:off x="5861050" y="2085975"/>
            <a:ext cx="747713" cy="373063"/>
          </a:xfrm>
          <a:prstGeom prst="curvedConnector3">
            <a:avLst>
              <a:gd name="adj1" fmla="val 49894"/>
            </a:avLst>
          </a:prstGeom>
          <a:noFill/>
          <a:ln w="28575">
            <a:solidFill>
              <a:schemeClr val="tx1"/>
            </a:solidFill>
            <a:round/>
            <a:headEnd type="oval" w="med" len="med"/>
            <a:tailEnd type="triangle" w="med" len="med"/>
          </a:ln>
          <a:extLst>
            <a:ext uri="{909E8E84-426E-40dd-AFC4-6F175D3DCCD1}">
              <a14:hiddenFill xmlns:a14="http://schemas.microsoft.com/office/drawing/2010/main" xmlns="">
                <a:noFill/>
              </a14:hiddenFill>
            </a:ext>
          </a:extLst>
        </p:spPr>
      </p:cxnSp>
      <p:cxnSp>
        <p:nvCxnSpPr>
          <p:cNvPr id="9225" name="AutoShape 12"/>
          <p:cNvCxnSpPr>
            <a:cxnSpLocks noChangeShapeType="1"/>
          </p:cNvCxnSpPr>
          <p:nvPr/>
        </p:nvCxnSpPr>
        <p:spPr bwMode="auto">
          <a:xfrm flipV="1">
            <a:off x="7605713" y="2085975"/>
            <a:ext cx="747712" cy="373063"/>
          </a:xfrm>
          <a:prstGeom prst="curvedConnector3">
            <a:avLst>
              <a:gd name="adj1" fmla="val 49894"/>
            </a:avLst>
          </a:prstGeom>
          <a:noFill/>
          <a:ln w="28575">
            <a:solidFill>
              <a:schemeClr val="tx1"/>
            </a:solidFill>
            <a:round/>
            <a:headEnd type="oval" w="med" len="med"/>
            <a:tailEnd type="triangle" w="med" len="med"/>
          </a:ln>
          <a:extLst>
            <a:ext uri="{909E8E84-426E-40dd-AFC4-6F175D3DCCD1}">
              <a14:hiddenFill xmlns:a14="http://schemas.microsoft.com/office/drawing/2010/main" xmlns="">
                <a:noFill/>
              </a14:hiddenFill>
            </a:ext>
          </a:extLst>
        </p:spPr>
      </p:cxnSp>
      <p:cxnSp>
        <p:nvCxnSpPr>
          <p:cNvPr id="9226" name="AutoShape 13"/>
          <p:cNvCxnSpPr>
            <a:cxnSpLocks noChangeShapeType="1"/>
            <a:endCxn id="9229" idx="0"/>
          </p:cNvCxnSpPr>
          <p:nvPr/>
        </p:nvCxnSpPr>
        <p:spPr bwMode="auto">
          <a:xfrm rot="16200000" flipH="1">
            <a:off x="6841728" y="2726134"/>
            <a:ext cx="539750" cy="5558"/>
          </a:xfrm>
          <a:prstGeom prst="curvedConnector3">
            <a:avLst>
              <a:gd name="adj1" fmla="val 50000"/>
            </a:avLst>
          </a:prstGeom>
          <a:noFill/>
          <a:ln w="28575">
            <a:solidFill>
              <a:schemeClr val="tx2"/>
            </a:solidFill>
            <a:round/>
            <a:headEnd type="oval" w="med" len="med"/>
            <a:tailEnd type="triangle" w="med" len="med"/>
          </a:ln>
          <a:extLst>
            <a:ext uri="{909E8E84-426E-40dd-AFC4-6F175D3DCCD1}">
              <a14:hiddenFill xmlns:a14="http://schemas.microsoft.com/office/drawing/2010/main" xmlns="">
                <a:noFill/>
              </a14:hiddenFill>
            </a:ext>
          </a:extLst>
        </p:spPr>
      </p:cxnSp>
      <p:sp>
        <p:nvSpPr>
          <p:cNvPr id="9227" name="Text Box 14"/>
          <p:cNvSpPr txBox="1">
            <a:spLocks noChangeArrowheads="1"/>
          </p:cNvSpPr>
          <p:nvPr/>
        </p:nvSpPr>
        <p:spPr bwMode="auto">
          <a:xfrm>
            <a:off x="5776913" y="1689100"/>
            <a:ext cx="6762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2000"/>
              <a:t>prev</a:t>
            </a:r>
          </a:p>
        </p:txBody>
      </p:sp>
      <p:sp>
        <p:nvSpPr>
          <p:cNvPr id="9228" name="Text Box 15"/>
          <p:cNvSpPr txBox="1">
            <a:spLocks noChangeArrowheads="1"/>
          </p:cNvSpPr>
          <p:nvPr/>
        </p:nvSpPr>
        <p:spPr bwMode="auto">
          <a:xfrm>
            <a:off x="7708900" y="1689100"/>
            <a:ext cx="6699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2000"/>
              <a:t>next</a:t>
            </a:r>
          </a:p>
        </p:txBody>
      </p:sp>
      <p:sp>
        <p:nvSpPr>
          <p:cNvPr id="9229" name="Text Box 16"/>
          <p:cNvSpPr txBox="1">
            <a:spLocks noChangeArrowheads="1"/>
          </p:cNvSpPr>
          <p:nvPr/>
        </p:nvSpPr>
        <p:spPr bwMode="auto">
          <a:xfrm>
            <a:off x="6566796" y="2998788"/>
            <a:ext cx="109517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2000" dirty="0">
                <a:solidFill>
                  <a:schemeClr val="tx2"/>
                </a:solidFill>
              </a:rPr>
              <a:t>element</a:t>
            </a:r>
          </a:p>
        </p:txBody>
      </p:sp>
      <p:sp>
        <p:nvSpPr>
          <p:cNvPr id="9230" name="Rectangle 17"/>
          <p:cNvSpPr>
            <a:spLocks noChangeArrowheads="1"/>
          </p:cNvSpPr>
          <p:nvPr/>
        </p:nvSpPr>
        <p:spPr bwMode="auto">
          <a:xfrm>
            <a:off x="1905000" y="45720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9231" name="Rectangle 35"/>
          <p:cNvSpPr>
            <a:spLocks noChangeArrowheads="1"/>
          </p:cNvSpPr>
          <p:nvPr/>
        </p:nvSpPr>
        <p:spPr bwMode="auto">
          <a:xfrm>
            <a:off x="2209800" y="45720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9232" name="Rectangle 36"/>
          <p:cNvSpPr>
            <a:spLocks noChangeArrowheads="1"/>
          </p:cNvSpPr>
          <p:nvPr/>
        </p:nvSpPr>
        <p:spPr bwMode="auto">
          <a:xfrm>
            <a:off x="2514600" y="45720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9233" name="Freeform 40"/>
          <p:cNvSpPr>
            <a:spLocks/>
          </p:cNvSpPr>
          <p:nvPr/>
        </p:nvSpPr>
        <p:spPr bwMode="auto">
          <a:xfrm>
            <a:off x="2667000" y="4586288"/>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xmlns="">
                <a:solidFill>
                  <a:srgbClr val="FFFFFF"/>
                </a:solidFill>
              </a14:hiddenFill>
            </a:ext>
          </a:extLst>
        </p:spPr>
        <p:txBody>
          <a:bodyPr wrap="none"/>
          <a:lstStyle/>
          <a:p>
            <a:endParaRPr lang="en-US"/>
          </a:p>
        </p:txBody>
      </p:sp>
      <p:sp>
        <p:nvSpPr>
          <p:cNvPr id="9234" name="Rectangle 44"/>
          <p:cNvSpPr>
            <a:spLocks noChangeArrowheads="1"/>
          </p:cNvSpPr>
          <p:nvPr/>
        </p:nvSpPr>
        <p:spPr bwMode="auto">
          <a:xfrm>
            <a:off x="3429000" y="45720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9235" name="Rectangle 45"/>
          <p:cNvSpPr>
            <a:spLocks noChangeArrowheads="1"/>
          </p:cNvSpPr>
          <p:nvPr/>
        </p:nvSpPr>
        <p:spPr bwMode="auto">
          <a:xfrm>
            <a:off x="3733800" y="45720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9236" name="Rectangle 46"/>
          <p:cNvSpPr>
            <a:spLocks noChangeArrowheads="1"/>
          </p:cNvSpPr>
          <p:nvPr/>
        </p:nvSpPr>
        <p:spPr bwMode="auto">
          <a:xfrm>
            <a:off x="4038600" y="45720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9237" name="Freeform 47"/>
          <p:cNvSpPr>
            <a:spLocks/>
          </p:cNvSpPr>
          <p:nvPr/>
        </p:nvSpPr>
        <p:spPr bwMode="auto">
          <a:xfrm>
            <a:off x="4191000" y="4586288"/>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xmlns="">
                <a:solidFill>
                  <a:srgbClr val="FFFFFF"/>
                </a:solidFill>
              </a14:hiddenFill>
            </a:ext>
          </a:extLst>
        </p:spPr>
        <p:txBody>
          <a:bodyPr wrap="none"/>
          <a:lstStyle/>
          <a:p>
            <a:endParaRPr lang="en-US"/>
          </a:p>
        </p:txBody>
      </p:sp>
      <p:sp>
        <p:nvSpPr>
          <p:cNvPr id="9238" name="Rectangle 50"/>
          <p:cNvSpPr>
            <a:spLocks noChangeArrowheads="1"/>
          </p:cNvSpPr>
          <p:nvPr/>
        </p:nvSpPr>
        <p:spPr bwMode="auto">
          <a:xfrm>
            <a:off x="4953000" y="45720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9239" name="Rectangle 51"/>
          <p:cNvSpPr>
            <a:spLocks noChangeArrowheads="1"/>
          </p:cNvSpPr>
          <p:nvPr/>
        </p:nvSpPr>
        <p:spPr bwMode="auto">
          <a:xfrm>
            <a:off x="5257800" y="45720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9240" name="Rectangle 52"/>
          <p:cNvSpPr>
            <a:spLocks noChangeArrowheads="1"/>
          </p:cNvSpPr>
          <p:nvPr/>
        </p:nvSpPr>
        <p:spPr bwMode="auto">
          <a:xfrm>
            <a:off x="5562600" y="45720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9241" name="Freeform 53"/>
          <p:cNvSpPr>
            <a:spLocks/>
          </p:cNvSpPr>
          <p:nvPr/>
        </p:nvSpPr>
        <p:spPr bwMode="auto">
          <a:xfrm>
            <a:off x="5715000" y="4586288"/>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xmlns="">
                <a:solidFill>
                  <a:srgbClr val="FFFFFF"/>
                </a:solidFill>
              </a14:hiddenFill>
            </a:ext>
          </a:extLst>
        </p:spPr>
        <p:txBody>
          <a:bodyPr wrap="none"/>
          <a:lstStyle/>
          <a:p>
            <a:endParaRPr lang="en-US"/>
          </a:p>
        </p:txBody>
      </p:sp>
      <p:sp>
        <p:nvSpPr>
          <p:cNvPr id="9242" name="Rectangle 56"/>
          <p:cNvSpPr>
            <a:spLocks noChangeArrowheads="1"/>
          </p:cNvSpPr>
          <p:nvPr/>
        </p:nvSpPr>
        <p:spPr bwMode="auto">
          <a:xfrm>
            <a:off x="6477000" y="45720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9243" name="Rectangle 57"/>
          <p:cNvSpPr>
            <a:spLocks noChangeArrowheads="1"/>
          </p:cNvSpPr>
          <p:nvPr/>
        </p:nvSpPr>
        <p:spPr bwMode="auto">
          <a:xfrm>
            <a:off x="6781800" y="45720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9244" name="Rectangle 58"/>
          <p:cNvSpPr>
            <a:spLocks noChangeArrowheads="1"/>
          </p:cNvSpPr>
          <p:nvPr/>
        </p:nvSpPr>
        <p:spPr bwMode="auto">
          <a:xfrm>
            <a:off x="7086600" y="45720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9245" name="Freeform 41"/>
          <p:cNvSpPr>
            <a:spLocks/>
          </p:cNvSpPr>
          <p:nvPr/>
        </p:nvSpPr>
        <p:spPr bwMode="auto">
          <a:xfrm rot="10800000">
            <a:off x="2819400" y="4738688"/>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xmlns="">
                <a:solidFill>
                  <a:srgbClr val="FFFFFF"/>
                </a:solidFill>
              </a14:hiddenFill>
            </a:ext>
          </a:extLst>
        </p:spPr>
        <p:txBody>
          <a:bodyPr wrap="none"/>
          <a:lstStyle/>
          <a:p>
            <a:endParaRPr lang="en-US"/>
          </a:p>
        </p:txBody>
      </p:sp>
      <p:sp>
        <p:nvSpPr>
          <p:cNvPr id="9246" name="Freeform 48"/>
          <p:cNvSpPr>
            <a:spLocks/>
          </p:cNvSpPr>
          <p:nvPr/>
        </p:nvSpPr>
        <p:spPr bwMode="auto">
          <a:xfrm rot="10800000">
            <a:off x="4343400" y="4738688"/>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xmlns="">
                <a:solidFill>
                  <a:srgbClr val="FFFFFF"/>
                </a:solidFill>
              </a14:hiddenFill>
            </a:ext>
          </a:extLst>
        </p:spPr>
        <p:txBody>
          <a:bodyPr wrap="none"/>
          <a:lstStyle/>
          <a:p>
            <a:endParaRPr lang="en-US"/>
          </a:p>
        </p:txBody>
      </p:sp>
      <p:sp>
        <p:nvSpPr>
          <p:cNvPr id="9247" name="Freeform 54"/>
          <p:cNvSpPr>
            <a:spLocks/>
          </p:cNvSpPr>
          <p:nvPr/>
        </p:nvSpPr>
        <p:spPr bwMode="auto">
          <a:xfrm rot="10800000">
            <a:off x="5867400" y="4738688"/>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xmlns="">
                <a:solidFill>
                  <a:srgbClr val="FFFFFF"/>
                </a:solidFill>
              </a14:hiddenFill>
            </a:ext>
          </a:extLst>
        </p:spPr>
        <p:txBody>
          <a:bodyPr wrap="none"/>
          <a:lstStyle/>
          <a:p>
            <a:endParaRPr lang="en-US"/>
          </a:p>
        </p:txBody>
      </p:sp>
      <p:sp>
        <p:nvSpPr>
          <p:cNvPr id="9248" name="Freeform 63"/>
          <p:cNvSpPr>
            <a:spLocks/>
          </p:cNvSpPr>
          <p:nvPr/>
        </p:nvSpPr>
        <p:spPr bwMode="auto">
          <a:xfrm>
            <a:off x="2289175" y="4724400"/>
            <a:ext cx="168275" cy="552450"/>
          </a:xfrm>
          <a:custGeom>
            <a:avLst/>
            <a:gdLst>
              <a:gd name="T0" fmla="*/ 73025 w 106"/>
              <a:gd name="T1" fmla="*/ 0 h 348"/>
              <a:gd name="T2" fmla="*/ 15875 w 106"/>
              <a:gd name="T3" fmla="*/ 295275 h 348"/>
              <a:gd name="T4" fmla="*/ 168275 w 106"/>
              <a:gd name="T5" fmla="*/ 552450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xmlns="">
                <a:solidFill>
                  <a:srgbClr val="FFFFFF"/>
                </a:solidFill>
              </a14:hiddenFill>
            </a:ext>
          </a:extLst>
        </p:spPr>
        <p:txBody>
          <a:bodyPr wrap="none"/>
          <a:lstStyle/>
          <a:p>
            <a:endParaRPr lang="en-US"/>
          </a:p>
        </p:txBody>
      </p:sp>
      <p:sp>
        <p:nvSpPr>
          <p:cNvPr id="9249" name="Freeform 64"/>
          <p:cNvSpPr>
            <a:spLocks/>
          </p:cNvSpPr>
          <p:nvPr/>
        </p:nvSpPr>
        <p:spPr bwMode="auto">
          <a:xfrm>
            <a:off x="3810000" y="4724400"/>
            <a:ext cx="168275" cy="552450"/>
          </a:xfrm>
          <a:custGeom>
            <a:avLst/>
            <a:gdLst>
              <a:gd name="T0" fmla="*/ 73025 w 106"/>
              <a:gd name="T1" fmla="*/ 0 h 348"/>
              <a:gd name="T2" fmla="*/ 15875 w 106"/>
              <a:gd name="T3" fmla="*/ 295275 h 348"/>
              <a:gd name="T4" fmla="*/ 168275 w 106"/>
              <a:gd name="T5" fmla="*/ 552450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xmlns="">
                <a:solidFill>
                  <a:srgbClr val="FFFFFF"/>
                </a:solidFill>
              </a14:hiddenFill>
            </a:ext>
          </a:extLst>
        </p:spPr>
        <p:txBody>
          <a:bodyPr wrap="none"/>
          <a:lstStyle/>
          <a:p>
            <a:endParaRPr lang="en-US"/>
          </a:p>
        </p:txBody>
      </p:sp>
      <p:sp>
        <p:nvSpPr>
          <p:cNvPr id="9250" name="Freeform 65"/>
          <p:cNvSpPr>
            <a:spLocks/>
          </p:cNvSpPr>
          <p:nvPr/>
        </p:nvSpPr>
        <p:spPr bwMode="auto">
          <a:xfrm>
            <a:off x="5330825" y="4724400"/>
            <a:ext cx="168275" cy="552450"/>
          </a:xfrm>
          <a:custGeom>
            <a:avLst/>
            <a:gdLst>
              <a:gd name="T0" fmla="*/ 73025 w 106"/>
              <a:gd name="T1" fmla="*/ 0 h 348"/>
              <a:gd name="T2" fmla="*/ 15875 w 106"/>
              <a:gd name="T3" fmla="*/ 295275 h 348"/>
              <a:gd name="T4" fmla="*/ 168275 w 106"/>
              <a:gd name="T5" fmla="*/ 552450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xmlns="">
                <a:solidFill>
                  <a:srgbClr val="FFFFFF"/>
                </a:solidFill>
              </a14:hiddenFill>
            </a:ext>
          </a:extLst>
        </p:spPr>
        <p:txBody>
          <a:bodyPr wrap="none"/>
          <a:lstStyle/>
          <a:p>
            <a:endParaRPr lang="en-US"/>
          </a:p>
        </p:txBody>
      </p:sp>
      <p:sp>
        <p:nvSpPr>
          <p:cNvPr id="9251" name="Freeform 66"/>
          <p:cNvSpPr>
            <a:spLocks/>
          </p:cNvSpPr>
          <p:nvPr/>
        </p:nvSpPr>
        <p:spPr bwMode="auto">
          <a:xfrm>
            <a:off x="6851650" y="4724400"/>
            <a:ext cx="168275" cy="552450"/>
          </a:xfrm>
          <a:custGeom>
            <a:avLst/>
            <a:gdLst>
              <a:gd name="T0" fmla="*/ 73025 w 106"/>
              <a:gd name="T1" fmla="*/ 0 h 348"/>
              <a:gd name="T2" fmla="*/ 15875 w 106"/>
              <a:gd name="T3" fmla="*/ 295275 h 348"/>
              <a:gd name="T4" fmla="*/ 168275 w 106"/>
              <a:gd name="T5" fmla="*/ 552450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xmlns="">
                <a:solidFill>
                  <a:srgbClr val="FFFFFF"/>
                </a:solidFill>
              </a14:hiddenFill>
            </a:ext>
          </a:extLst>
        </p:spPr>
        <p:txBody>
          <a:bodyPr wrap="none"/>
          <a:lstStyle/>
          <a:p>
            <a:endParaRPr lang="en-US"/>
          </a:p>
        </p:txBody>
      </p:sp>
      <p:pic>
        <p:nvPicPr>
          <p:cNvPr id="9252" name="Picture 67"/>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124075" y="5308600"/>
            <a:ext cx="685800" cy="835025"/>
          </a:xfrm>
          <a:prstGeom prst="rect">
            <a:avLst/>
          </a:prstGeom>
          <a:solidFill>
            <a:schemeClr val="folHlink"/>
          </a:solidFill>
          <a:ln w="19050">
            <a:solidFill>
              <a:schemeClr val="tx2"/>
            </a:solidFill>
            <a:miter lim="800000"/>
            <a:headEnd/>
            <a:tailEnd/>
          </a:ln>
        </p:spPr>
      </p:pic>
      <p:pic>
        <p:nvPicPr>
          <p:cNvPr id="9253" name="Picture 68"/>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651250" y="5308600"/>
            <a:ext cx="685800" cy="803275"/>
          </a:xfrm>
          <a:prstGeom prst="rect">
            <a:avLst/>
          </a:prstGeom>
          <a:solidFill>
            <a:schemeClr val="folHlink"/>
          </a:solidFill>
          <a:ln w="19050">
            <a:solidFill>
              <a:schemeClr val="tx2"/>
            </a:solidFill>
            <a:miter lim="800000"/>
            <a:headEnd/>
            <a:tailEnd/>
          </a:ln>
        </p:spPr>
      </p:pic>
      <p:pic>
        <p:nvPicPr>
          <p:cNvPr id="9254" name="Picture 69"/>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705600" y="5308600"/>
            <a:ext cx="685800" cy="612775"/>
          </a:xfrm>
          <a:prstGeom prst="rect">
            <a:avLst/>
          </a:prstGeom>
          <a:solidFill>
            <a:schemeClr val="folHlink"/>
          </a:solidFill>
          <a:ln w="19050">
            <a:solidFill>
              <a:schemeClr val="tx2"/>
            </a:solidFill>
            <a:miter lim="800000"/>
            <a:headEnd/>
            <a:tailEnd/>
          </a:ln>
        </p:spPr>
      </p:pic>
      <p:pic>
        <p:nvPicPr>
          <p:cNvPr id="9255" name="Picture 70"/>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5178425" y="5308600"/>
            <a:ext cx="685800" cy="663575"/>
          </a:xfrm>
          <a:prstGeom prst="rect">
            <a:avLst/>
          </a:prstGeom>
          <a:solidFill>
            <a:schemeClr val="folHlink"/>
          </a:solidFill>
          <a:ln w="19050">
            <a:solidFill>
              <a:schemeClr val="tx2"/>
            </a:solidFill>
            <a:miter lim="800000"/>
            <a:headEnd/>
            <a:tailEnd/>
          </a:ln>
        </p:spPr>
      </p:pic>
      <p:sp>
        <p:nvSpPr>
          <p:cNvPr id="9256" name="Rectangle 72"/>
          <p:cNvSpPr>
            <a:spLocks noChangeArrowheads="1"/>
          </p:cNvSpPr>
          <p:nvPr/>
        </p:nvSpPr>
        <p:spPr bwMode="auto">
          <a:xfrm>
            <a:off x="8001000" y="45720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9257" name="Rectangle 73"/>
          <p:cNvSpPr>
            <a:spLocks noChangeArrowheads="1"/>
          </p:cNvSpPr>
          <p:nvPr/>
        </p:nvSpPr>
        <p:spPr bwMode="auto">
          <a:xfrm>
            <a:off x="990600" y="45720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9258" name="Freeform 74"/>
          <p:cNvSpPr>
            <a:spLocks/>
          </p:cNvSpPr>
          <p:nvPr/>
        </p:nvSpPr>
        <p:spPr bwMode="auto">
          <a:xfrm>
            <a:off x="7239000" y="4572000"/>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xmlns="">
                <a:solidFill>
                  <a:srgbClr val="FFFFFF"/>
                </a:solidFill>
              </a14:hiddenFill>
            </a:ext>
          </a:extLst>
        </p:spPr>
        <p:txBody>
          <a:bodyPr wrap="none"/>
          <a:lstStyle/>
          <a:p>
            <a:endParaRPr lang="en-US"/>
          </a:p>
        </p:txBody>
      </p:sp>
      <p:sp>
        <p:nvSpPr>
          <p:cNvPr id="9259" name="Freeform 75"/>
          <p:cNvSpPr>
            <a:spLocks/>
          </p:cNvSpPr>
          <p:nvPr/>
        </p:nvSpPr>
        <p:spPr bwMode="auto">
          <a:xfrm rot="10800000">
            <a:off x="7391400" y="4724400"/>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xmlns="">
                <a:solidFill>
                  <a:srgbClr val="FFFFFF"/>
                </a:solidFill>
              </a14:hiddenFill>
            </a:ext>
          </a:extLst>
        </p:spPr>
        <p:txBody>
          <a:bodyPr wrap="none"/>
          <a:lstStyle/>
          <a:p>
            <a:endParaRPr lang="en-US"/>
          </a:p>
        </p:txBody>
      </p:sp>
      <p:sp>
        <p:nvSpPr>
          <p:cNvPr id="9260" name="Freeform 76"/>
          <p:cNvSpPr>
            <a:spLocks/>
          </p:cNvSpPr>
          <p:nvPr/>
        </p:nvSpPr>
        <p:spPr bwMode="auto">
          <a:xfrm>
            <a:off x="1143000" y="4572000"/>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xmlns="">
                <a:solidFill>
                  <a:srgbClr val="FFFFFF"/>
                </a:solidFill>
              </a14:hiddenFill>
            </a:ext>
          </a:extLst>
        </p:spPr>
        <p:txBody>
          <a:bodyPr wrap="none"/>
          <a:lstStyle/>
          <a:p>
            <a:endParaRPr lang="en-US"/>
          </a:p>
        </p:txBody>
      </p:sp>
      <p:sp>
        <p:nvSpPr>
          <p:cNvPr id="9261" name="Freeform 77"/>
          <p:cNvSpPr>
            <a:spLocks/>
          </p:cNvSpPr>
          <p:nvPr/>
        </p:nvSpPr>
        <p:spPr bwMode="auto">
          <a:xfrm rot="10800000">
            <a:off x="1295400" y="4724400"/>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xmlns="">
                <a:solidFill>
                  <a:srgbClr val="FFFFFF"/>
                </a:solidFill>
              </a14:hiddenFill>
            </a:ext>
          </a:extLst>
        </p:spPr>
        <p:txBody>
          <a:bodyPr wrap="none"/>
          <a:lstStyle/>
          <a:p>
            <a:endParaRPr lang="en-US"/>
          </a:p>
        </p:txBody>
      </p:sp>
      <p:sp>
        <p:nvSpPr>
          <p:cNvPr id="9262" name="Text Box 78"/>
          <p:cNvSpPr txBox="1">
            <a:spLocks noChangeArrowheads="1"/>
          </p:cNvSpPr>
          <p:nvPr/>
        </p:nvSpPr>
        <p:spPr bwMode="auto">
          <a:xfrm>
            <a:off x="7693025" y="4114800"/>
            <a:ext cx="838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2000"/>
              <a:t>trailer</a:t>
            </a:r>
          </a:p>
        </p:txBody>
      </p:sp>
      <p:sp>
        <p:nvSpPr>
          <p:cNvPr id="9263" name="Text Box 79"/>
          <p:cNvSpPr txBox="1">
            <a:spLocks noChangeArrowheads="1"/>
          </p:cNvSpPr>
          <p:nvPr/>
        </p:nvSpPr>
        <p:spPr bwMode="auto">
          <a:xfrm>
            <a:off x="625475" y="4191000"/>
            <a:ext cx="9572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2000"/>
              <a:t>header</a:t>
            </a:r>
          </a:p>
        </p:txBody>
      </p:sp>
      <p:sp>
        <p:nvSpPr>
          <p:cNvPr id="9264" name="AutoShape 82"/>
          <p:cNvSpPr>
            <a:spLocks noChangeArrowheads="1"/>
          </p:cNvSpPr>
          <p:nvPr/>
        </p:nvSpPr>
        <p:spPr bwMode="auto">
          <a:xfrm>
            <a:off x="1676400" y="4191000"/>
            <a:ext cx="5867400" cy="838200"/>
          </a:xfrm>
          <a:prstGeom prst="roundRect">
            <a:avLst>
              <a:gd name="adj" fmla="val 16667"/>
            </a:avLst>
          </a:prstGeom>
          <a:noFill/>
          <a:ln w="9525">
            <a:solidFill>
              <a:schemeClr val="tx1"/>
            </a:solidFill>
            <a:prstDash val="lg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9265" name="Text Box 83"/>
          <p:cNvSpPr txBox="1">
            <a:spLocks noChangeArrowheads="1"/>
          </p:cNvSpPr>
          <p:nvPr/>
        </p:nvSpPr>
        <p:spPr bwMode="auto">
          <a:xfrm>
            <a:off x="5611813" y="4175125"/>
            <a:ext cx="19319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2000"/>
              <a:t>nodes/positions</a:t>
            </a:r>
          </a:p>
        </p:txBody>
      </p:sp>
      <p:sp>
        <p:nvSpPr>
          <p:cNvPr id="9266" name="AutoShape 84"/>
          <p:cNvSpPr>
            <a:spLocks noChangeArrowheads="1"/>
          </p:cNvSpPr>
          <p:nvPr/>
        </p:nvSpPr>
        <p:spPr bwMode="auto">
          <a:xfrm>
            <a:off x="1905000" y="5181600"/>
            <a:ext cx="5638800" cy="1143000"/>
          </a:xfrm>
          <a:prstGeom prst="roundRect">
            <a:avLst>
              <a:gd name="adj" fmla="val 16667"/>
            </a:avLst>
          </a:prstGeom>
          <a:noFill/>
          <a:ln w="9525">
            <a:solidFill>
              <a:schemeClr val="tx2"/>
            </a:solidFill>
            <a:prstDash val="lg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9267" name="Text Box 85"/>
          <p:cNvSpPr txBox="1">
            <a:spLocks noChangeArrowheads="1"/>
          </p:cNvSpPr>
          <p:nvPr/>
        </p:nvSpPr>
        <p:spPr bwMode="auto">
          <a:xfrm>
            <a:off x="6348413" y="5943600"/>
            <a:ext cx="11953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2000">
                <a:solidFill>
                  <a:schemeClr val="tx2"/>
                </a:solidFill>
              </a:rPr>
              <a:t>elements</a:t>
            </a:r>
          </a:p>
        </p:txBody>
      </p:sp>
      <p:sp>
        <p:nvSpPr>
          <p:cNvPr id="9268" name="Text Box 87"/>
          <p:cNvSpPr txBox="1">
            <a:spLocks noChangeArrowheads="1"/>
          </p:cNvSpPr>
          <p:nvPr/>
        </p:nvSpPr>
        <p:spPr bwMode="auto">
          <a:xfrm>
            <a:off x="7924800" y="3048000"/>
            <a:ext cx="736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2000"/>
              <a:t>node</a:t>
            </a:r>
          </a:p>
        </p:txBody>
      </p:sp>
      <p:sp>
        <p:nvSpPr>
          <p:cNvPr id="9269" name="AutoShape 88"/>
          <p:cNvSpPr>
            <a:spLocks noChangeArrowheads="1"/>
          </p:cNvSpPr>
          <p:nvPr/>
        </p:nvSpPr>
        <p:spPr bwMode="auto">
          <a:xfrm>
            <a:off x="5486400" y="1600200"/>
            <a:ext cx="3200400" cy="1905000"/>
          </a:xfrm>
          <a:prstGeom prst="roundRect">
            <a:avLst>
              <a:gd name="adj" fmla="val 16667"/>
            </a:avLst>
          </a:prstGeom>
          <a:noFill/>
          <a:ln w="9525">
            <a:solidFill>
              <a:schemeClr val="tx1"/>
            </a:solidFill>
            <a:prstDash val="lg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9270" name="Date Placeholder 54"/>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7F586-D7B9-2C68-C52E-3D08DECB3BAF}"/>
              </a:ext>
            </a:extLst>
          </p:cNvPr>
          <p:cNvSpPr>
            <a:spLocks noGrp="1"/>
          </p:cNvSpPr>
          <p:nvPr>
            <p:ph type="title"/>
          </p:nvPr>
        </p:nvSpPr>
        <p:spPr>
          <a:xfrm>
            <a:off x="609480" y="266843"/>
            <a:ext cx="7772040" cy="1218795"/>
          </a:xfrm>
        </p:spPr>
        <p:txBody>
          <a:bodyPr/>
          <a:lstStyle/>
          <a:p>
            <a:r>
              <a:rPr lang="tr-TR" sz="4400" b="0" strike="noStrike" spc="-1" dirty="0" err="1">
                <a:solidFill>
                  <a:srgbClr val="BE2D00"/>
                </a:solidFill>
                <a:latin typeface="Tahoma"/>
                <a:ea typeface="ＭＳ Ｐゴシック"/>
              </a:rPr>
              <a:t>Linked</a:t>
            </a:r>
            <a:r>
              <a:rPr lang="tr-TR" sz="4400" b="0" strike="noStrike" spc="-1" dirty="0">
                <a:solidFill>
                  <a:srgbClr val="BE2D00"/>
                </a:solidFill>
                <a:latin typeface="Tahoma"/>
                <a:ea typeface="ＭＳ Ｐゴシック"/>
              </a:rPr>
              <a:t> </a:t>
            </a:r>
            <a:r>
              <a:rPr lang="tr-TR" sz="4400" b="0" strike="noStrike" spc="-1" dirty="0" err="1">
                <a:solidFill>
                  <a:srgbClr val="BE2D00"/>
                </a:solidFill>
                <a:latin typeface="Tahoma"/>
                <a:ea typeface="ＭＳ Ｐゴシック"/>
              </a:rPr>
              <a:t>List</a:t>
            </a:r>
            <a:r>
              <a:rPr lang="en-US" sz="4400" b="0" strike="noStrike" spc="-1" dirty="0">
                <a:solidFill>
                  <a:srgbClr val="BE2D00"/>
                </a:solidFill>
                <a:latin typeface="Tahoma"/>
                <a:ea typeface="ＭＳ Ｐゴシック"/>
              </a:rPr>
              <a:t>-based </a:t>
            </a:r>
            <a:r>
              <a:rPr lang="tr-TR" sz="4400" b="0" strike="noStrike" spc="-1" dirty="0" err="1">
                <a:solidFill>
                  <a:srgbClr val="BE2D00"/>
                </a:solidFill>
                <a:latin typeface="Tahoma"/>
                <a:ea typeface="ＭＳ Ｐゴシック"/>
              </a:rPr>
              <a:t>Deque</a:t>
            </a:r>
            <a:br>
              <a:rPr lang="en-US" sz="4400" b="0" strike="noStrike" spc="-1" dirty="0">
                <a:solidFill>
                  <a:srgbClr val="40458C"/>
                </a:solidFill>
                <a:latin typeface="Tahoma"/>
              </a:rPr>
            </a:br>
            <a:endParaRPr lang="en-TR" dirty="0"/>
          </a:p>
        </p:txBody>
      </p:sp>
      <p:pic>
        <p:nvPicPr>
          <p:cNvPr id="5" name="Picture 4">
            <a:extLst>
              <a:ext uri="{FF2B5EF4-FFF2-40B4-BE49-F238E27FC236}">
                <a16:creationId xmlns:a16="http://schemas.microsoft.com/office/drawing/2014/main" id="{DC8CB187-4C04-744E-CB6D-9E94A4375842}"/>
              </a:ext>
            </a:extLst>
          </p:cNvPr>
          <p:cNvPicPr>
            <a:picLocks noChangeAspect="1"/>
          </p:cNvPicPr>
          <p:nvPr/>
        </p:nvPicPr>
        <p:blipFill>
          <a:blip r:embed="rId2"/>
          <a:stretch>
            <a:fillRect/>
          </a:stretch>
        </p:blipFill>
        <p:spPr>
          <a:xfrm>
            <a:off x="874756" y="1738527"/>
            <a:ext cx="6134100" cy="736600"/>
          </a:xfrm>
          <a:prstGeom prst="rect">
            <a:avLst/>
          </a:prstGeom>
        </p:spPr>
      </p:pic>
      <p:sp>
        <p:nvSpPr>
          <p:cNvPr id="6" name="TextBox 5">
            <a:extLst>
              <a:ext uri="{FF2B5EF4-FFF2-40B4-BE49-F238E27FC236}">
                <a16:creationId xmlns:a16="http://schemas.microsoft.com/office/drawing/2014/main" id="{C9211880-07A7-7600-B9D5-D1CB240D0E75}"/>
              </a:ext>
            </a:extLst>
          </p:cNvPr>
          <p:cNvSpPr txBox="1"/>
          <p:nvPr/>
        </p:nvSpPr>
        <p:spPr>
          <a:xfrm>
            <a:off x="803189" y="3138616"/>
            <a:ext cx="6594241" cy="3215752"/>
          </a:xfrm>
          <a:prstGeom prst="rect">
            <a:avLst/>
          </a:prstGeom>
          <a:noFill/>
        </p:spPr>
        <p:txBody>
          <a:bodyPr wrap="none" rtlCol="0">
            <a:spAutoFit/>
          </a:bodyPr>
          <a:lstStyle/>
          <a:p>
            <a:pPr marL="343080" indent="-342720">
              <a:lnSpc>
                <a:spcPct val="100000"/>
              </a:lnSpc>
              <a:spcBef>
                <a:spcPts val="400"/>
              </a:spcBef>
              <a:buClr>
                <a:srgbClr val="40458C"/>
              </a:buClr>
              <a:buSzPct val="60000"/>
              <a:buFont typeface="Wingdings" charset="2"/>
              <a:buChar char=""/>
            </a:pPr>
            <a:r>
              <a:rPr lang="en-US" sz="1600" b="0" strike="noStrike" spc="-1" dirty="0">
                <a:solidFill>
                  <a:srgbClr val="40458C"/>
                </a:solidFill>
                <a:latin typeface="Tahoma"/>
                <a:ea typeface="ＭＳ Ｐゴシック"/>
              </a:rPr>
              <a:t>Main queue operations:</a:t>
            </a:r>
            <a:endParaRPr lang="en-US" sz="1600" b="0" strike="noStrike" spc="-1" dirty="0">
              <a:solidFill>
                <a:srgbClr val="40458C"/>
              </a:solidFill>
              <a:latin typeface="Tahoma"/>
            </a:endParaRPr>
          </a:p>
          <a:p>
            <a:pPr marL="743040" lvl="1" indent="-285480">
              <a:lnSpc>
                <a:spcPct val="100000"/>
              </a:lnSpc>
              <a:spcBef>
                <a:spcPts val="360"/>
              </a:spcBef>
              <a:buClr>
                <a:srgbClr val="40458C"/>
              </a:buClr>
              <a:buSzPct val="60000"/>
              <a:buFont typeface="Wingdings" charset="2"/>
              <a:buChar char=""/>
            </a:pPr>
            <a:r>
              <a:rPr lang="tr-TR" sz="1400" b="0" strike="noStrike" spc="-1" dirty="0" err="1">
                <a:solidFill>
                  <a:srgbClr val="BE2D00"/>
                </a:solidFill>
                <a:latin typeface="Tahoma"/>
                <a:ea typeface="ＭＳ Ｐゴシック"/>
              </a:rPr>
              <a:t>addFirst</a:t>
            </a:r>
            <a:r>
              <a:rPr lang="en-US" sz="1400" b="0" strike="noStrike" spc="-1" dirty="0">
                <a:solidFill>
                  <a:srgbClr val="40458C"/>
                </a:solidFill>
                <a:latin typeface="Tahoma"/>
                <a:ea typeface="ＭＳ Ｐゴシック"/>
              </a:rPr>
              <a:t>(</a:t>
            </a:r>
            <a:r>
              <a:rPr lang="tr-TR" sz="1400" b="0" strike="noStrike" spc="-1" dirty="0">
                <a:solidFill>
                  <a:srgbClr val="40458C"/>
                </a:solidFill>
                <a:latin typeface="Tahoma"/>
                <a:ea typeface="ＭＳ Ｐゴシック"/>
              </a:rPr>
              <a:t>e</a:t>
            </a:r>
            <a:r>
              <a:rPr lang="en-US" sz="1400" b="0" strike="noStrike" spc="-1" dirty="0">
                <a:solidFill>
                  <a:srgbClr val="40458C"/>
                </a:solidFill>
                <a:latin typeface="Tahoma"/>
                <a:ea typeface="ＭＳ Ｐゴシック"/>
              </a:rPr>
              <a:t>): inserts an element </a:t>
            </a:r>
            <a:r>
              <a:rPr lang="tr-TR" sz="1400" spc="-1" dirty="0">
                <a:solidFill>
                  <a:srgbClr val="40458C"/>
                </a:solidFill>
                <a:latin typeface="Tahoma"/>
                <a:ea typeface="ＭＳ Ｐゴシック"/>
              </a:rPr>
              <a:t>at </a:t>
            </a:r>
            <a:r>
              <a:rPr lang="tr-TR" sz="1400" spc="-1" dirty="0" err="1">
                <a:solidFill>
                  <a:srgbClr val="40458C"/>
                </a:solidFill>
                <a:latin typeface="Tahoma"/>
                <a:ea typeface="ＭＳ Ｐゴシック"/>
              </a:rPr>
              <a:t>the</a:t>
            </a:r>
            <a:r>
              <a:rPr lang="tr-TR" sz="1400" b="0" strike="noStrike" spc="-1" dirty="0">
                <a:solidFill>
                  <a:srgbClr val="40458C"/>
                </a:solidFill>
                <a:latin typeface="Tahoma"/>
                <a:ea typeface="ＭＳ Ｐゴシック"/>
              </a:rPr>
              <a:t> </a:t>
            </a:r>
            <a:r>
              <a:rPr lang="tr-TR" sz="1400" b="0" strike="noStrike" spc="-1" dirty="0" err="1">
                <a:solidFill>
                  <a:srgbClr val="40458C"/>
                </a:solidFill>
                <a:latin typeface="Tahoma"/>
                <a:ea typeface="ＭＳ Ｐゴシック"/>
              </a:rPr>
              <a:t>header</a:t>
            </a:r>
            <a:endParaRPr lang="tr-TR" sz="1400" b="0" strike="noStrike" spc="-1" dirty="0">
              <a:solidFill>
                <a:srgbClr val="40458C"/>
              </a:solidFill>
              <a:latin typeface="Tahoma"/>
              <a:ea typeface="ＭＳ Ｐゴシック"/>
            </a:endParaRPr>
          </a:p>
          <a:p>
            <a:pPr marL="743040" lvl="1" indent="-285480">
              <a:lnSpc>
                <a:spcPct val="100000"/>
              </a:lnSpc>
              <a:spcBef>
                <a:spcPts val="360"/>
              </a:spcBef>
              <a:buClr>
                <a:srgbClr val="40458C"/>
              </a:buClr>
              <a:buSzPct val="60000"/>
              <a:buFont typeface="Wingdings" charset="2"/>
              <a:buChar char=""/>
            </a:pPr>
            <a:r>
              <a:rPr lang="tr-TR" sz="1400" spc="-1" dirty="0" err="1">
                <a:solidFill>
                  <a:srgbClr val="BE2D00"/>
                </a:solidFill>
                <a:latin typeface="Tahoma"/>
                <a:ea typeface="ＭＳ Ｐゴシック"/>
              </a:rPr>
              <a:t>addLast</a:t>
            </a:r>
            <a:r>
              <a:rPr lang="en-US" sz="1400" spc="-1" dirty="0">
                <a:solidFill>
                  <a:srgbClr val="40458C"/>
                </a:solidFill>
                <a:latin typeface="Tahoma"/>
                <a:ea typeface="ＭＳ Ｐゴシック"/>
              </a:rPr>
              <a:t>(</a:t>
            </a:r>
            <a:r>
              <a:rPr lang="tr-TR" sz="1400" spc="-1" dirty="0">
                <a:solidFill>
                  <a:srgbClr val="40458C"/>
                </a:solidFill>
                <a:latin typeface="Tahoma"/>
                <a:ea typeface="ＭＳ Ｐゴシック"/>
              </a:rPr>
              <a:t>e</a:t>
            </a:r>
            <a:r>
              <a:rPr lang="en-US" sz="1400" spc="-1" dirty="0">
                <a:solidFill>
                  <a:srgbClr val="40458C"/>
                </a:solidFill>
                <a:latin typeface="Tahoma"/>
                <a:ea typeface="ＭＳ Ｐゴシック"/>
              </a:rPr>
              <a:t>): inserts an element </a:t>
            </a:r>
            <a:r>
              <a:rPr lang="tr-TR" sz="1400" spc="-1" dirty="0">
                <a:solidFill>
                  <a:srgbClr val="40458C"/>
                </a:solidFill>
                <a:latin typeface="Tahoma"/>
                <a:ea typeface="ＭＳ Ｐゴシック"/>
              </a:rPr>
              <a:t>at </a:t>
            </a:r>
            <a:r>
              <a:rPr lang="tr-TR" sz="1400" spc="-1" dirty="0" err="1">
                <a:solidFill>
                  <a:srgbClr val="40458C"/>
                </a:solidFill>
                <a:latin typeface="Tahoma"/>
                <a:ea typeface="ＭＳ Ｐゴシック"/>
              </a:rPr>
              <a:t>the</a:t>
            </a:r>
            <a:r>
              <a:rPr lang="tr-TR" sz="1400" spc="-1" dirty="0">
                <a:solidFill>
                  <a:srgbClr val="40458C"/>
                </a:solidFill>
                <a:latin typeface="Tahoma"/>
                <a:ea typeface="ＭＳ Ｐゴシック"/>
              </a:rPr>
              <a:t> </a:t>
            </a:r>
            <a:r>
              <a:rPr lang="tr-TR" sz="1400" spc="-1" dirty="0" err="1">
                <a:solidFill>
                  <a:srgbClr val="40458C"/>
                </a:solidFill>
                <a:latin typeface="Tahoma"/>
                <a:ea typeface="ＭＳ Ｐゴシック"/>
              </a:rPr>
              <a:t>trailer</a:t>
            </a:r>
            <a:endParaRPr lang="tr-TR" sz="1400" spc="-1" dirty="0">
              <a:solidFill>
                <a:srgbClr val="40458C"/>
              </a:solidFill>
              <a:latin typeface="Tahoma"/>
              <a:ea typeface="ＭＳ Ｐゴシック"/>
            </a:endParaRPr>
          </a:p>
          <a:p>
            <a:pPr marL="743040" lvl="1" indent="-285480">
              <a:lnSpc>
                <a:spcPct val="100000"/>
              </a:lnSpc>
              <a:spcBef>
                <a:spcPts val="360"/>
              </a:spcBef>
              <a:buClr>
                <a:srgbClr val="40458C"/>
              </a:buClr>
              <a:buSzPct val="60000"/>
              <a:buFont typeface="Wingdings" charset="2"/>
              <a:buChar char=""/>
            </a:pPr>
            <a:r>
              <a:rPr lang="tr-TR" sz="1400" spc="-1" dirty="0">
                <a:solidFill>
                  <a:srgbClr val="BE2D00"/>
                </a:solidFill>
                <a:latin typeface="Tahoma"/>
                <a:ea typeface="ＭＳ Ｐゴシック"/>
              </a:rPr>
              <a:t>e </a:t>
            </a:r>
            <a:r>
              <a:rPr lang="tr-TR" sz="1400" spc="-1" dirty="0" err="1">
                <a:solidFill>
                  <a:srgbClr val="BE2D00"/>
                </a:solidFill>
                <a:latin typeface="Tahoma"/>
                <a:ea typeface="ＭＳ Ｐゴシック"/>
              </a:rPr>
              <a:t>removeFirst</a:t>
            </a:r>
            <a:r>
              <a:rPr lang="en-US" sz="1400" spc="-1" dirty="0">
                <a:solidFill>
                  <a:srgbClr val="40458C"/>
                </a:solidFill>
                <a:latin typeface="Tahoma"/>
                <a:ea typeface="ＭＳ Ｐゴシック"/>
              </a:rPr>
              <a:t>(): </a:t>
            </a:r>
            <a:r>
              <a:rPr lang="tr-TR" sz="1400" spc="-1" dirty="0" err="1">
                <a:solidFill>
                  <a:srgbClr val="40458C"/>
                </a:solidFill>
                <a:latin typeface="Tahoma"/>
                <a:ea typeface="ＭＳ Ｐゴシック"/>
              </a:rPr>
              <a:t>removes</a:t>
            </a:r>
            <a:r>
              <a:rPr lang="tr-TR" sz="1400" spc="-1" dirty="0">
                <a:solidFill>
                  <a:srgbClr val="40458C"/>
                </a:solidFill>
                <a:latin typeface="Tahoma"/>
                <a:ea typeface="ＭＳ Ｐゴシック"/>
              </a:rPr>
              <a:t> </a:t>
            </a:r>
            <a:r>
              <a:rPr lang="tr-TR" sz="1400" spc="-1" dirty="0" err="1">
                <a:solidFill>
                  <a:srgbClr val="40458C"/>
                </a:solidFill>
                <a:latin typeface="Tahoma"/>
                <a:ea typeface="ＭＳ Ｐゴシック"/>
              </a:rPr>
              <a:t>and</a:t>
            </a:r>
            <a:r>
              <a:rPr lang="tr-TR" sz="1400" spc="-1" dirty="0">
                <a:solidFill>
                  <a:srgbClr val="40458C"/>
                </a:solidFill>
                <a:latin typeface="Tahoma"/>
                <a:ea typeface="ＭＳ Ｐゴシック"/>
              </a:rPr>
              <a:t> </a:t>
            </a:r>
            <a:r>
              <a:rPr lang="tr-TR" sz="1400" spc="-1" dirty="0" err="1">
                <a:solidFill>
                  <a:srgbClr val="40458C"/>
                </a:solidFill>
                <a:latin typeface="Tahoma"/>
                <a:ea typeface="ＭＳ Ｐゴシック"/>
              </a:rPr>
              <a:t>returns</a:t>
            </a:r>
            <a:r>
              <a:rPr lang="tr-TR" sz="1400" spc="-1" dirty="0">
                <a:solidFill>
                  <a:srgbClr val="40458C"/>
                </a:solidFill>
                <a:latin typeface="Tahoma"/>
                <a:ea typeface="ＭＳ Ｐゴシック"/>
              </a:rPr>
              <a:t> </a:t>
            </a:r>
            <a:r>
              <a:rPr lang="tr-TR" sz="1400" spc="-1" dirty="0" err="1">
                <a:solidFill>
                  <a:srgbClr val="40458C"/>
                </a:solidFill>
                <a:latin typeface="Tahoma"/>
                <a:ea typeface="ＭＳ Ｐゴシック"/>
              </a:rPr>
              <a:t>the</a:t>
            </a:r>
            <a:r>
              <a:rPr lang="tr-TR" sz="1400" spc="-1" dirty="0">
                <a:solidFill>
                  <a:srgbClr val="40458C"/>
                </a:solidFill>
                <a:latin typeface="Tahoma"/>
                <a:ea typeface="ＭＳ Ｐゴシック"/>
              </a:rPr>
              <a:t> element at </a:t>
            </a:r>
            <a:r>
              <a:rPr lang="tr-TR" sz="1400" spc="-1" dirty="0" err="1">
                <a:solidFill>
                  <a:srgbClr val="40458C"/>
                </a:solidFill>
                <a:latin typeface="Tahoma"/>
                <a:ea typeface="ＭＳ Ｐゴシック"/>
              </a:rPr>
              <a:t>the</a:t>
            </a:r>
            <a:r>
              <a:rPr lang="tr-TR" sz="1400" spc="-1" dirty="0">
                <a:solidFill>
                  <a:srgbClr val="40458C"/>
                </a:solidFill>
                <a:latin typeface="Tahoma"/>
                <a:ea typeface="ＭＳ Ｐゴシック"/>
              </a:rPr>
              <a:t> </a:t>
            </a:r>
            <a:r>
              <a:rPr lang="tr-TR" sz="1400" spc="-1" dirty="0" err="1">
                <a:solidFill>
                  <a:srgbClr val="40458C"/>
                </a:solidFill>
                <a:latin typeface="Tahoma"/>
                <a:ea typeface="ＭＳ Ｐゴシック"/>
              </a:rPr>
              <a:t>header</a:t>
            </a:r>
            <a:endParaRPr lang="tr-TR" sz="1400" spc="-1" dirty="0">
              <a:solidFill>
                <a:srgbClr val="40458C"/>
              </a:solidFill>
              <a:latin typeface="Tahoma"/>
              <a:ea typeface="ＭＳ Ｐゴシック"/>
            </a:endParaRPr>
          </a:p>
          <a:p>
            <a:pPr marL="743040" lvl="1" indent="-285480">
              <a:spcBef>
                <a:spcPts val="360"/>
              </a:spcBef>
              <a:buClr>
                <a:srgbClr val="40458C"/>
              </a:buClr>
              <a:buSzPct val="60000"/>
              <a:buFont typeface="Wingdings" charset="2"/>
              <a:buChar char=""/>
            </a:pPr>
            <a:r>
              <a:rPr lang="tr-TR" sz="1400" spc="-1" dirty="0">
                <a:solidFill>
                  <a:srgbClr val="BE2D00"/>
                </a:solidFill>
                <a:latin typeface="Tahoma"/>
                <a:ea typeface="ＭＳ Ｐゴシック"/>
              </a:rPr>
              <a:t>e </a:t>
            </a:r>
            <a:r>
              <a:rPr lang="tr-TR" sz="1400" spc="-1" dirty="0" err="1">
                <a:solidFill>
                  <a:srgbClr val="BE2D00"/>
                </a:solidFill>
                <a:latin typeface="Tahoma"/>
                <a:ea typeface="ＭＳ Ｐゴシック"/>
              </a:rPr>
              <a:t>removeLast</a:t>
            </a:r>
            <a:r>
              <a:rPr lang="en-US" sz="1400" spc="-1" dirty="0">
                <a:solidFill>
                  <a:srgbClr val="40458C"/>
                </a:solidFill>
                <a:latin typeface="Tahoma"/>
                <a:ea typeface="ＭＳ Ｐゴシック"/>
              </a:rPr>
              <a:t>(): </a:t>
            </a:r>
            <a:r>
              <a:rPr lang="tr-TR" sz="1400" spc="-1" dirty="0" err="1">
                <a:solidFill>
                  <a:srgbClr val="40458C"/>
                </a:solidFill>
                <a:latin typeface="Tahoma"/>
                <a:ea typeface="ＭＳ Ｐゴシック"/>
              </a:rPr>
              <a:t>removes</a:t>
            </a:r>
            <a:r>
              <a:rPr lang="tr-TR" sz="1400" spc="-1" dirty="0">
                <a:solidFill>
                  <a:srgbClr val="40458C"/>
                </a:solidFill>
                <a:latin typeface="Tahoma"/>
                <a:ea typeface="ＭＳ Ｐゴシック"/>
              </a:rPr>
              <a:t> </a:t>
            </a:r>
            <a:r>
              <a:rPr lang="tr-TR" sz="1400" spc="-1" dirty="0" err="1">
                <a:solidFill>
                  <a:srgbClr val="40458C"/>
                </a:solidFill>
                <a:latin typeface="Tahoma"/>
                <a:ea typeface="ＭＳ Ｐゴシック"/>
              </a:rPr>
              <a:t>and</a:t>
            </a:r>
            <a:r>
              <a:rPr lang="tr-TR" sz="1400" spc="-1" dirty="0">
                <a:solidFill>
                  <a:srgbClr val="40458C"/>
                </a:solidFill>
                <a:latin typeface="Tahoma"/>
                <a:ea typeface="ＭＳ Ｐゴシック"/>
              </a:rPr>
              <a:t> </a:t>
            </a:r>
            <a:r>
              <a:rPr lang="tr-TR" sz="1400" spc="-1" dirty="0" err="1">
                <a:solidFill>
                  <a:srgbClr val="40458C"/>
                </a:solidFill>
                <a:latin typeface="Tahoma"/>
                <a:ea typeface="ＭＳ Ｐゴシック"/>
              </a:rPr>
              <a:t>returns</a:t>
            </a:r>
            <a:r>
              <a:rPr lang="tr-TR" sz="1400" spc="-1" dirty="0">
                <a:solidFill>
                  <a:srgbClr val="40458C"/>
                </a:solidFill>
                <a:latin typeface="Tahoma"/>
                <a:ea typeface="ＭＳ Ｐゴシック"/>
              </a:rPr>
              <a:t> </a:t>
            </a:r>
            <a:r>
              <a:rPr lang="tr-TR" sz="1400" spc="-1" dirty="0" err="1">
                <a:solidFill>
                  <a:srgbClr val="40458C"/>
                </a:solidFill>
                <a:latin typeface="Tahoma"/>
                <a:ea typeface="ＭＳ Ｐゴシック"/>
              </a:rPr>
              <a:t>the</a:t>
            </a:r>
            <a:r>
              <a:rPr lang="tr-TR" sz="1400" spc="-1" dirty="0">
                <a:solidFill>
                  <a:srgbClr val="40458C"/>
                </a:solidFill>
                <a:latin typeface="Tahoma"/>
                <a:ea typeface="ＭＳ Ｐゴシック"/>
              </a:rPr>
              <a:t> element at </a:t>
            </a:r>
            <a:r>
              <a:rPr lang="tr-TR" sz="1400" spc="-1" dirty="0" err="1">
                <a:solidFill>
                  <a:srgbClr val="40458C"/>
                </a:solidFill>
                <a:latin typeface="Tahoma"/>
                <a:ea typeface="ＭＳ Ｐゴシック"/>
              </a:rPr>
              <a:t>the</a:t>
            </a:r>
            <a:r>
              <a:rPr lang="tr-TR" sz="1400" spc="-1" dirty="0">
                <a:solidFill>
                  <a:srgbClr val="40458C"/>
                </a:solidFill>
                <a:latin typeface="Tahoma"/>
                <a:ea typeface="ＭＳ Ｐゴシック"/>
              </a:rPr>
              <a:t> </a:t>
            </a:r>
            <a:r>
              <a:rPr lang="tr-TR" sz="1400" spc="-1" dirty="0" err="1">
                <a:solidFill>
                  <a:srgbClr val="40458C"/>
                </a:solidFill>
                <a:latin typeface="Tahoma"/>
                <a:ea typeface="ＭＳ Ｐゴシック"/>
              </a:rPr>
              <a:t>trailer</a:t>
            </a:r>
            <a:r>
              <a:rPr lang="tr-TR" sz="1400" spc="-1" dirty="0">
                <a:solidFill>
                  <a:srgbClr val="40458C"/>
                </a:solidFill>
                <a:latin typeface="Tahoma"/>
                <a:ea typeface="ＭＳ Ｐゴシック"/>
              </a:rPr>
              <a:t> </a:t>
            </a:r>
          </a:p>
          <a:p>
            <a:pPr marL="457560" lvl="1">
              <a:spcBef>
                <a:spcPts val="360"/>
              </a:spcBef>
              <a:buClr>
                <a:srgbClr val="40458C"/>
              </a:buClr>
              <a:buSzPct val="60000"/>
            </a:pPr>
            <a:endParaRPr lang="tr-TR" sz="1400" spc="-1" dirty="0">
              <a:solidFill>
                <a:srgbClr val="40458C"/>
              </a:solidFill>
              <a:latin typeface="Tahoma"/>
              <a:ea typeface="ＭＳ Ｐゴシック"/>
            </a:endParaRPr>
          </a:p>
          <a:p>
            <a:pPr marL="343080" indent="-342720">
              <a:lnSpc>
                <a:spcPct val="90000"/>
              </a:lnSpc>
              <a:spcBef>
                <a:spcPts val="479"/>
              </a:spcBef>
              <a:buClr>
                <a:srgbClr val="40458C"/>
              </a:buClr>
              <a:buSzPct val="60000"/>
              <a:buFont typeface="Wingdings" charset="2"/>
              <a:buChar char=""/>
            </a:pPr>
            <a:r>
              <a:rPr lang="en-US" sz="1600" b="0" strike="noStrike" spc="-1" dirty="0">
                <a:solidFill>
                  <a:srgbClr val="40458C"/>
                </a:solidFill>
                <a:latin typeface="Tahoma"/>
                <a:ea typeface="ＭＳ Ｐゴシック"/>
              </a:rPr>
              <a:t>Auxiliary queue operations:</a:t>
            </a:r>
            <a:endParaRPr lang="en-US" sz="1600" b="0" strike="noStrike" spc="-1" dirty="0">
              <a:solidFill>
                <a:srgbClr val="40458C"/>
              </a:solidFill>
              <a:latin typeface="Tahoma"/>
            </a:endParaRPr>
          </a:p>
          <a:p>
            <a:pPr marL="743040" lvl="1" indent="-285480">
              <a:lnSpc>
                <a:spcPct val="90000"/>
              </a:lnSpc>
              <a:spcBef>
                <a:spcPts val="400"/>
              </a:spcBef>
              <a:buClr>
                <a:srgbClr val="40458C"/>
              </a:buClr>
              <a:buSzPct val="60000"/>
              <a:buFont typeface="Wingdings" charset="2"/>
              <a:buChar char=""/>
            </a:pPr>
            <a:r>
              <a:rPr lang="tr-TR" sz="1400" b="0" strike="noStrike" spc="-1" dirty="0">
                <a:solidFill>
                  <a:srgbClr val="BE2D00"/>
                </a:solidFill>
                <a:latin typeface="Tahoma"/>
                <a:ea typeface="ＭＳ Ｐゴシック"/>
              </a:rPr>
              <a:t>e f</a:t>
            </a:r>
            <a:r>
              <a:rPr lang="en-US" sz="1400" b="0" strike="noStrike" spc="-1" dirty="0" err="1">
                <a:solidFill>
                  <a:srgbClr val="BE2D00"/>
                </a:solidFill>
                <a:latin typeface="Tahoma"/>
                <a:ea typeface="ＭＳ Ｐゴシック"/>
              </a:rPr>
              <a:t>irst</a:t>
            </a:r>
            <a:r>
              <a:rPr lang="en-US" sz="1400" b="0" strike="noStrike" spc="-1" dirty="0">
                <a:solidFill>
                  <a:srgbClr val="40458C"/>
                </a:solidFill>
                <a:latin typeface="Tahoma"/>
                <a:ea typeface="ＭＳ Ｐゴシック"/>
              </a:rPr>
              <a:t>(): returns </a:t>
            </a:r>
            <a:r>
              <a:rPr lang="en-US" sz="1400" spc="-1" dirty="0">
                <a:solidFill>
                  <a:srgbClr val="40458C"/>
                </a:solidFill>
                <a:latin typeface="Tahoma"/>
                <a:ea typeface="ＭＳ Ｐゴシック"/>
              </a:rPr>
              <a:t>the element </a:t>
            </a:r>
            <a:r>
              <a:rPr lang="tr-TR" sz="1400" spc="-1" dirty="0">
                <a:solidFill>
                  <a:srgbClr val="40458C"/>
                </a:solidFill>
                <a:latin typeface="Tahoma"/>
                <a:ea typeface="ＭＳ Ｐゴシック"/>
              </a:rPr>
              <a:t>at </a:t>
            </a:r>
            <a:r>
              <a:rPr lang="tr-TR" sz="1400" spc="-1" dirty="0" err="1">
                <a:solidFill>
                  <a:srgbClr val="40458C"/>
                </a:solidFill>
                <a:latin typeface="Tahoma"/>
                <a:ea typeface="ＭＳ Ｐゴシック"/>
              </a:rPr>
              <a:t>the</a:t>
            </a:r>
            <a:r>
              <a:rPr lang="tr-TR" sz="1400" spc="-1" dirty="0">
                <a:solidFill>
                  <a:srgbClr val="40458C"/>
                </a:solidFill>
                <a:latin typeface="Tahoma"/>
                <a:ea typeface="ＭＳ Ｐゴシック"/>
              </a:rPr>
              <a:t> </a:t>
            </a:r>
            <a:r>
              <a:rPr lang="tr-TR" sz="1400" spc="-1" dirty="0" err="1">
                <a:solidFill>
                  <a:srgbClr val="40458C"/>
                </a:solidFill>
                <a:latin typeface="Tahoma"/>
                <a:ea typeface="ＭＳ Ｐゴシック"/>
              </a:rPr>
              <a:t>header</a:t>
            </a:r>
            <a:r>
              <a:rPr lang="en-US" sz="1400" b="0" strike="noStrike" spc="-1" dirty="0">
                <a:solidFill>
                  <a:srgbClr val="40458C"/>
                </a:solidFill>
                <a:latin typeface="Tahoma"/>
                <a:ea typeface="ＭＳ Ｐゴシック"/>
              </a:rPr>
              <a:t> without removing it</a:t>
            </a:r>
            <a:endParaRPr lang="tr-TR" sz="1400" b="0" strike="noStrike" spc="-1" dirty="0">
              <a:solidFill>
                <a:srgbClr val="40458C"/>
              </a:solidFill>
              <a:latin typeface="Tahoma"/>
              <a:ea typeface="ＭＳ Ｐゴシック"/>
            </a:endParaRPr>
          </a:p>
          <a:p>
            <a:pPr marL="743040" lvl="1" indent="-285480">
              <a:lnSpc>
                <a:spcPct val="90000"/>
              </a:lnSpc>
              <a:spcBef>
                <a:spcPts val="400"/>
              </a:spcBef>
              <a:buClr>
                <a:srgbClr val="40458C"/>
              </a:buClr>
              <a:buSzPct val="60000"/>
              <a:buFont typeface="Wingdings" charset="2"/>
              <a:buChar char=""/>
            </a:pPr>
            <a:r>
              <a:rPr lang="tr-TR" sz="1400" b="0" strike="noStrike" spc="-1" dirty="0">
                <a:solidFill>
                  <a:srgbClr val="BE2D00"/>
                </a:solidFill>
                <a:latin typeface="Tahoma"/>
                <a:ea typeface="ＭＳ Ｐゴシック"/>
              </a:rPr>
              <a:t>e </a:t>
            </a:r>
            <a:r>
              <a:rPr lang="tr-TR" sz="1400" b="0" strike="noStrike" spc="-1" dirty="0" err="1">
                <a:solidFill>
                  <a:srgbClr val="BE2D00"/>
                </a:solidFill>
                <a:latin typeface="Tahoma"/>
                <a:ea typeface="ＭＳ Ｐゴシック"/>
              </a:rPr>
              <a:t>last</a:t>
            </a:r>
            <a:r>
              <a:rPr lang="en-US" sz="1400" b="0" strike="noStrike" spc="-1" dirty="0">
                <a:solidFill>
                  <a:srgbClr val="40458C"/>
                </a:solidFill>
                <a:latin typeface="Tahoma"/>
                <a:ea typeface="ＭＳ Ｐゴシック"/>
              </a:rPr>
              <a:t>(): returns the </a:t>
            </a:r>
            <a:r>
              <a:rPr lang="en-US" sz="1400" spc="-1" dirty="0">
                <a:solidFill>
                  <a:srgbClr val="40458C"/>
                </a:solidFill>
                <a:latin typeface="Tahoma"/>
                <a:ea typeface="ＭＳ Ｐゴシック"/>
              </a:rPr>
              <a:t>element </a:t>
            </a:r>
            <a:r>
              <a:rPr lang="tr-TR" sz="1400" spc="-1" dirty="0">
                <a:solidFill>
                  <a:srgbClr val="40458C"/>
                </a:solidFill>
                <a:latin typeface="Tahoma"/>
                <a:ea typeface="ＭＳ Ｐゴシック"/>
              </a:rPr>
              <a:t>at </a:t>
            </a:r>
            <a:r>
              <a:rPr lang="tr-TR" sz="1400" spc="-1" dirty="0" err="1">
                <a:solidFill>
                  <a:srgbClr val="40458C"/>
                </a:solidFill>
                <a:latin typeface="Tahoma"/>
                <a:ea typeface="ＭＳ Ｐゴシック"/>
              </a:rPr>
              <a:t>the</a:t>
            </a:r>
            <a:r>
              <a:rPr lang="tr-TR" sz="1400" spc="-1" dirty="0">
                <a:solidFill>
                  <a:srgbClr val="40458C"/>
                </a:solidFill>
                <a:latin typeface="Tahoma"/>
                <a:ea typeface="ＭＳ Ｐゴシック"/>
              </a:rPr>
              <a:t> </a:t>
            </a:r>
            <a:r>
              <a:rPr lang="tr-TR" sz="1400" spc="-1" dirty="0" err="1">
                <a:solidFill>
                  <a:srgbClr val="40458C"/>
                </a:solidFill>
                <a:latin typeface="Tahoma"/>
                <a:ea typeface="ＭＳ Ｐゴシック"/>
              </a:rPr>
              <a:t>trailer</a:t>
            </a:r>
            <a:r>
              <a:rPr lang="tr-TR" sz="1400" spc="-1" dirty="0">
                <a:solidFill>
                  <a:srgbClr val="40458C"/>
                </a:solidFill>
                <a:latin typeface="Tahoma"/>
                <a:ea typeface="ＭＳ Ｐゴシック"/>
              </a:rPr>
              <a:t> </a:t>
            </a:r>
            <a:r>
              <a:rPr lang="en-US" sz="1400" b="0" strike="noStrike" spc="-1" dirty="0">
                <a:solidFill>
                  <a:srgbClr val="40458C"/>
                </a:solidFill>
                <a:latin typeface="Tahoma"/>
                <a:ea typeface="ＭＳ Ｐゴシック"/>
              </a:rPr>
              <a:t>without removing it</a:t>
            </a:r>
            <a:endParaRPr lang="en-US" sz="1400" b="0" strike="noStrike" spc="-1" dirty="0">
              <a:solidFill>
                <a:srgbClr val="40458C"/>
              </a:solidFill>
              <a:latin typeface="Tahoma"/>
            </a:endParaRPr>
          </a:p>
          <a:p>
            <a:pPr marL="743040" lvl="1" indent="-285480">
              <a:lnSpc>
                <a:spcPct val="90000"/>
              </a:lnSpc>
              <a:spcBef>
                <a:spcPts val="400"/>
              </a:spcBef>
              <a:buClr>
                <a:srgbClr val="40458C"/>
              </a:buClr>
              <a:buSzPct val="60000"/>
              <a:buFont typeface="Wingdings" charset="2"/>
              <a:buChar char=""/>
            </a:pPr>
            <a:r>
              <a:rPr lang="tr-TR" sz="1400" b="0" strike="noStrike" spc="-1" dirty="0" err="1">
                <a:solidFill>
                  <a:srgbClr val="BE2D00"/>
                </a:solidFill>
                <a:latin typeface="Tahoma"/>
                <a:ea typeface="ＭＳ Ｐゴシック"/>
              </a:rPr>
              <a:t>int</a:t>
            </a:r>
            <a:r>
              <a:rPr lang="tr-TR" sz="1400" b="0" strike="noStrike" spc="-1" dirty="0">
                <a:solidFill>
                  <a:srgbClr val="BE2D00"/>
                </a:solidFill>
                <a:latin typeface="Tahoma"/>
                <a:ea typeface="ＭＳ Ｐゴシック"/>
              </a:rPr>
              <a:t> s</a:t>
            </a:r>
            <a:r>
              <a:rPr lang="en-US" sz="1400" b="0" strike="noStrike" spc="-1" dirty="0" err="1">
                <a:solidFill>
                  <a:srgbClr val="BE2D00"/>
                </a:solidFill>
                <a:latin typeface="Tahoma"/>
                <a:ea typeface="ＭＳ Ｐゴシック"/>
              </a:rPr>
              <a:t>ize</a:t>
            </a:r>
            <a:r>
              <a:rPr lang="en-US" sz="1400" b="0" strike="noStrike" spc="-1" dirty="0">
                <a:solidFill>
                  <a:srgbClr val="40458C"/>
                </a:solidFill>
                <a:latin typeface="Tahoma"/>
                <a:ea typeface="ＭＳ Ｐゴシック"/>
              </a:rPr>
              <a:t>(): returns the number of elements </a:t>
            </a:r>
            <a:r>
              <a:rPr lang="tr-TR" sz="1400" b="0" strike="noStrike" spc="-1" dirty="0">
                <a:solidFill>
                  <a:srgbClr val="40458C"/>
                </a:solidFill>
                <a:latin typeface="Tahoma"/>
                <a:ea typeface="ＭＳ Ｐゴシック"/>
              </a:rPr>
              <a:t>in </a:t>
            </a:r>
            <a:r>
              <a:rPr lang="tr-TR" sz="1400" b="0" strike="noStrike" spc="-1" dirty="0" err="1">
                <a:solidFill>
                  <a:srgbClr val="40458C"/>
                </a:solidFill>
                <a:latin typeface="Tahoma"/>
                <a:ea typeface="ＭＳ Ｐゴシック"/>
              </a:rPr>
              <a:t>the</a:t>
            </a:r>
            <a:r>
              <a:rPr lang="tr-TR" sz="1400" b="0" strike="noStrike" spc="-1" dirty="0">
                <a:solidFill>
                  <a:srgbClr val="40458C"/>
                </a:solidFill>
                <a:latin typeface="Tahoma"/>
                <a:ea typeface="ＭＳ Ｐゴシック"/>
              </a:rPr>
              <a:t> </a:t>
            </a:r>
            <a:r>
              <a:rPr lang="tr-TR" sz="1400" b="0" strike="noStrike" spc="-1" dirty="0" err="1">
                <a:solidFill>
                  <a:srgbClr val="40458C"/>
                </a:solidFill>
                <a:latin typeface="Tahoma"/>
                <a:ea typeface="ＭＳ Ｐゴシック"/>
              </a:rPr>
              <a:t>deque</a:t>
            </a:r>
            <a:endParaRPr lang="en-US" sz="1400" b="0" strike="noStrike" spc="-1" dirty="0">
              <a:solidFill>
                <a:srgbClr val="40458C"/>
              </a:solidFill>
              <a:latin typeface="Tahoma"/>
            </a:endParaRPr>
          </a:p>
          <a:p>
            <a:pPr marL="743040" lvl="1" indent="-285480">
              <a:lnSpc>
                <a:spcPct val="90000"/>
              </a:lnSpc>
              <a:spcBef>
                <a:spcPts val="400"/>
              </a:spcBef>
              <a:buClr>
                <a:srgbClr val="40458C"/>
              </a:buClr>
              <a:buSzPct val="60000"/>
              <a:buFont typeface="Wingdings" charset="2"/>
              <a:buChar char=""/>
            </a:pPr>
            <a:r>
              <a:rPr lang="tr-TR" sz="1400" b="0" strike="noStrike" spc="-1" dirty="0" err="1">
                <a:solidFill>
                  <a:srgbClr val="BE2D00"/>
                </a:solidFill>
                <a:latin typeface="Tahoma"/>
                <a:ea typeface="ＭＳ Ｐゴシック"/>
              </a:rPr>
              <a:t>bool</a:t>
            </a:r>
            <a:r>
              <a:rPr lang="tr-TR" sz="1400" b="0" strike="noStrike" spc="-1" dirty="0">
                <a:solidFill>
                  <a:srgbClr val="BE2D00"/>
                </a:solidFill>
                <a:latin typeface="Tahoma"/>
                <a:ea typeface="ＭＳ Ｐゴシック"/>
              </a:rPr>
              <a:t> i</a:t>
            </a:r>
            <a:r>
              <a:rPr lang="en-US" sz="1400" b="0" strike="noStrike" spc="-1" dirty="0" err="1">
                <a:solidFill>
                  <a:srgbClr val="BE2D00"/>
                </a:solidFill>
                <a:latin typeface="Tahoma"/>
                <a:ea typeface="ＭＳ Ｐゴシック"/>
              </a:rPr>
              <a:t>sEmpty</a:t>
            </a:r>
            <a:r>
              <a:rPr lang="en-US" sz="1400" b="0" strike="noStrike" spc="-1" dirty="0">
                <a:solidFill>
                  <a:srgbClr val="40458C"/>
                </a:solidFill>
                <a:latin typeface="Tahoma"/>
                <a:ea typeface="ＭＳ Ｐゴシック"/>
              </a:rPr>
              <a:t>(): </a:t>
            </a:r>
            <a:r>
              <a:rPr lang="tr-TR" sz="1400" b="0" strike="noStrike" spc="-1" dirty="0" err="1">
                <a:solidFill>
                  <a:srgbClr val="40458C"/>
                </a:solidFill>
                <a:latin typeface="Tahoma"/>
                <a:ea typeface="ＭＳ Ｐゴシック"/>
              </a:rPr>
              <a:t>returns</a:t>
            </a:r>
            <a:r>
              <a:rPr lang="tr-TR" sz="1400" b="0" strike="noStrike" spc="-1" dirty="0">
                <a:solidFill>
                  <a:srgbClr val="40458C"/>
                </a:solidFill>
                <a:latin typeface="Tahoma"/>
                <a:ea typeface="ＭＳ Ｐゴシック"/>
              </a:rPr>
              <a:t> a </a:t>
            </a:r>
            <a:r>
              <a:rPr lang="tr-TR" sz="1400" b="0" strike="noStrike" spc="-1" dirty="0" err="1">
                <a:solidFill>
                  <a:srgbClr val="40458C"/>
                </a:solidFill>
                <a:latin typeface="Tahoma"/>
                <a:ea typeface="ＭＳ Ｐゴシック"/>
              </a:rPr>
              <a:t>boolean</a:t>
            </a:r>
            <a:r>
              <a:rPr lang="tr-TR" sz="1400" b="0" strike="noStrike" spc="-1" dirty="0">
                <a:solidFill>
                  <a:srgbClr val="40458C"/>
                </a:solidFill>
                <a:latin typeface="Tahoma"/>
                <a:ea typeface="ＭＳ Ｐゴシック"/>
              </a:rPr>
              <a:t> </a:t>
            </a:r>
            <a:r>
              <a:rPr lang="tr-TR" sz="1400" b="0" strike="noStrike" spc="-1" dirty="0" err="1">
                <a:solidFill>
                  <a:srgbClr val="40458C"/>
                </a:solidFill>
                <a:latin typeface="Tahoma"/>
                <a:ea typeface="ＭＳ Ｐゴシック"/>
              </a:rPr>
              <a:t>indicating</a:t>
            </a:r>
            <a:r>
              <a:rPr lang="tr-TR" sz="1400" b="0" strike="noStrike" spc="-1" dirty="0">
                <a:solidFill>
                  <a:srgbClr val="40458C"/>
                </a:solidFill>
                <a:latin typeface="Tahoma"/>
                <a:ea typeface="ＭＳ Ｐゴシック"/>
              </a:rPr>
              <a:t> </a:t>
            </a:r>
            <a:r>
              <a:rPr lang="tr-TR" sz="1400" b="0" strike="noStrike" spc="-1" dirty="0" err="1">
                <a:solidFill>
                  <a:srgbClr val="40458C"/>
                </a:solidFill>
                <a:latin typeface="Tahoma"/>
                <a:ea typeface="ＭＳ Ｐゴシック"/>
              </a:rPr>
              <a:t>whether</a:t>
            </a:r>
            <a:r>
              <a:rPr lang="tr-TR" sz="1400" b="0" strike="noStrike" spc="-1" dirty="0">
                <a:solidFill>
                  <a:srgbClr val="40458C"/>
                </a:solidFill>
                <a:latin typeface="Tahoma"/>
                <a:ea typeface="ＭＳ Ｐゴシック"/>
              </a:rPr>
              <a:t> </a:t>
            </a:r>
            <a:r>
              <a:rPr lang="tr-TR" sz="1400" b="0" strike="noStrike" spc="-1" dirty="0" err="1">
                <a:solidFill>
                  <a:srgbClr val="40458C"/>
                </a:solidFill>
                <a:latin typeface="Tahoma"/>
                <a:ea typeface="ＭＳ Ｐゴシック"/>
              </a:rPr>
              <a:t>header</a:t>
            </a:r>
            <a:r>
              <a:rPr lang="tr-TR" sz="1400" b="0" strike="noStrike" spc="-1" dirty="0">
                <a:solidFill>
                  <a:srgbClr val="40458C"/>
                </a:solidFill>
                <a:latin typeface="Tahoma"/>
                <a:ea typeface="ＭＳ Ｐゴシック"/>
              </a:rPr>
              <a:t> </a:t>
            </a:r>
            <a:r>
              <a:rPr lang="tr-TR" sz="1400" b="0" strike="noStrike" spc="-1" dirty="0" err="1">
                <a:solidFill>
                  <a:srgbClr val="40458C"/>
                </a:solidFill>
                <a:latin typeface="Tahoma"/>
                <a:ea typeface="ＭＳ Ｐゴシック"/>
              </a:rPr>
              <a:t>shows</a:t>
            </a:r>
            <a:r>
              <a:rPr lang="tr-TR" sz="1400" b="0" strike="noStrike" spc="-1" dirty="0">
                <a:solidFill>
                  <a:srgbClr val="40458C"/>
                </a:solidFill>
                <a:latin typeface="Tahoma"/>
                <a:ea typeface="ＭＳ Ｐゴシック"/>
              </a:rPr>
              <a:t> </a:t>
            </a:r>
            <a:r>
              <a:rPr lang="tr-TR" sz="1400" b="0" strike="noStrike" spc="-1" dirty="0" err="1">
                <a:solidFill>
                  <a:srgbClr val="40458C"/>
                </a:solidFill>
                <a:latin typeface="Tahoma"/>
                <a:ea typeface="ＭＳ Ｐゴシック"/>
              </a:rPr>
              <a:t>null</a:t>
            </a:r>
            <a:endParaRPr lang="tr-TR" sz="1400" b="0" strike="noStrike" spc="-1" dirty="0">
              <a:solidFill>
                <a:srgbClr val="40458C"/>
              </a:solidFill>
              <a:latin typeface="Tahoma"/>
              <a:ea typeface="ＭＳ Ｐゴシック"/>
            </a:endParaRPr>
          </a:p>
          <a:p>
            <a:endParaRPr lang="en-TR" dirty="0"/>
          </a:p>
        </p:txBody>
      </p:sp>
      <p:sp>
        <p:nvSpPr>
          <p:cNvPr id="7" name="TextBox 6">
            <a:extLst>
              <a:ext uri="{FF2B5EF4-FFF2-40B4-BE49-F238E27FC236}">
                <a16:creationId xmlns:a16="http://schemas.microsoft.com/office/drawing/2014/main" id="{43487C5C-6BA3-8339-93FE-C6F1FE482286}"/>
              </a:ext>
            </a:extLst>
          </p:cNvPr>
          <p:cNvSpPr txBox="1"/>
          <p:nvPr/>
        </p:nvSpPr>
        <p:spPr>
          <a:xfrm>
            <a:off x="7008856" y="3866495"/>
            <a:ext cx="904415" cy="523220"/>
          </a:xfrm>
          <a:prstGeom prst="rect">
            <a:avLst/>
          </a:prstGeom>
          <a:noFill/>
        </p:spPr>
        <p:txBody>
          <a:bodyPr wrap="none" rtlCol="0">
            <a:spAutoFit/>
          </a:bodyPr>
          <a:lstStyle/>
          <a:p>
            <a:r>
              <a:rPr lang="en-TR" sz="2800" dirty="0">
                <a:solidFill>
                  <a:srgbClr val="FF0000"/>
                </a:solidFill>
              </a:rPr>
              <a:t>O(1)</a:t>
            </a:r>
          </a:p>
        </p:txBody>
      </p:sp>
      <p:sp>
        <p:nvSpPr>
          <p:cNvPr id="10" name="TextBox 9">
            <a:extLst>
              <a:ext uri="{FF2B5EF4-FFF2-40B4-BE49-F238E27FC236}">
                <a16:creationId xmlns:a16="http://schemas.microsoft.com/office/drawing/2014/main" id="{8DC0633D-65E5-B2F9-4DA5-136B602634F4}"/>
              </a:ext>
            </a:extLst>
          </p:cNvPr>
          <p:cNvSpPr txBox="1"/>
          <p:nvPr/>
        </p:nvSpPr>
        <p:spPr>
          <a:xfrm>
            <a:off x="7346445" y="5300818"/>
            <a:ext cx="904415" cy="523220"/>
          </a:xfrm>
          <a:prstGeom prst="rect">
            <a:avLst/>
          </a:prstGeom>
          <a:noFill/>
        </p:spPr>
        <p:txBody>
          <a:bodyPr wrap="none" rtlCol="0">
            <a:spAutoFit/>
          </a:bodyPr>
          <a:lstStyle/>
          <a:p>
            <a:r>
              <a:rPr lang="en-TR" sz="2800" dirty="0">
                <a:solidFill>
                  <a:srgbClr val="FF0000"/>
                </a:solidFill>
              </a:rPr>
              <a:t>O(1)</a:t>
            </a:r>
          </a:p>
        </p:txBody>
      </p:sp>
    </p:spTree>
    <p:extLst>
      <p:ext uri="{BB962C8B-B14F-4D97-AF65-F5344CB8AC3E}">
        <p14:creationId xmlns:p14="http://schemas.microsoft.com/office/powerpoint/2010/main" val="104036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TextShape 1"/>
          <p:cNvSpPr txBox="1"/>
          <p:nvPr/>
        </p:nvSpPr>
        <p:spPr>
          <a:xfrm>
            <a:off x="3124080" y="6248520"/>
            <a:ext cx="2895120" cy="456840"/>
          </a:xfrm>
          <a:prstGeom prst="rect">
            <a:avLst/>
          </a:prstGeom>
          <a:noFill/>
          <a:ln w="9360">
            <a:noFill/>
          </a:ln>
        </p:spPr>
        <p:txBody>
          <a:bodyPr anchor="b">
            <a:noAutofit/>
          </a:bodyPr>
          <a:lstStyle/>
          <a:p>
            <a:pPr algn="ctr">
              <a:lnSpc>
                <a:spcPct val="100000"/>
              </a:lnSpc>
            </a:pPr>
            <a:r>
              <a:rPr lang="tr-TR" sz="1400" b="0" strike="noStrike" spc="-1">
                <a:solidFill>
                  <a:srgbClr val="40458C"/>
                </a:solidFill>
                <a:latin typeface="Tahoma"/>
                <a:ea typeface="ＭＳ Ｐゴシック"/>
              </a:rPr>
              <a:t>Queues</a:t>
            </a:r>
            <a:endParaRPr lang="tr-TR" sz="1400" b="0" strike="noStrike" spc="-1">
              <a:latin typeface="Times New Roman"/>
            </a:endParaRPr>
          </a:p>
        </p:txBody>
      </p:sp>
      <p:sp>
        <p:nvSpPr>
          <p:cNvPr id="547" name="TextShape 2"/>
          <p:cNvSpPr txBox="1"/>
          <p:nvPr/>
        </p:nvSpPr>
        <p:spPr>
          <a:xfrm>
            <a:off x="6553080" y="6248520"/>
            <a:ext cx="1904760" cy="456840"/>
          </a:xfrm>
          <a:prstGeom prst="rect">
            <a:avLst/>
          </a:prstGeom>
          <a:noFill/>
          <a:ln w="9360">
            <a:noFill/>
          </a:ln>
        </p:spPr>
        <p:txBody>
          <a:bodyPr anchor="b">
            <a:noAutofit/>
          </a:bodyPr>
          <a:lstStyle/>
          <a:p>
            <a:pPr algn="r">
              <a:lnSpc>
                <a:spcPct val="100000"/>
              </a:lnSpc>
            </a:pPr>
            <a:fld id="{580E1321-8C31-4274-B180-1F74356A0DDD}" type="slidenum">
              <a:rPr lang="tr-TR" sz="1400" b="0" strike="noStrike" spc="-1">
                <a:solidFill>
                  <a:srgbClr val="40458C"/>
                </a:solidFill>
                <a:latin typeface="Tahoma"/>
                <a:ea typeface="ＭＳ Ｐゴシック"/>
              </a:rPr>
              <a:t>3</a:t>
            </a:fld>
            <a:endParaRPr lang="tr-TR" sz="1400" b="0" strike="noStrike" spc="-1">
              <a:latin typeface="Times New Roman"/>
            </a:endParaRPr>
          </a:p>
        </p:txBody>
      </p:sp>
      <p:sp>
        <p:nvSpPr>
          <p:cNvPr id="548" name="TextShape 3"/>
          <p:cNvSpPr txBox="1"/>
          <p:nvPr/>
        </p:nvSpPr>
        <p:spPr>
          <a:xfrm>
            <a:off x="609480" y="304920"/>
            <a:ext cx="7772040" cy="1142640"/>
          </a:xfrm>
          <a:prstGeom prst="rect">
            <a:avLst/>
          </a:prstGeom>
          <a:noFill/>
          <a:ln>
            <a:noFill/>
          </a:ln>
        </p:spPr>
        <p:txBody>
          <a:bodyPr anchor="b">
            <a:noAutofit/>
          </a:bodyPr>
          <a:lstStyle/>
          <a:p>
            <a:pPr>
              <a:lnSpc>
                <a:spcPct val="100000"/>
              </a:lnSpc>
            </a:pPr>
            <a:r>
              <a:rPr lang="en-US" sz="4400" b="0" strike="noStrike" spc="-1">
                <a:solidFill>
                  <a:srgbClr val="BE2D00"/>
                </a:solidFill>
                <a:latin typeface="Tahoma"/>
                <a:ea typeface="ＭＳ Ｐゴシック"/>
              </a:rPr>
              <a:t>Example</a:t>
            </a:r>
            <a:endParaRPr lang="en-US" sz="4400" b="0" strike="noStrike" spc="-1">
              <a:solidFill>
                <a:srgbClr val="40458C"/>
              </a:solidFill>
              <a:latin typeface="Tahoma"/>
            </a:endParaRPr>
          </a:p>
        </p:txBody>
      </p:sp>
      <p:sp>
        <p:nvSpPr>
          <p:cNvPr id="549" name="TextShape 4"/>
          <p:cNvSpPr txBox="1"/>
          <p:nvPr/>
        </p:nvSpPr>
        <p:spPr>
          <a:xfrm>
            <a:off x="838080" y="1523880"/>
            <a:ext cx="7772040" cy="4876560"/>
          </a:xfrm>
          <a:prstGeom prst="rect">
            <a:avLst/>
          </a:prstGeom>
          <a:noFill/>
          <a:ln>
            <a:noFill/>
          </a:ln>
        </p:spPr>
        <p:txBody>
          <a:bodyPr>
            <a:noAutofit/>
          </a:bodyPr>
          <a:lstStyle/>
          <a:p>
            <a:pPr marL="343080" indent="-342720">
              <a:lnSpc>
                <a:spcPct val="90000"/>
              </a:lnSpc>
              <a:spcBef>
                <a:spcPts val="360"/>
              </a:spcBef>
            </a:pPr>
            <a:r>
              <a:rPr lang="en-US" sz="1800" b="1" i="1" strike="noStrike" spc="-1" dirty="0">
                <a:solidFill>
                  <a:srgbClr val="000000"/>
                </a:solidFill>
                <a:latin typeface="Times New Roman"/>
                <a:ea typeface="ＭＳ Ｐゴシック"/>
              </a:rPr>
              <a:t>Operation		Output	</a:t>
            </a:r>
            <a:r>
              <a:rPr lang="en-US" sz="1800" b="0" i="1" strike="noStrike" spc="-1" dirty="0">
                <a:solidFill>
                  <a:srgbClr val="000000"/>
                </a:solidFill>
                <a:latin typeface="Times New Roman"/>
                <a:ea typeface="ＭＳ Ｐゴシック"/>
              </a:rPr>
              <a:t>Q </a:t>
            </a:r>
            <a:r>
              <a:rPr lang="en-US" sz="1800" b="0" i="1" strike="noStrike" spc="-1" dirty="0">
                <a:solidFill>
                  <a:srgbClr val="000000"/>
                </a:solidFill>
                <a:latin typeface="CMSY10"/>
                <a:ea typeface="ＭＳ Ｐゴシック"/>
              </a:rPr>
              <a:t>  </a:t>
            </a:r>
            <a:r>
              <a:rPr lang="en-US" sz="1800" b="0" i="1" strike="noStrike" spc="-1" dirty="0">
                <a:solidFill>
                  <a:srgbClr val="000000"/>
                </a:solidFill>
                <a:latin typeface="CMSSI10"/>
                <a:ea typeface="ＭＳ Ｐゴシック"/>
              </a:rPr>
              <a:t>	</a:t>
            </a:r>
            <a:endParaRPr lang="en-US" sz="1800" b="0" strike="noStrike" spc="-1" dirty="0">
              <a:solidFill>
                <a:srgbClr val="40458C"/>
              </a:solidFill>
              <a:latin typeface="Tahoma"/>
            </a:endParaRPr>
          </a:p>
          <a:p>
            <a:pPr marL="343080" indent="-342720">
              <a:lnSpc>
                <a:spcPct val="90000"/>
              </a:lnSpc>
              <a:spcBef>
                <a:spcPts val="360"/>
              </a:spcBef>
            </a:pPr>
            <a:r>
              <a:rPr lang="en-US" sz="1800" b="0" strike="noStrike" spc="-1" dirty="0" err="1">
                <a:solidFill>
                  <a:srgbClr val="000000"/>
                </a:solidFill>
                <a:latin typeface="Arial"/>
                <a:ea typeface="ＭＳ Ｐゴシック"/>
              </a:rPr>
              <a:t>enqueue</a:t>
            </a:r>
            <a:r>
              <a:rPr lang="en-US" sz="1800" b="0" strike="noStrike" spc="-1" dirty="0">
                <a:solidFill>
                  <a:srgbClr val="000000"/>
                </a:solidFill>
                <a:latin typeface="Arial"/>
                <a:ea typeface="ＭＳ Ｐゴシック"/>
              </a:rPr>
              <a:t>(5)		</a:t>
            </a:r>
            <a:r>
              <a:rPr lang="en-US" sz="1800" b="0" i="1" strike="noStrike" spc="-1" dirty="0">
                <a:solidFill>
                  <a:srgbClr val="000000"/>
                </a:solidFill>
                <a:latin typeface="Arial"/>
                <a:ea typeface="ＭＳ Ｐゴシック"/>
              </a:rPr>
              <a:t>–	</a:t>
            </a:r>
            <a:r>
              <a:rPr lang="en-US" sz="1800" b="0" strike="noStrike" spc="-1" dirty="0">
                <a:solidFill>
                  <a:srgbClr val="000000"/>
                </a:solidFill>
                <a:latin typeface="Arial"/>
                <a:ea typeface="ＭＳ Ｐゴシック"/>
              </a:rPr>
              <a:t>(5)	</a:t>
            </a:r>
            <a:endParaRPr lang="en-US" sz="1800" b="0" strike="noStrike" spc="-1" dirty="0">
              <a:solidFill>
                <a:srgbClr val="40458C"/>
              </a:solidFill>
              <a:latin typeface="Tahoma"/>
            </a:endParaRPr>
          </a:p>
          <a:p>
            <a:pPr marL="343080" indent="-342720">
              <a:lnSpc>
                <a:spcPct val="90000"/>
              </a:lnSpc>
              <a:spcBef>
                <a:spcPts val="360"/>
              </a:spcBef>
            </a:pPr>
            <a:r>
              <a:rPr lang="en-US" sz="1800" b="0" strike="noStrike" spc="-1" dirty="0" err="1">
                <a:solidFill>
                  <a:srgbClr val="000000"/>
                </a:solidFill>
                <a:latin typeface="Arial"/>
                <a:ea typeface="ＭＳ Ｐゴシック"/>
              </a:rPr>
              <a:t>enqueue</a:t>
            </a:r>
            <a:r>
              <a:rPr lang="en-US" sz="1800" b="0" strike="noStrike" spc="-1" dirty="0">
                <a:solidFill>
                  <a:srgbClr val="000000"/>
                </a:solidFill>
                <a:latin typeface="Arial"/>
                <a:ea typeface="ＭＳ Ｐゴシック"/>
              </a:rPr>
              <a:t>(3)		</a:t>
            </a:r>
            <a:r>
              <a:rPr lang="en-US" sz="1800" b="0" i="1" strike="noStrike" spc="-1" dirty="0">
                <a:solidFill>
                  <a:srgbClr val="000000"/>
                </a:solidFill>
                <a:latin typeface="Arial"/>
                <a:ea typeface="ＭＳ Ｐゴシック"/>
              </a:rPr>
              <a:t>–	</a:t>
            </a:r>
            <a:r>
              <a:rPr lang="en-US" sz="1800" b="0" strike="noStrike" spc="-1" dirty="0">
                <a:solidFill>
                  <a:srgbClr val="000000"/>
                </a:solidFill>
                <a:latin typeface="Arial"/>
                <a:ea typeface="ＭＳ Ｐゴシック"/>
              </a:rPr>
              <a:t>(5</a:t>
            </a:r>
            <a:r>
              <a:rPr lang="en-US" sz="1800" b="0" i="1" strike="noStrike" spc="-1" dirty="0">
                <a:solidFill>
                  <a:srgbClr val="000000"/>
                </a:solidFill>
                <a:latin typeface="Arial"/>
                <a:ea typeface="ＭＳ Ｐゴシック"/>
              </a:rPr>
              <a:t>, </a:t>
            </a:r>
            <a:r>
              <a:rPr lang="en-US" sz="1800" b="0" strike="noStrike" spc="-1" dirty="0">
                <a:solidFill>
                  <a:srgbClr val="000000"/>
                </a:solidFill>
                <a:latin typeface="Arial"/>
                <a:ea typeface="ＭＳ Ｐゴシック"/>
              </a:rPr>
              <a:t>3)	</a:t>
            </a:r>
            <a:endParaRPr lang="en-US" sz="1800" b="0" strike="noStrike" spc="-1" dirty="0">
              <a:solidFill>
                <a:srgbClr val="40458C"/>
              </a:solidFill>
              <a:latin typeface="Tahoma"/>
            </a:endParaRPr>
          </a:p>
          <a:p>
            <a:pPr marL="343080" indent="-342720">
              <a:lnSpc>
                <a:spcPct val="90000"/>
              </a:lnSpc>
              <a:spcBef>
                <a:spcPts val="360"/>
              </a:spcBef>
            </a:pPr>
            <a:r>
              <a:rPr lang="en-US" sz="1800" b="0" strike="noStrike" spc="-1" dirty="0" err="1">
                <a:solidFill>
                  <a:srgbClr val="000000"/>
                </a:solidFill>
                <a:latin typeface="Arial"/>
                <a:ea typeface="ＭＳ Ｐゴシック"/>
              </a:rPr>
              <a:t>dequeue</a:t>
            </a:r>
            <a:r>
              <a:rPr lang="en-US" sz="1800" b="0" strike="noStrike" spc="-1" dirty="0">
                <a:solidFill>
                  <a:srgbClr val="000000"/>
                </a:solidFill>
                <a:latin typeface="Arial"/>
                <a:ea typeface="ＭＳ Ｐゴシック"/>
              </a:rPr>
              <a:t>()		</a:t>
            </a:r>
            <a:r>
              <a:rPr lang="en-US" sz="1800" b="0" i="1" strike="noStrike" spc="-1" dirty="0">
                <a:solidFill>
                  <a:srgbClr val="000000"/>
                </a:solidFill>
                <a:latin typeface="Arial"/>
                <a:ea typeface="ＭＳ Ｐゴシック"/>
              </a:rPr>
              <a:t>5	</a:t>
            </a:r>
            <a:r>
              <a:rPr lang="en-US" sz="1800" b="0" strike="noStrike" spc="-1" dirty="0">
                <a:solidFill>
                  <a:srgbClr val="000000"/>
                </a:solidFill>
                <a:latin typeface="Arial"/>
                <a:ea typeface="ＭＳ Ｐゴシック"/>
              </a:rPr>
              <a:t>(3)	</a:t>
            </a:r>
            <a:endParaRPr lang="en-US" sz="1800" b="0" strike="noStrike" spc="-1" dirty="0">
              <a:solidFill>
                <a:srgbClr val="40458C"/>
              </a:solidFill>
              <a:latin typeface="Tahoma"/>
            </a:endParaRPr>
          </a:p>
          <a:p>
            <a:pPr marL="343080" indent="-342720">
              <a:lnSpc>
                <a:spcPct val="90000"/>
              </a:lnSpc>
              <a:spcBef>
                <a:spcPts val="360"/>
              </a:spcBef>
            </a:pPr>
            <a:r>
              <a:rPr lang="en-US" sz="1800" b="0" strike="noStrike" spc="-1" dirty="0" err="1">
                <a:solidFill>
                  <a:srgbClr val="000000"/>
                </a:solidFill>
                <a:latin typeface="Arial"/>
                <a:ea typeface="ＭＳ Ｐゴシック"/>
              </a:rPr>
              <a:t>enqueue</a:t>
            </a:r>
            <a:r>
              <a:rPr lang="en-US" sz="1800" b="0" strike="noStrike" spc="-1" dirty="0">
                <a:solidFill>
                  <a:srgbClr val="000000"/>
                </a:solidFill>
                <a:latin typeface="Arial"/>
                <a:ea typeface="ＭＳ Ｐゴシック"/>
              </a:rPr>
              <a:t>(7)		</a:t>
            </a:r>
            <a:r>
              <a:rPr lang="en-US" sz="1800" b="0" i="1" strike="noStrike" spc="-1" dirty="0">
                <a:solidFill>
                  <a:srgbClr val="000000"/>
                </a:solidFill>
                <a:latin typeface="Arial"/>
                <a:ea typeface="ＭＳ Ｐゴシック"/>
              </a:rPr>
              <a:t>–	</a:t>
            </a:r>
            <a:r>
              <a:rPr lang="en-US" sz="1800" b="0" strike="noStrike" spc="-1" dirty="0">
                <a:solidFill>
                  <a:srgbClr val="000000"/>
                </a:solidFill>
                <a:latin typeface="Arial"/>
                <a:ea typeface="ＭＳ Ｐゴシック"/>
              </a:rPr>
              <a:t>(3</a:t>
            </a:r>
            <a:r>
              <a:rPr lang="en-US" sz="1800" b="0" i="1" strike="noStrike" spc="-1" dirty="0">
                <a:solidFill>
                  <a:srgbClr val="000000"/>
                </a:solidFill>
                <a:latin typeface="Arial"/>
                <a:ea typeface="ＭＳ Ｐゴシック"/>
              </a:rPr>
              <a:t>, </a:t>
            </a:r>
            <a:r>
              <a:rPr lang="en-US" sz="1800" b="0" strike="noStrike" spc="-1" dirty="0">
                <a:solidFill>
                  <a:srgbClr val="000000"/>
                </a:solidFill>
                <a:latin typeface="Arial"/>
                <a:ea typeface="ＭＳ Ｐゴシック"/>
              </a:rPr>
              <a:t>7)	</a:t>
            </a:r>
            <a:endParaRPr lang="en-US" sz="1800" b="0" strike="noStrike" spc="-1" dirty="0">
              <a:solidFill>
                <a:srgbClr val="40458C"/>
              </a:solidFill>
              <a:latin typeface="Tahoma"/>
            </a:endParaRPr>
          </a:p>
          <a:p>
            <a:pPr marL="343080" indent="-342720">
              <a:lnSpc>
                <a:spcPct val="90000"/>
              </a:lnSpc>
              <a:spcBef>
                <a:spcPts val="360"/>
              </a:spcBef>
            </a:pPr>
            <a:r>
              <a:rPr lang="en-US" sz="1800" b="0" strike="noStrike" spc="-1" dirty="0" err="1">
                <a:solidFill>
                  <a:srgbClr val="000000"/>
                </a:solidFill>
                <a:latin typeface="Arial"/>
                <a:ea typeface="ＭＳ Ｐゴシック"/>
              </a:rPr>
              <a:t>dequeue</a:t>
            </a:r>
            <a:r>
              <a:rPr lang="en-US" sz="1800" b="0" strike="noStrike" spc="-1" dirty="0">
                <a:solidFill>
                  <a:srgbClr val="000000"/>
                </a:solidFill>
                <a:latin typeface="Arial"/>
                <a:ea typeface="ＭＳ Ｐゴシック"/>
              </a:rPr>
              <a:t>()		</a:t>
            </a:r>
            <a:r>
              <a:rPr lang="en-US" sz="1800" b="0" i="1" strike="noStrike" spc="-1" dirty="0">
                <a:solidFill>
                  <a:srgbClr val="000000"/>
                </a:solidFill>
                <a:latin typeface="Arial"/>
                <a:ea typeface="ＭＳ Ｐゴシック"/>
              </a:rPr>
              <a:t>3	</a:t>
            </a:r>
            <a:r>
              <a:rPr lang="en-US" sz="1800" b="0" strike="noStrike" spc="-1" dirty="0">
                <a:solidFill>
                  <a:srgbClr val="000000"/>
                </a:solidFill>
                <a:latin typeface="Arial"/>
                <a:ea typeface="ＭＳ Ｐゴシック"/>
              </a:rPr>
              <a:t>(7)	</a:t>
            </a:r>
            <a:endParaRPr lang="en-US" sz="1800" b="0" strike="noStrike" spc="-1" dirty="0">
              <a:solidFill>
                <a:srgbClr val="40458C"/>
              </a:solidFill>
              <a:latin typeface="Tahoma"/>
            </a:endParaRPr>
          </a:p>
          <a:p>
            <a:pPr marL="343080" indent="-342720">
              <a:lnSpc>
                <a:spcPct val="90000"/>
              </a:lnSpc>
              <a:spcBef>
                <a:spcPts val="360"/>
              </a:spcBef>
            </a:pPr>
            <a:r>
              <a:rPr lang="en-US" sz="1800" b="0" strike="noStrike" spc="-1" dirty="0">
                <a:solidFill>
                  <a:srgbClr val="000000"/>
                </a:solidFill>
                <a:latin typeface="Arial"/>
                <a:ea typeface="ＭＳ Ｐゴシック"/>
              </a:rPr>
              <a:t>first()			</a:t>
            </a:r>
            <a:r>
              <a:rPr lang="en-US" sz="1800" b="0" i="1" strike="noStrike" spc="-1" dirty="0">
                <a:solidFill>
                  <a:srgbClr val="000000"/>
                </a:solidFill>
                <a:latin typeface="Arial"/>
                <a:ea typeface="ＭＳ Ｐゴシック"/>
              </a:rPr>
              <a:t>7	</a:t>
            </a:r>
            <a:r>
              <a:rPr lang="en-US" sz="1800" b="0" strike="noStrike" spc="-1" dirty="0">
                <a:solidFill>
                  <a:srgbClr val="000000"/>
                </a:solidFill>
                <a:latin typeface="Arial"/>
                <a:ea typeface="ＭＳ Ｐゴシック"/>
              </a:rPr>
              <a:t>(7)	</a:t>
            </a:r>
            <a:endParaRPr lang="en-US" sz="1800" b="0" strike="noStrike" spc="-1" dirty="0">
              <a:solidFill>
                <a:srgbClr val="40458C"/>
              </a:solidFill>
              <a:latin typeface="Tahoma"/>
            </a:endParaRPr>
          </a:p>
          <a:p>
            <a:pPr marL="343080" indent="-342720">
              <a:lnSpc>
                <a:spcPct val="90000"/>
              </a:lnSpc>
              <a:spcBef>
                <a:spcPts val="360"/>
              </a:spcBef>
            </a:pPr>
            <a:r>
              <a:rPr lang="en-US" sz="1800" b="0" strike="noStrike" spc="-1" dirty="0" err="1">
                <a:solidFill>
                  <a:srgbClr val="000000"/>
                </a:solidFill>
                <a:latin typeface="Arial"/>
                <a:ea typeface="ＭＳ Ｐゴシック"/>
              </a:rPr>
              <a:t>dequeue</a:t>
            </a:r>
            <a:r>
              <a:rPr lang="en-US" sz="1800" b="0" strike="noStrike" spc="-1" dirty="0">
                <a:solidFill>
                  <a:srgbClr val="000000"/>
                </a:solidFill>
                <a:latin typeface="Arial"/>
                <a:ea typeface="ＭＳ Ｐゴシック"/>
              </a:rPr>
              <a:t>()		</a:t>
            </a:r>
            <a:r>
              <a:rPr lang="en-US" sz="1800" b="0" i="1" strike="noStrike" spc="-1" dirty="0">
                <a:solidFill>
                  <a:srgbClr val="000000"/>
                </a:solidFill>
                <a:latin typeface="Arial"/>
                <a:ea typeface="ＭＳ Ｐゴシック"/>
              </a:rPr>
              <a:t>7	</a:t>
            </a:r>
            <a:r>
              <a:rPr lang="en-US" sz="1800" b="0" strike="noStrike" spc="-1" dirty="0">
                <a:solidFill>
                  <a:srgbClr val="000000"/>
                </a:solidFill>
                <a:latin typeface="Arial"/>
                <a:ea typeface="ＭＳ Ｐゴシック"/>
              </a:rPr>
              <a:t>()	</a:t>
            </a:r>
            <a:endParaRPr lang="en-US" sz="1800" b="0" strike="noStrike" spc="-1" dirty="0">
              <a:solidFill>
                <a:srgbClr val="40458C"/>
              </a:solidFill>
              <a:latin typeface="Tahoma"/>
            </a:endParaRPr>
          </a:p>
          <a:p>
            <a:pPr marL="343080" indent="-342720">
              <a:lnSpc>
                <a:spcPct val="90000"/>
              </a:lnSpc>
              <a:spcBef>
                <a:spcPts val="360"/>
              </a:spcBef>
            </a:pPr>
            <a:r>
              <a:rPr lang="en-US" sz="1800" b="0" strike="noStrike" spc="-1" dirty="0" err="1">
                <a:solidFill>
                  <a:srgbClr val="000000"/>
                </a:solidFill>
                <a:latin typeface="Arial"/>
                <a:ea typeface="ＭＳ Ｐゴシック"/>
              </a:rPr>
              <a:t>dequeue</a:t>
            </a:r>
            <a:r>
              <a:rPr lang="en-US" sz="1800" b="0" strike="noStrike" spc="-1" dirty="0">
                <a:solidFill>
                  <a:srgbClr val="000000"/>
                </a:solidFill>
                <a:latin typeface="Arial"/>
                <a:ea typeface="ＭＳ Ｐゴシック"/>
              </a:rPr>
              <a:t>()		</a:t>
            </a:r>
            <a:r>
              <a:rPr lang="en-US" sz="1800" b="0" i="1" strike="noStrike" spc="-1" dirty="0">
                <a:solidFill>
                  <a:srgbClr val="000000"/>
                </a:solidFill>
                <a:latin typeface="Arial"/>
                <a:ea typeface="ＭＳ Ｐゴシック"/>
              </a:rPr>
              <a:t>null	</a:t>
            </a:r>
            <a:r>
              <a:rPr lang="en-US" sz="1800" b="0" strike="noStrike" spc="-1" dirty="0">
                <a:solidFill>
                  <a:srgbClr val="000000"/>
                </a:solidFill>
                <a:latin typeface="Arial"/>
                <a:ea typeface="ＭＳ Ｐゴシック"/>
              </a:rPr>
              <a:t>()	</a:t>
            </a:r>
            <a:endParaRPr lang="en-US" sz="1800" b="0" strike="noStrike" spc="-1" dirty="0">
              <a:solidFill>
                <a:srgbClr val="40458C"/>
              </a:solidFill>
              <a:latin typeface="Tahoma"/>
            </a:endParaRPr>
          </a:p>
          <a:p>
            <a:pPr marL="343080" indent="-342720">
              <a:lnSpc>
                <a:spcPct val="90000"/>
              </a:lnSpc>
              <a:spcBef>
                <a:spcPts val="360"/>
              </a:spcBef>
            </a:pPr>
            <a:r>
              <a:rPr lang="en-US" sz="1800" b="0" strike="noStrike" spc="-1" dirty="0" err="1">
                <a:solidFill>
                  <a:srgbClr val="000000"/>
                </a:solidFill>
                <a:latin typeface="Arial"/>
                <a:ea typeface="ＭＳ Ｐゴシック"/>
              </a:rPr>
              <a:t>isEmpty</a:t>
            </a:r>
            <a:r>
              <a:rPr lang="en-US" sz="1800" b="0" strike="noStrike" spc="-1" dirty="0">
                <a:solidFill>
                  <a:srgbClr val="000000"/>
                </a:solidFill>
                <a:latin typeface="Arial"/>
                <a:ea typeface="ＭＳ Ｐゴシック"/>
              </a:rPr>
              <a:t>()		</a:t>
            </a:r>
            <a:r>
              <a:rPr lang="en-US" sz="1800" b="0" i="1" strike="noStrike" spc="-1" dirty="0">
                <a:solidFill>
                  <a:srgbClr val="000000"/>
                </a:solidFill>
                <a:latin typeface="Arial"/>
                <a:ea typeface="ＭＳ Ｐゴシック"/>
              </a:rPr>
              <a:t>true	</a:t>
            </a:r>
            <a:r>
              <a:rPr lang="en-US" sz="1800" b="0" strike="noStrike" spc="-1" dirty="0">
                <a:solidFill>
                  <a:srgbClr val="000000"/>
                </a:solidFill>
                <a:latin typeface="Arial"/>
                <a:ea typeface="ＭＳ Ｐゴシック"/>
              </a:rPr>
              <a:t>()	</a:t>
            </a:r>
            <a:endParaRPr lang="en-US" sz="1800" b="0" strike="noStrike" spc="-1" dirty="0">
              <a:solidFill>
                <a:srgbClr val="40458C"/>
              </a:solidFill>
              <a:latin typeface="Tahoma"/>
            </a:endParaRPr>
          </a:p>
          <a:p>
            <a:pPr marL="343080" indent="-342720">
              <a:lnSpc>
                <a:spcPct val="90000"/>
              </a:lnSpc>
              <a:spcBef>
                <a:spcPts val="360"/>
              </a:spcBef>
            </a:pPr>
            <a:r>
              <a:rPr lang="en-US" sz="1800" b="0" strike="noStrike" spc="-1" dirty="0" err="1">
                <a:solidFill>
                  <a:srgbClr val="000000"/>
                </a:solidFill>
                <a:latin typeface="Arial"/>
                <a:ea typeface="ＭＳ Ｐゴシック"/>
              </a:rPr>
              <a:t>enqueue</a:t>
            </a:r>
            <a:r>
              <a:rPr lang="en-US" sz="1800" b="0" strike="noStrike" spc="-1" dirty="0">
                <a:solidFill>
                  <a:srgbClr val="000000"/>
                </a:solidFill>
                <a:latin typeface="Arial"/>
                <a:ea typeface="ＭＳ Ｐゴシック"/>
              </a:rPr>
              <a:t>(9)		</a:t>
            </a:r>
            <a:r>
              <a:rPr lang="en-US" sz="1800" b="0" i="1" strike="noStrike" spc="-1" dirty="0">
                <a:solidFill>
                  <a:srgbClr val="000000"/>
                </a:solidFill>
                <a:latin typeface="Arial"/>
                <a:ea typeface="ＭＳ Ｐゴシック"/>
              </a:rPr>
              <a:t>–	</a:t>
            </a:r>
            <a:r>
              <a:rPr lang="en-US" sz="1800" b="0" strike="noStrike" spc="-1" dirty="0">
                <a:solidFill>
                  <a:srgbClr val="000000"/>
                </a:solidFill>
                <a:latin typeface="Arial"/>
                <a:ea typeface="ＭＳ Ｐゴシック"/>
              </a:rPr>
              <a:t>(9)	</a:t>
            </a:r>
            <a:endParaRPr lang="en-US" sz="1800" b="0" strike="noStrike" spc="-1" dirty="0">
              <a:solidFill>
                <a:srgbClr val="40458C"/>
              </a:solidFill>
              <a:latin typeface="Tahoma"/>
            </a:endParaRPr>
          </a:p>
          <a:p>
            <a:pPr marL="343080" indent="-342720">
              <a:lnSpc>
                <a:spcPct val="90000"/>
              </a:lnSpc>
              <a:spcBef>
                <a:spcPts val="360"/>
              </a:spcBef>
            </a:pPr>
            <a:r>
              <a:rPr lang="en-US" sz="1800" b="0" strike="noStrike" spc="-1" dirty="0" err="1">
                <a:solidFill>
                  <a:srgbClr val="000000"/>
                </a:solidFill>
                <a:latin typeface="Arial"/>
                <a:ea typeface="ＭＳ Ｐゴシック"/>
              </a:rPr>
              <a:t>enqueue</a:t>
            </a:r>
            <a:r>
              <a:rPr lang="en-US" sz="1800" b="0" strike="noStrike" spc="-1" dirty="0">
                <a:solidFill>
                  <a:srgbClr val="000000"/>
                </a:solidFill>
                <a:latin typeface="Arial"/>
                <a:ea typeface="ＭＳ Ｐゴシック"/>
              </a:rPr>
              <a:t>(7)		</a:t>
            </a:r>
            <a:r>
              <a:rPr lang="en-US" sz="1800" b="0" i="1" strike="noStrike" spc="-1" dirty="0">
                <a:solidFill>
                  <a:srgbClr val="000000"/>
                </a:solidFill>
                <a:latin typeface="Arial"/>
                <a:ea typeface="ＭＳ Ｐゴシック"/>
              </a:rPr>
              <a:t>–	</a:t>
            </a:r>
            <a:r>
              <a:rPr lang="en-US" sz="1800" b="0" strike="noStrike" spc="-1" dirty="0">
                <a:solidFill>
                  <a:srgbClr val="000000"/>
                </a:solidFill>
                <a:latin typeface="Arial"/>
                <a:ea typeface="ＭＳ Ｐゴシック"/>
              </a:rPr>
              <a:t>(9</a:t>
            </a:r>
            <a:r>
              <a:rPr lang="en-US" sz="1800" b="0" i="1" strike="noStrike" spc="-1" dirty="0">
                <a:solidFill>
                  <a:srgbClr val="000000"/>
                </a:solidFill>
                <a:latin typeface="Arial"/>
                <a:ea typeface="ＭＳ Ｐゴシック"/>
              </a:rPr>
              <a:t>, </a:t>
            </a:r>
            <a:r>
              <a:rPr lang="en-US" sz="1800" b="0" strike="noStrike" spc="-1" dirty="0">
                <a:solidFill>
                  <a:srgbClr val="000000"/>
                </a:solidFill>
                <a:latin typeface="Arial"/>
                <a:ea typeface="ＭＳ Ｐゴシック"/>
              </a:rPr>
              <a:t>7)	</a:t>
            </a:r>
            <a:endParaRPr lang="en-US" sz="1800" b="0" strike="noStrike" spc="-1" dirty="0">
              <a:solidFill>
                <a:srgbClr val="40458C"/>
              </a:solidFill>
              <a:latin typeface="Tahoma"/>
            </a:endParaRPr>
          </a:p>
          <a:p>
            <a:pPr marL="343080" indent="-342720">
              <a:lnSpc>
                <a:spcPct val="90000"/>
              </a:lnSpc>
              <a:spcBef>
                <a:spcPts val="360"/>
              </a:spcBef>
            </a:pPr>
            <a:r>
              <a:rPr lang="en-US" sz="1800" b="0" strike="noStrike" spc="-1" dirty="0">
                <a:solidFill>
                  <a:srgbClr val="000000"/>
                </a:solidFill>
                <a:latin typeface="Arial"/>
                <a:ea typeface="ＭＳ Ｐゴシック"/>
              </a:rPr>
              <a:t>size(</a:t>
            </a:r>
            <a:r>
              <a:rPr lang="en-US" sz="1800" b="0" i="1" strike="noStrike" spc="-1" dirty="0">
                <a:solidFill>
                  <a:srgbClr val="000000"/>
                </a:solidFill>
                <a:latin typeface="Arial"/>
                <a:ea typeface="ＭＳ Ｐゴシック"/>
              </a:rPr>
              <a:t>)			2	</a:t>
            </a:r>
            <a:r>
              <a:rPr lang="en-US" sz="1800" b="0" strike="noStrike" spc="-1" dirty="0">
                <a:solidFill>
                  <a:srgbClr val="000000"/>
                </a:solidFill>
                <a:latin typeface="Arial"/>
                <a:ea typeface="ＭＳ Ｐゴシック"/>
              </a:rPr>
              <a:t>(9</a:t>
            </a:r>
            <a:r>
              <a:rPr lang="en-US" sz="1800" b="0" i="1" strike="noStrike" spc="-1" dirty="0">
                <a:solidFill>
                  <a:srgbClr val="000000"/>
                </a:solidFill>
                <a:latin typeface="Arial"/>
                <a:ea typeface="ＭＳ Ｐゴシック"/>
              </a:rPr>
              <a:t>, </a:t>
            </a:r>
            <a:r>
              <a:rPr lang="en-US" sz="1800" b="0" strike="noStrike" spc="-1" dirty="0">
                <a:solidFill>
                  <a:srgbClr val="000000"/>
                </a:solidFill>
                <a:latin typeface="Arial"/>
                <a:ea typeface="ＭＳ Ｐゴシック"/>
              </a:rPr>
              <a:t>7)	</a:t>
            </a:r>
            <a:endParaRPr lang="en-US" sz="1800" b="0" strike="noStrike" spc="-1" dirty="0">
              <a:solidFill>
                <a:srgbClr val="40458C"/>
              </a:solidFill>
              <a:latin typeface="Tahoma"/>
            </a:endParaRPr>
          </a:p>
          <a:p>
            <a:pPr marL="343080" indent="-342720">
              <a:lnSpc>
                <a:spcPct val="90000"/>
              </a:lnSpc>
              <a:spcBef>
                <a:spcPts val="360"/>
              </a:spcBef>
            </a:pPr>
            <a:r>
              <a:rPr lang="en-US" sz="1800" b="0" strike="noStrike" spc="-1" dirty="0" err="1">
                <a:solidFill>
                  <a:srgbClr val="000000"/>
                </a:solidFill>
                <a:latin typeface="Arial"/>
                <a:ea typeface="ＭＳ Ｐゴシック"/>
              </a:rPr>
              <a:t>enqueue</a:t>
            </a:r>
            <a:r>
              <a:rPr lang="en-US" sz="1800" b="0" strike="noStrike" spc="-1" dirty="0">
                <a:solidFill>
                  <a:srgbClr val="000000"/>
                </a:solidFill>
                <a:latin typeface="Arial"/>
                <a:ea typeface="ＭＳ Ｐゴシック"/>
              </a:rPr>
              <a:t>(3)		</a:t>
            </a:r>
            <a:r>
              <a:rPr lang="en-US" sz="1800" b="0" i="1" strike="noStrike" spc="-1" dirty="0">
                <a:solidFill>
                  <a:srgbClr val="000000"/>
                </a:solidFill>
                <a:latin typeface="Arial"/>
                <a:ea typeface="ＭＳ Ｐゴシック"/>
              </a:rPr>
              <a:t>–	</a:t>
            </a:r>
            <a:r>
              <a:rPr lang="en-US" sz="1800" b="0" strike="noStrike" spc="-1" dirty="0">
                <a:solidFill>
                  <a:srgbClr val="000000"/>
                </a:solidFill>
                <a:latin typeface="Arial"/>
                <a:ea typeface="ＭＳ Ｐゴシック"/>
              </a:rPr>
              <a:t>(9</a:t>
            </a:r>
            <a:r>
              <a:rPr lang="en-US" sz="1800" b="0" i="1" strike="noStrike" spc="-1" dirty="0">
                <a:solidFill>
                  <a:srgbClr val="000000"/>
                </a:solidFill>
                <a:latin typeface="Arial"/>
                <a:ea typeface="ＭＳ Ｐゴシック"/>
              </a:rPr>
              <a:t>, </a:t>
            </a:r>
            <a:r>
              <a:rPr lang="en-US" sz="1800" b="0" strike="noStrike" spc="-1" dirty="0">
                <a:solidFill>
                  <a:srgbClr val="000000"/>
                </a:solidFill>
                <a:latin typeface="Arial"/>
                <a:ea typeface="ＭＳ Ｐゴシック"/>
              </a:rPr>
              <a:t>7</a:t>
            </a:r>
            <a:r>
              <a:rPr lang="en-US" sz="1800" b="0" i="1" strike="noStrike" spc="-1" dirty="0">
                <a:solidFill>
                  <a:srgbClr val="000000"/>
                </a:solidFill>
                <a:latin typeface="Arial"/>
                <a:ea typeface="ＭＳ Ｐゴシック"/>
              </a:rPr>
              <a:t>, </a:t>
            </a:r>
            <a:r>
              <a:rPr lang="en-US" sz="1800" b="0" strike="noStrike" spc="-1" dirty="0">
                <a:solidFill>
                  <a:srgbClr val="000000"/>
                </a:solidFill>
                <a:latin typeface="Arial"/>
                <a:ea typeface="ＭＳ Ｐゴシック"/>
              </a:rPr>
              <a:t>3)	</a:t>
            </a:r>
            <a:endParaRPr lang="en-US" sz="1800" b="0" strike="noStrike" spc="-1" dirty="0">
              <a:solidFill>
                <a:srgbClr val="40458C"/>
              </a:solidFill>
              <a:latin typeface="Tahoma"/>
            </a:endParaRPr>
          </a:p>
          <a:p>
            <a:pPr marL="343080" indent="-342720">
              <a:lnSpc>
                <a:spcPct val="90000"/>
              </a:lnSpc>
              <a:spcBef>
                <a:spcPts val="360"/>
              </a:spcBef>
            </a:pPr>
            <a:r>
              <a:rPr lang="en-US" sz="1800" b="0" strike="noStrike" spc="-1" dirty="0" err="1">
                <a:solidFill>
                  <a:srgbClr val="000000"/>
                </a:solidFill>
                <a:latin typeface="Arial"/>
                <a:ea typeface="ＭＳ Ｐゴシック"/>
              </a:rPr>
              <a:t>enqueue</a:t>
            </a:r>
            <a:r>
              <a:rPr lang="en-US" sz="1800" b="0" strike="noStrike" spc="-1" dirty="0">
                <a:solidFill>
                  <a:srgbClr val="000000"/>
                </a:solidFill>
                <a:latin typeface="Arial"/>
                <a:ea typeface="ＭＳ Ｐゴシック"/>
              </a:rPr>
              <a:t>(5)		</a:t>
            </a:r>
            <a:r>
              <a:rPr lang="en-US" sz="1800" b="0" i="1" strike="noStrike" spc="-1" dirty="0">
                <a:solidFill>
                  <a:srgbClr val="000000"/>
                </a:solidFill>
                <a:latin typeface="Arial"/>
                <a:ea typeface="ＭＳ Ｐゴシック"/>
              </a:rPr>
              <a:t>–	</a:t>
            </a:r>
            <a:r>
              <a:rPr lang="en-US" sz="1800" b="0" strike="noStrike" spc="-1" dirty="0">
                <a:solidFill>
                  <a:srgbClr val="000000"/>
                </a:solidFill>
                <a:latin typeface="Arial"/>
                <a:ea typeface="ＭＳ Ｐゴシック"/>
              </a:rPr>
              <a:t>(9</a:t>
            </a:r>
            <a:r>
              <a:rPr lang="en-US" sz="1800" b="0" i="1" strike="noStrike" spc="-1" dirty="0">
                <a:solidFill>
                  <a:srgbClr val="000000"/>
                </a:solidFill>
                <a:latin typeface="Arial"/>
                <a:ea typeface="ＭＳ Ｐゴシック"/>
              </a:rPr>
              <a:t>, </a:t>
            </a:r>
            <a:r>
              <a:rPr lang="en-US" sz="1800" b="0" strike="noStrike" spc="-1" dirty="0">
                <a:solidFill>
                  <a:srgbClr val="000000"/>
                </a:solidFill>
                <a:latin typeface="Arial"/>
                <a:ea typeface="ＭＳ Ｐゴシック"/>
              </a:rPr>
              <a:t>7</a:t>
            </a:r>
            <a:r>
              <a:rPr lang="en-US" sz="1800" b="0" i="1" strike="noStrike" spc="-1" dirty="0">
                <a:solidFill>
                  <a:srgbClr val="000000"/>
                </a:solidFill>
                <a:latin typeface="Arial"/>
                <a:ea typeface="ＭＳ Ｐゴシック"/>
              </a:rPr>
              <a:t>, </a:t>
            </a:r>
            <a:r>
              <a:rPr lang="en-US" sz="1800" b="0" strike="noStrike" spc="-1" dirty="0">
                <a:solidFill>
                  <a:srgbClr val="000000"/>
                </a:solidFill>
                <a:latin typeface="Arial"/>
                <a:ea typeface="ＭＳ Ｐゴシック"/>
              </a:rPr>
              <a:t>3</a:t>
            </a:r>
            <a:r>
              <a:rPr lang="en-US" sz="1800" b="0" i="1" strike="noStrike" spc="-1" dirty="0">
                <a:solidFill>
                  <a:srgbClr val="000000"/>
                </a:solidFill>
                <a:latin typeface="Arial"/>
                <a:ea typeface="ＭＳ Ｐゴシック"/>
              </a:rPr>
              <a:t>, </a:t>
            </a:r>
            <a:r>
              <a:rPr lang="en-US" sz="1800" b="0" strike="noStrike" spc="-1" dirty="0">
                <a:solidFill>
                  <a:srgbClr val="000000"/>
                </a:solidFill>
                <a:latin typeface="Arial"/>
                <a:ea typeface="ＭＳ Ｐゴシック"/>
              </a:rPr>
              <a:t>5)	</a:t>
            </a:r>
            <a:endParaRPr lang="en-US" sz="1800" b="0" strike="noStrike" spc="-1" dirty="0">
              <a:solidFill>
                <a:srgbClr val="40458C"/>
              </a:solidFill>
              <a:latin typeface="Tahoma"/>
            </a:endParaRPr>
          </a:p>
          <a:p>
            <a:pPr marL="343080" indent="-342720">
              <a:lnSpc>
                <a:spcPct val="90000"/>
              </a:lnSpc>
              <a:spcBef>
                <a:spcPts val="360"/>
              </a:spcBef>
            </a:pPr>
            <a:r>
              <a:rPr lang="en-US" sz="1800" b="0" strike="noStrike" spc="-1" dirty="0" err="1">
                <a:solidFill>
                  <a:srgbClr val="000000"/>
                </a:solidFill>
                <a:latin typeface="Arial"/>
                <a:ea typeface="ＭＳ Ｐゴシック"/>
              </a:rPr>
              <a:t>dequeue</a:t>
            </a:r>
            <a:r>
              <a:rPr lang="en-US" sz="1800" b="0" strike="noStrike" spc="-1" dirty="0">
                <a:solidFill>
                  <a:srgbClr val="000000"/>
                </a:solidFill>
                <a:latin typeface="Arial"/>
                <a:ea typeface="ＭＳ Ｐゴシック"/>
              </a:rPr>
              <a:t>()		</a:t>
            </a:r>
            <a:r>
              <a:rPr lang="en-US" sz="1800" b="0" i="1" strike="noStrike" spc="-1" dirty="0">
                <a:solidFill>
                  <a:srgbClr val="000000"/>
                </a:solidFill>
                <a:latin typeface="Arial"/>
                <a:ea typeface="ＭＳ Ｐゴシック"/>
              </a:rPr>
              <a:t>9	</a:t>
            </a:r>
            <a:r>
              <a:rPr lang="en-US" sz="1800" b="0" strike="noStrike" spc="-1" dirty="0">
                <a:solidFill>
                  <a:srgbClr val="000000"/>
                </a:solidFill>
                <a:latin typeface="Arial"/>
                <a:ea typeface="ＭＳ Ｐゴシック"/>
              </a:rPr>
              <a:t>(7</a:t>
            </a:r>
            <a:r>
              <a:rPr lang="en-US" sz="1800" b="0" i="1" strike="noStrike" spc="-1" dirty="0">
                <a:solidFill>
                  <a:srgbClr val="000000"/>
                </a:solidFill>
                <a:latin typeface="Arial"/>
                <a:ea typeface="ＭＳ Ｐゴシック"/>
              </a:rPr>
              <a:t>, </a:t>
            </a:r>
            <a:r>
              <a:rPr lang="en-US" sz="1800" b="0" strike="noStrike" spc="-1" dirty="0">
                <a:solidFill>
                  <a:srgbClr val="000000"/>
                </a:solidFill>
                <a:latin typeface="Arial"/>
                <a:ea typeface="ＭＳ Ｐゴシック"/>
              </a:rPr>
              <a:t>3</a:t>
            </a:r>
            <a:r>
              <a:rPr lang="en-US" sz="1800" b="0" i="1" strike="noStrike" spc="-1" dirty="0">
                <a:solidFill>
                  <a:srgbClr val="000000"/>
                </a:solidFill>
                <a:latin typeface="Arial"/>
                <a:ea typeface="ＭＳ Ｐゴシック"/>
              </a:rPr>
              <a:t>, </a:t>
            </a:r>
            <a:r>
              <a:rPr lang="en-US" sz="1800" b="0" strike="noStrike" spc="-1" dirty="0">
                <a:solidFill>
                  <a:srgbClr val="000000"/>
                </a:solidFill>
                <a:latin typeface="Arial"/>
                <a:ea typeface="ＭＳ Ｐゴシック"/>
              </a:rPr>
              <a:t>5)	</a:t>
            </a:r>
            <a:endParaRPr lang="en-US" sz="1800" b="0" strike="noStrike" spc="-1" dirty="0">
              <a:solidFill>
                <a:srgbClr val="40458C"/>
              </a:solidFill>
              <a:latin typeface="Tahoma"/>
            </a:endParaRPr>
          </a:p>
        </p:txBody>
      </p:sp>
      <p:sp>
        <p:nvSpPr>
          <p:cNvPr id="550" name="TextShape 5"/>
          <p:cNvSpPr txBox="1"/>
          <p:nvPr/>
        </p:nvSpPr>
        <p:spPr>
          <a:xfrm>
            <a:off x="380880" y="6248520"/>
            <a:ext cx="3580920" cy="456840"/>
          </a:xfrm>
          <a:prstGeom prst="rect">
            <a:avLst/>
          </a:prstGeom>
          <a:noFill/>
          <a:ln w="9360">
            <a:noFill/>
          </a:ln>
        </p:spPr>
        <p:txBody>
          <a:bodyPr anchor="b">
            <a:noAutofit/>
          </a:bodyPr>
          <a:lstStyle/>
          <a:p>
            <a:pPr>
              <a:lnSpc>
                <a:spcPct val="100000"/>
              </a:lnSpc>
            </a:pPr>
            <a:r>
              <a:rPr lang="tr-TR" sz="1400" b="0" strike="noStrike" spc="-1">
                <a:solidFill>
                  <a:srgbClr val="40458C"/>
                </a:solidFill>
                <a:latin typeface="Tahoma"/>
                <a:ea typeface="ＭＳ Ｐゴシック"/>
              </a:rPr>
              <a:t>© 2014 Goodrich, Tamassia, Goldwasser</a:t>
            </a:r>
            <a:endParaRPr lang="tr-TR" sz="1400" b="0" strike="noStrike" spc="-1">
              <a:latin typeface="Times New Roman"/>
            </a:endParaRPr>
          </a:p>
        </p:txBody>
      </p:sp>
      <p:sp>
        <p:nvSpPr>
          <p:cNvPr id="2" name="TextBox 1">
            <a:extLst>
              <a:ext uri="{FF2B5EF4-FFF2-40B4-BE49-F238E27FC236}">
                <a16:creationId xmlns:a16="http://schemas.microsoft.com/office/drawing/2014/main" id="{02592826-C2D4-FF82-F8C5-BE4E2DA33E2E}"/>
              </a:ext>
            </a:extLst>
          </p:cNvPr>
          <p:cNvSpPr txBox="1"/>
          <p:nvPr/>
        </p:nvSpPr>
        <p:spPr>
          <a:xfrm>
            <a:off x="3273287" y="228600"/>
            <a:ext cx="5870713" cy="646331"/>
          </a:xfrm>
          <a:prstGeom prst="rect">
            <a:avLst/>
          </a:prstGeom>
          <a:noFill/>
        </p:spPr>
        <p:txBody>
          <a:bodyPr wrap="square" rtlCol="0">
            <a:spAutoFit/>
          </a:bodyPr>
          <a:lstStyle/>
          <a:p>
            <a:r>
              <a:rPr lang="en-TR" sz="3600" dirty="0">
                <a:solidFill>
                  <a:srgbClr val="FF0000"/>
                </a:solidFill>
              </a:rPr>
              <a:t>FIFO:FIRST IN-FIRST OUT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TextShape 1"/>
          <p:cNvSpPr txBox="1"/>
          <p:nvPr/>
        </p:nvSpPr>
        <p:spPr>
          <a:xfrm>
            <a:off x="3124080" y="6248520"/>
            <a:ext cx="2895120" cy="456840"/>
          </a:xfrm>
          <a:prstGeom prst="rect">
            <a:avLst/>
          </a:prstGeom>
          <a:noFill/>
          <a:ln w="9360">
            <a:noFill/>
          </a:ln>
        </p:spPr>
        <p:txBody>
          <a:bodyPr anchor="b">
            <a:noAutofit/>
          </a:bodyPr>
          <a:lstStyle/>
          <a:p>
            <a:pPr algn="ctr">
              <a:lnSpc>
                <a:spcPct val="100000"/>
              </a:lnSpc>
            </a:pPr>
            <a:r>
              <a:rPr lang="tr-TR" sz="1400" b="0" strike="noStrike" spc="-1">
                <a:solidFill>
                  <a:srgbClr val="40458C"/>
                </a:solidFill>
                <a:latin typeface="Tahoma"/>
                <a:ea typeface="ＭＳ Ｐゴシック"/>
              </a:rPr>
              <a:t>Queues</a:t>
            </a:r>
            <a:endParaRPr lang="tr-TR" sz="1400" b="0" strike="noStrike" spc="-1">
              <a:latin typeface="Times New Roman"/>
            </a:endParaRPr>
          </a:p>
        </p:txBody>
      </p:sp>
      <p:sp>
        <p:nvSpPr>
          <p:cNvPr id="552" name="TextShape 2"/>
          <p:cNvSpPr txBox="1"/>
          <p:nvPr/>
        </p:nvSpPr>
        <p:spPr>
          <a:xfrm>
            <a:off x="6553080" y="6248520"/>
            <a:ext cx="1904760" cy="456840"/>
          </a:xfrm>
          <a:prstGeom prst="rect">
            <a:avLst/>
          </a:prstGeom>
          <a:noFill/>
          <a:ln w="9360">
            <a:noFill/>
          </a:ln>
        </p:spPr>
        <p:txBody>
          <a:bodyPr anchor="b">
            <a:noAutofit/>
          </a:bodyPr>
          <a:lstStyle/>
          <a:p>
            <a:pPr algn="r">
              <a:lnSpc>
                <a:spcPct val="100000"/>
              </a:lnSpc>
            </a:pPr>
            <a:fld id="{B27B1B1F-2D0C-4B59-B15B-4D7C20D14627}" type="slidenum">
              <a:rPr lang="tr-TR" sz="1400" b="0" strike="noStrike" spc="-1">
                <a:solidFill>
                  <a:srgbClr val="40458C"/>
                </a:solidFill>
                <a:latin typeface="Tahoma"/>
                <a:ea typeface="ＭＳ Ｐゴシック"/>
              </a:rPr>
              <a:t>4</a:t>
            </a:fld>
            <a:endParaRPr lang="tr-TR" sz="1400" b="0" strike="noStrike" spc="-1">
              <a:latin typeface="Times New Roman"/>
            </a:endParaRPr>
          </a:p>
        </p:txBody>
      </p:sp>
      <p:sp>
        <p:nvSpPr>
          <p:cNvPr id="553" name="TextShape 3"/>
          <p:cNvSpPr txBox="1"/>
          <p:nvPr/>
        </p:nvSpPr>
        <p:spPr>
          <a:xfrm>
            <a:off x="609480" y="304920"/>
            <a:ext cx="7772040" cy="1142640"/>
          </a:xfrm>
          <a:prstGeom prst="rect">
            <a:avLst/>
          </a:prstGeom>
          <a:noFill/>
          <a:ln>
            <a:noFill/>
          </a:ln>
        </p:spPr>
        <p:txBody>
          <a:bodyPr anchor="b">
            <a:noAutofit/>
          </a:bodyPr>
          <a:lstStyle/>
          <a:p>
            <a:pPr>
              <a:lnSpc>
                <a:spcPct val="100000"/>
              </a:lnSpc>
            </a:pPr>
            <a:r>
              <a:rPr lang="en-US" sz="4400" b="0" strike="noStrike" spc="-1">
                <a:solidFill>
                  <a:srgbClr val="BE2D00"/>
                </a:solidFill>
                <a:latin typeface="Tahoma"/>
                <a:ea typeface="ＭＳ Ｐゴシック"/>
              </a:rPr>
              <a:t>Applications of Queues</a:t>
            </a:r>
            <a:endParaRPr lang="en-US" sz="4400" b="0" strike="noStrike" spc="-1">
              <a:solidFill>
                <a:srgbClr val="40458C"/>
              </a:solidFill>
              <a:latin typeface="Tahoma"/>
            </a:endParaRPr>
          </a:p>
        </p:txBody>
      </p:sp>
      <p:sp>
        <p:nvSpPr>
          <p:cNvPr id="554" name="TextShape 4"/>
          <p:cNvSpPr txBox="1"/>
          <p:nvPr/>
        </p:nvSpPr>
        <p:spPr>
          <a:xfrm>
            <a:off x="838080" y="1905120"/>
            <a:ext cx="7772040" cy="4114440"/>
          </a:xfrm>
          <a:prstGeom prst="rect">
            <a:avLst/>
          </a:prstGeom>
          <a:noFill/>
          <a:ln>
            <a:noFill/>
          </a:ln>
        </p:spPr>
        <p:txBody>
          <a:bodyPr>
            <a:noAutofit/>
          </a:bodyPr>
          <a:lstStyle/>
          <a:p>
            <a:pPr marL="343080" indent="-342720">
              <a:lnSpc>
                <a:spcPct val="100000"/>
              </a:lnSpc>
              <a:spcBef>
                <a:spcPts val="641"/>
              </a:spcBef>
              <a:buClr>
                <a:srgbClr val="40458C"/>
              </a:buClr>
              <a:buSzPct val="60000"/>
              <a:buFont typeface="Wingdings" charset="2"/>
              <a:buChar char=""/>
            </a:pPr>
            <a:r>
              <a:rPr lang="en-US" sz="3200" b="0" strike="noStrike" spc="-1">
                <a:solidFill>
                  <a:srgbClr val="40458C"/>
                </a:solidFill>
                <a:latin typeface="Tahoma"/>
                <a:ea typeface="ＭＳ Ｐゴシック"/>
              </a:rPr>
              <a:t>Direct applications</a:t>
            </a:r>
            <a:endParaRPr lang="en-US" sz="3200" b="0" strike="noStrike" spc="-1">
              <a:solidFill>
                <a:srgbClr val="40458C"/>
              </a:solidFill>
              <a:latin typeface="Tahoma"/>
            </a:endParaRPr>
          </a:p>
          <a:p>
            <a:pPr marL="743040" lvl="1" indent="-285480">
              <a:lnSpc>
                <a:spcPct val="100000"/>
              </a:lnSpc>
              <a:spcBef>
                <a:spcPts val="561"/>
              </a:spcBef>
              <a:buClr>
                <a:srgbClr val="40458C"/>
              </a:buClr>
              <a:buSzPct val="60000"/>
              <a:buFont typeface="Wingdings" charset="2"/>
              <a:buChar char=""/>
            </a:pPr>
            <a:r>
              <a:rPr lang="en-US" sz="2800" b="0" strike="noStrike" spc="-1">
                <a:solidFill>
                  <a:srgbClr val="40458C"/>
                </a:solidFill>
                <a:latin typeface="Tahoma"/>
                <a:ea typeface="ＭＳ Ｐゴシック"/>
              </a:rPr>
              <a:t>Waiting lists, bureaucracy</a:t>
            </a:r>
            <a:endParaRPr lang="en-US" sz="2800" b="0" strike="noStrike" spc="-1">
              <a:solidFill>
                <a:srgbClr val="40458C"/>
              </a:solidFill>
              <a:latin typeface="Tahoma"/>
            </a:endParaRPr>
          </a:p>
          <a:p>
            <a:pPr marL="743040" lvl="1" indent="-285480">
              <a:lnSpc>
                <a:spcPct val="100000"/>
              </a:lnSpc>
              <a:spcBef>
                <a:spcPts val="561"/>
              </a:spcBef>
              <a:buClr>
                <a:srgbClr val="40458C"/>
              </a:buClr>
              <a:buSzPct val="60000"/>
              <a:buFont typeface="Wingdings" charset="2"/>
              <a:buChar char=""/>
            </a:pPr>
            <a:r>
              <a:rPr lang="en-US" sz="2800" b="0" strike="noStrike" spc="-1">
                <a:solidFill>
                  <a:srgbClr val="40458C"/>
                </a:solidFill>
                <a:latin typeface="Tahoma"/>
                <a:ea typeface="ＭＳ Ｐゴシック"/>
              </a:rPr>
              <a:t>Access to shared resources (e.g., printer)</a:t>
            </a:r>
            <a:endParaRPr lang="en-US" sz="2800" b="0" strike="noStrike" spc="-1">
              <a:solidFill>
                <a:srgbClr val="40458C"/>
              </a:solidFill>
              <a:latin typeface="Tahoma"/>
            </a:endParaRPr>
          </a:p>
          <a:p>
            <a:pPr marL="743040" lvl="1" indent="-285480">
              <a:lnSpc>
                <a:spcPct val="100000"/>
              </a:lnSpc>
              <a:spcBef>
                <a:spcPts val="561"/>
              </a:spcBef>
              <a:buClr>
                <a:srgbClr val="40458C"/>
              </a:buClr>
              <a:buSzPct val="60000"/>
              <a:buFont typeface="Wingdings" charset="2"/>
              <a:buChar char=""/>
            </a:pPr>
            <a:r>
              <a:rPr lang="en-US" sz="2800" b="0" strike="noStrike" spc="-1">
                <a:solidFill>
                  <a:srgbClr val="40458C"/>
                </a:solidFill>
                <a:latin typeface="Tahoma"/>
                <a:ea typeface="ＭＳ Ｐゴシック"/>
              </a:rPr>
              <a:t>Multiprogramming</a:t>
            </a:r>
            <a:endParaRPr lang="en-US" sz="2800" b="0" strike="noStrike" spc="-1">
              <a:solidFill>
                <a:srgbClr val="40458C"/>
              </a:solidFill>
              <a:latin typeface="Tahoma"/>
            </a:endParaRPr>
          </a:p>
          <a:p>
            <a:pPr marL="343080" indent="-342720">
              <a:lnSpc>
                <a:spcPct val="100000"/>
              </a:lnSpc>
              <a:spcBef>
                <a:spcPts val="641"/>
              </a:spcBef>
              <a:buClr>
                <a:srgbClr val="40458C"/>
              </a:buClr>
              <a:buSzPct val="60000"/>
              <a:buFont typeface="Wingdings" charset="2"/>
              <a:buChar char=""/>
            </a:pPr>
            <a:r>
              <a:rPr lang="en-US" sz="3200" b="0" strike="noStrike" spc="-1">
                <a:solidFill>
                  <a:srgbClr val="40458C"/>
                </a:solidFill>
                <a:latin typeface="Tahoma"/>
                <a:ea typeface="ＭＳ Ｐゴシック"/>
              </a:rPr>
              <a:t>Indirect applications</a:t>
            </a:r>
            <a:endParaRPr lang="en-US" sz="3200" b="0" strike="noStrike" spc="-1">
              <a:solidFill>
                <a:srgbClr val="40458C"/>
              </a:solidFill>
              <a:latin typeface="Tahoma"/>
            </a:endParaRPr>
          </a:p>
          <a:p>
            <a:pPr marL="743040" lvl="1" indent="-285480">
              <a:lnSpc>
                <a:spcPct val="100000"/>
              </a:lnSpc>
              <a:spcBef>
                <a:spcPts val="561"/>
              </a:spcBef>
              <a:buClr>
                <a:srgbClr val="40458C"/>
              </a:buClr>
              <a:buSzPct val="60000"/>
              <a:buFont typeface="Wingdings" charset="2"/>
              <a:buChar char=""/>
            </a:pPr>
            <a:r>
              <a:rPr lang="en-US" sz="2800" b="0" strike="noStrike" spc="-1">
                <a:solidFill>
                  <a:srgbClr val="40458C"/>
                </a:solidFill>
                <a:latin typeface="Tahoma"/>
                <a:ea typeface="ＭＳ Ｐゴシック"/>
              </a:rPr>
              <a:t>Auxiliary data structure for algorithms</a:t>
            </a:r>
            <a:endParaRPr lang="en-US" sz="2800" b="0" strike="noStrike" spc="-1">
              <a:solidFill>
                <a:srgbClr val="40458C"/>
              </a:solidFill>
              <a:latin typeface="Tahoma"/>
            </a:endParaRPr>
          </a:p>
          <a:p>
            <a:pPr marL="743040" lvl="1" indent="-285480">
              <a:lnSpc>
                <a:spcPct val="100000"/>
              </a:lnSpc>
              <a:spcBef>
                <a:spcPts val="561"/>
              </a:spcBef>
              <a:buClr>
                <a:srgbClr val="40458C"/>
              </a:buClr>
              <a:buSzPct val="60000"/>
              <a:buFont typeface="Wingdings" charset="2"/>
              <a:buChar char=""/>
            </a:pPr>
            <a:r>
              <a:rPr lang="en-US" sz="2800" b="0" strike="noStrike" spc="-1">
                <a:solidFill>
                  <a:srgbClr val="40458C"/>
                </a:solidFill>
                <a:latin typeface="Tahoma"/>
                <a:ea typeface="ＭＳ Ｐゴシック"/>
              </a:rPr>
              <a:t>Component of other data structures</a:t>
            </a:r>
            <a:endParaRPr lang="en-US" sz="2800" b="0" strike="noStrike" spc="-1">
              <a:solidFill>
                <a:srgbClr val="40458C"/>
              </a:solidFill>
              <a:latin typeface="Tahoma"/>
            </a:endParaRPr>
          </a:p>
        </p:txBody>
      </p:sp>
      <p:sp>
        <p:nvSpPr>
          <p:cNvPr id="555" name="TextShape 5"/>
          <p:cNvSpPr txBox="1"/>
          <p:nvPr/>
        </p:nvSpPr>
        <p:spPr>
          <a:xfrm>
            <a:off x="380880" y="6248520"/>
            <a:ext cx="3580920" cy="456840"/>
          </a:xfrm>
          <a:prstGeom prst="rect">
            <a:avLst/>
          </a:prstGeom>
          <a:noFill/>
          <a:ln w="9360">
            <a:noFill/>
          </a:ln>
        </p:spPr>
        <p:txBody>
          <a:bodyPr anchor="b">
            <a:noAutofit/>
          </a:bodyPr>
          <a:lstStyle/>
          <a:p>
            <a:pPr>
              <a:lnSpc>
                <a:spcPct val="100000"/>
              </a:lnSpc>
            </a:pPr>
            <a:r>
              <a:rPr lang="tr-TR" sz="1400" b="0" strike="noStrike" spc="-1">
                <a:solidFill>
                  <a:srgbClr val="40458C"/>
                </a:solidFill>
                <a:latin typeface="Tahoma"/>
                <a:ea typeface="ＭＳ Ｐゴシック"/>
              </a:rPr>
              <a:t>© 2014 Goodrich, Tamassia, Goldwasser</a:t>
            </a:r>
            <a:endParaRPr lang="tr-TR" sz="1400" b="0" strike="noStrike" spc="-1">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 name="TextShape 1"/>
          <p:cNvSpPr txBox="1"/>
          <p:nvPr/>
        </p:nvSpPr>
        <p:spPr>
          <a:xfrm>
            <a:off x="3124080" y="6248520"/>
            <a:ext cx="2895120" cy="456840"/>
          </a:xfrm>
          <a:prstGeom prst="rect">
            <a:avLst/>
          </a:prstGeom>
          <a:noFill/>
          <a:ln w="9360">
            <a:noFill/>
          </a:ln>
        </p:spPr>
        <p:txBody>
          <a:bodyPr anchor="b">
            <a:noAutofit/>
          </a:bodyPr>
          <a:lstStyle/>
          <a:p>
            <a:pPr algn="ctr">
              <a:lnSpc>
                <a:spcPct val="100000"/>
              </a:lnSpc>
            </a:pPr>
            <a:r>
              <a:rPr lang="tr-TR" sz="1400" b="0" strike="noStrike" spc="-1">
                <a:solidFill>
                  <a:srgbClr val="40458C"/>
                </a:solidFill>
                <a:latin typeface="Tahoma"/>
                <a:ea typeface="ＭＳ Ｐゴシック"/>
              </a:rPr>
              <a:t>Queues</a:t>
            </a:r>
            <a:endParaRPr lang="tr-TR" sz="1400" b="0" strike="noStrike" spc="-1">
              <a:latin typeface="Times New Roman"/>
            </a:endParaRPr>
          </a:p>
        </p:txBody>
      </p:sp>
      <p:sp>
        <p:nvSpPr>
          <p:cNvPr id="557" name="TextShape 2"/>
          <p:cNvSpPr txBox="1"/>
          <p:nvPr/>
        </p:nvSpPr>
        <p:spPr>
          <a:xfrm>
            <a:off x="6553080" y="6248520"/>
            <a:ext cx="1904760" cy="456840"/>
          </a:xfrm>
          <a:prstGeom prst="rect">
            <a:avLst/>
          </a:prstGeom>
          <a:noFill/>
          <a:ln w="9360">
            <a:noFill/>
          </a:ln>
        </p:spPr>
        <p:txBody>
          <a:bodyPr anchor="b">
            <a:noAutofit/>
          </a:bodyPr>
          <a:lstStyle/>
          <a:p>
            <a:pPr algn="r">
              <a:lnSpc>
                <a:spcPct val="100000"/>
              </a:lnSpc>
            </a:pPr>
            <a:fld id="{68580955-51A2-4D8E-9E01-33AB14FABC4A}" type="slidenum">
              <a:rPr lang="tr-TR" sz="1400" b="0" strike="noStrike" spc="-1">
                <a:solidFill>
                  <a:srgbClr val="40458C"/>
                </a:solidFill>
                <a:latin typeface="Tahoma"/>
                <a:ea typeface="ＭＳ Ｐゴシック"/>
              </a:rPr>
              <a:t>5</a:t>
            </a:fld>
            <a:endParaRPr lang="tr-TR" sz="1400" b="0" strike="noStrike" spc="-1">
              <a:latin typeface="Times New Roman"/>
            </a:endParaRPr>
          </a:p>
        </p:txBody>
      </p:sp>
      <p:sp>
        <p:nvSpPr>
          <p:cNvPr id="558" name="TextShape 3"/>
          <p:cNvSpPr txBox="1"/>
          <p:nvPr/>
        </p:nvSpPr>
        <p:spPr>
          <a:xfrm>
            <a:off x="609480" y="304920"/>
            <a:ext cx="7772040" cy="1142640"/>
          </a:xfrm>
          <a:prstGeom prst="rect">
            <a:avLst/>
          </a:prstGeom>
          <a:noFill/>
          <a:ln>
            <a:noFill/>
          </a:ln>
        </p:spPr>
        <p:txBody>
          <a:bodyPr anchor="b">
            <a:noAutofit/>
          </a:bodyPr>
          <a:lstStyle/>
          <a:p>
            <a:pPr>
              <a:lnSpc>
                <a:spcPct val="100000"/>
              </a:lnSpc>
            </a:pPr>
            <a:r>
              <a:rPr lang="en-US" sz="4400" b="0" strike="noStrike" spc="-1">
                <a:solidFill>
                  <a:srgbClr val="BE2D00"/>
                </a:solidFill>
                <a:latin typeface="Tahoma"/>
                <a:ea typeface="ＭＳ Ｐゴシック"/>
              </a:rPr>
              <a:t>Array-based Queue</a:t>
            </a:r>
            <a:endParaRPr lang="en-US" sz="4400" b="0" strike="noStrike" spc="-1">
              <a:solidFill>
                <a:srgbClr val="40458C"/>
              </a:solidFill>
              <a:latin typeface="Tahoma"/>
            </a:endParaRPr>
          </a:p>
        </p:txBody>
      </p:sp>
      <p:sp>
        <p:nvSpPr>
          <p:cNvPr id="559" name="TextShape 4"/>
          <p:cNvSpPr txBox="1"/>
          <p:nvPr/>
        </p:nvSpPr>
        <p:spPr>
          <a:xfrm>
            <a:off x="762120" y="1523880"/>
            <a:ext cx="7543440" cy="2742840"/>
          </a:xfrm>
          <a:prstGeom prst="rect">
            <a:avLst/>
          </a:prstGeom>
          <a:noFill/>
          <a:ln>
            <a:noFill/>
          </a:ln>
        </p:spPr>
        <p:txBody>
          <a:bodyPr>
            <a:normAutofit/>
          </a:bodyPr>
          <a:lstStyle/>
          <a:p>
            <a:pPr marL="343080" indent="-342720">
              <a:lnSpc>
                <a:spcPct val="90000"/>
              </a:lnSpc>
              <a:spcBef>
                <a:spcPts val="479"/>
              </a:spcBef>
              <a:buClr>
                <a:srgbClr val="40458C"/>
              </a:buClr>
              <a:buSzPct val="60000"/>
              <a:buFont typeface="Wingdings" charset="2"/>
              <a:buChar char=""/>
            </a:pPr>
            <a:r>
              <a:rPr lang="en-US" sz="2400" b="0" strike="noStrike" spc="-1">
                <a:solidFill>
                  <a:srgbClr val="40458C"/>
                </a:solidFill>
                <a:latin typeface="Tahoma"/>
                <a:ea typeface="ＭＳ Ｐゴシック"/>
              </a:rPr>
              <a:t>Use an array of size </a:t>
            </a:r>
            <a:r>
              <a:rPr lang="en-US" sz="2400" b="1" i="1" strike="noStrike" spc="-1">
                <a:solidFill>
                  <a:srgbClr val="40458C"/>
                </a:solidFill>
                <a:latin typeface="Times New Roman"/>
                <a:ea typeface="ＭＳ Ｐゴシック"/>
              </a:rPr>
              <a:t>N</a:t>
            </a:r>
            <a:r>
              <a:rPr lang="en-US" sz="2400" b="0" strike="noStrike" spc="-1">
                <a:solidFill>
                  <a:srgbClr val="40458C"/>
                </a:solidFill>
                <a:latin typeface="Tahoma"/>
                <a:ea typeface="ＭＳ Ｐゴシック"/>
              </a:rPr>
              <a:t> in a circular fashion</a:t>
            </a:r>
            <a:endParaRPr lang="en-US" sz="2400" b="0" strike="noStrike" spc="-1">
              <a:solidFill>
                <a:srgbClr val="40458C"/>
              </a:solidFill>
              <a:latin typeface="Tahoma"/>
            </a:endParaRPr>
          </a:p>
          <a:p>
            <a:pPr marL="343080" indent="-342720">
              <a:lnSpc>
                <a:spcPct val="90000"/>
              </a:lnSpc>
              <a:spcBef>
                <a:spcPts val="479"/>
              </a:spcBef>
              <a:buClr>
                <a:srgbClr val="40458C"/>
              </a:buClr>
              <a:buSzPct val="60000"/>
              <a:buFont typeface="Wingdings" charset="2"/>
              <a:buChar char=""/>
            </a:pPr>
            <a:r>
              <a:rPr lang="en-US" sz="2400" b="0" strike="noStrike" spc="-1">
                <a:solidFill>
                  <a:srgbClr val="40458C"/>
                </a:solidFill>
                <a:latin typeface="Tahoma"/>
                <a:ea typeface="ＭＳ Ｐゴシック"/>
              </a:rPr>
              <a:t>Two variables keep track of the front and size</a:t>
            </a:r>
            <a:endParaRPr lang="en-US" sz="2400" b="0" strike="noStrike" spc="-1">
              <a:solidFill>
                <a:srgbClr val="40458C"/>
              </a:solidFill>
              <a:latin typeface="Tahoma"/>
            </a:endParaRPr>
          </a:p>
          <a:p>
            <a:pPr marL="743040" indent="-285480">
              <a:lnSpc>
                <a:spcPct val="90000"/>
              </a:lnSpc>
              <a:spcBef>
                <a:spcPts val="400"/>
              </a:spcBef>
            </a:pPr>
            <a:r>
              <a:rPr lang="en-US" sz="2000" b="1" i="1" strike="noStrike" spc="-1">
                <a:solidFill>
                  <a:srgbClr val="40458C"/>
                </a:solidFill>
                <a:latin typeface="Times New Roman"/>
                <a:ea typeface="ＭＳ Ｐゴシック"/>
              </a:rPr>
              <a:t>f</a:t>
            </a:r>
            <a:r>
              <a:rPr lang="en-US" sz="2000" b="0" strike="noStrike" spc="-1">
                <a:solidFill>
                  <a:srgbClr val="40458C"/>
                </a:solidFill>
                <a:latin typeface="Tahoma"/>
                <a:ea typeface="ＭＳ Ｐゴシック"/>
              </a:rPr>
              <a:t> 	index of the front element</a:t>
            </a:r>
            <a:endParaRPr lang="en-US" sz="2000" b="0" strike="noStrike" spc="-1">
              <a:solidFill>
                <a:srgbClr val="40458C"/>
              </a:solidFill>
              <a:latin typeface="Tahoma"/>
            </a:endParaRPr>
          </a:p>
          <a:p>
            <a:pPr marL="743040" indent="-285480">
              <a:lnSpc>
                <a:spcPct val="90000"/>
              </a:lnSpc>
              <a:spcBef>
                <a:spcPts val="400"/>
              </a:spcBef>
            </a:pPr>
            <a:r>
              <a:rPr lang="en-US" sz="2000" b="1" i="1" strike="noStrike" spc="-1">
                <a:solidFill>
                  <a:srgbClr val="40458C"/>
                </a:solidFill>
                <a:latin typeface="Times New Roman"/>
                <a:ea typeface="ＭＳ Ｐゴシック"/>
              </a:rPr>
              <a:t>sz</a:t>
            </a:r>
            <a:r>
              <a:rPr lang="en-US" sz="2000" b="0" strike="noStrike" spc="-1">
                <a:solidFill>
                  <a:srgbClr val="40458C"/>
                </a:solidFill>
                <a:latin typeface="Tahoma"/>
                <a:ea typeface="ＭＳ Ｐゴシック"/>
              </a:rPr>
              <a:t>	number of stored elements</a:t>
            </a:r>
            <a:endParaRPr lang="en-US" sz="2000" b="0" strike="noStrike" spc="-1">
              <a:solidFill>
                <a:srgbClr val="40458C"/>
              </a:solidFill>
              <a:latin typeface="Tahoma"/>
            </a:endParaRPr>
          </a:p>
          <a:p>
            <a:pPr marL="343080" indent="-342720">
              <a:lnSpc>
                <a:spcPct val="90000"/>
              </a:lnSpc>
              <a:spcBef>
                <a:spcPts val="479"/>
              </a:spcBef>
              <a:buClr>
                <a:srgbClr val="40458C"/>
              </a:buClr>
              <a:buSzPct val="60000"/>
              <a:buFont typeface="Wingdings" charset="2"/>
              <a:buChar char=""/>
            </a:pPr>
            <a:r>
              <a:rPr lang="en-US" sz="2400" b="0" strike="noStrike" spc="-1">
                <a:solidFill>
                  <a:srgbClr val="40458C"/>
                </a:solidFill>
                <a:latin typeface="Tahoma"/>
                <a:ea typeface="ＭＳ Ｐゴシック"/>
              </a:rPr>
              <a:t>When the queue has fewer than </a:t>
            </a:r>
            <a:r>
              <a:rPr lang="en-US" sz="2400" b="1" i="1" strike="noStrike" spc="-1">
                <a:solidFill>
                  <a:srgbClr val="40458C"/>
                </a:solidFill>
                <a:latin typeface="Times New Roman"/>
                <a:ea typeface="ＭＳ Ｐゴシック"/>
              </a:rPr>
              <a:t>N</a:t>
            </a:r>
            <a:r>
              <a:rPr lang="en-US" sz="2400" b="0" strike="noStrike" spc="-1">
                <a:solidFill>
                  <a:srgbClr val="40458C"/>
                </a:solidFill>
                <a:latin typeface="Tahoma"/>
                <a:ea typeface="ＭＳ Ｐゴシック"/>
              </a:rPr>
              <a:t> elements, array location </a:t>
            </a:r>
            <a:r>
              <a:rPr lang="en-US" sz="2400" b="1" i="1" strike="noStrike" spc="-1">
                <a:solidFill>
                  <a:srgbClr val="40458C"/>
                </a:solidFill>
                <a:latin typeface="Times New Roman"/>
                <a:ea typeface="ＭＳ Ｐゴシック"/>
              </a:rPr>
              <a:t>r = </a:t>
            </a:r>
            <a:r>
              <a:rPr lang="en-US" sz="2400" b="1" strike="noStrike" spc="-1">
                <a:solidFill>
                  <a:srgbClr val="40458C"/>
                </a:solidFill>
                <a:latin typeface="Times New Roman"/>
                <a:ea typeface="ＭＳ Ｐゴシック"/>
              </a:rPr>
              <a:t>(</a:t>
            </a:r>
            <a:r>
              <a:rPr lang="en-US" sz="2400" b="1" i="1" strike="noStrike" spc="-1">
                <a:solidFill>
                  <a:srgbClr val="40458C"/>
                </a:solidFill>
                <a:latin typeface="Times New Roman"/>
                <a:ea typeface="ＭＳ Ｐゴシック"/>
              </a:rPr>
              <a:t>f + sz</a:t>
            </a:r>
            <a:r>
              <a:rPr lang="en-US" sz="2400" b="1" strike="noStrike" spc="-1">
                <a:solidFill>
                  <a:srgbClr val="40458C"/>
                </a:solidFill>
                <a:latin typeface="Times New Roman"/>
                <a:ea typeface="ＭＳ Ｐゴシック"/>
              </a:rPr>
              <a:t>)</a:t>
            </a:r>
            <a:r>
              <a:rPr lang="en-US" sz="2400" b="1" i="1" strike="noStrike" spc="-1">
                <a:solidFill>
                  <a:srgbClr val="40458C"/>
                </a:solidFill>
                <a:latin typeface="Times New Roman"/>
                <a:ea typeface="ＭＳ Ｐゴシック"/>
              </a:rPr>
              <a:t> mod N </a:t>
            </a:r>
            <a:r>
              <a:rPr lang="en-US" sz="2400" b="0" strike="noStrike" spc="-1">
                <a:solidFill>
                  <a:srgbClr val="40458C"/>
                </a:solidFill>
                <a:latin typeface="Tahoma"/>
                <a:ea typeface="ＭＳ Ｐゴシック"/>
              </a:rPr>
              <a:t> is the first empty slot past the rear of the queue</a:t>
            </a:r>
            <a:endParaRPr lang="en-US" sz="2400" b="0" strike="noStrike" spc="-1">
              <a:solidFill>
                <a:srgbClr val="40458C"/>
              </a:solidFill>
              <a:latin typeface="Tahoma"/>
            </a:endParaRPr>
          </a:p>
        </p:txBody>
      </p:sp>
      <p:grpSp>
        <p:nvGrpSpPr>
          <p:cNvPr id="560" name="Group 5"/>
          <p:cNvGrpSpPr/>
          <p:nvPr/>
        </p:nvGrpSpPr>
        <p:grpSpPr>
          <a:xfrm>
            <a:off x="1523880" y="4579920"/>
            <a:ext cx="5638680" cy="754200"/>
            <a:chOff x="1523880" y="4579920"/>
            <a:chExt cx="5638680" cy="754200"/>
          </a:xfrm>
        </p:grpSpPr>
        <p:sp>
          <p:nvSpPr>
            <p:cNvPr id="561" name="CustomShape 6"/>
            <p:cNvSpPr/>
            <p:nvPr/>
          </p:nvSpPr>
          <p:spPr>
            <a:xfrm>
              <a:off x="1523880" y="4579920"/>
              <a:ext cx="296640" cy="36540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r>
                <a:rPr lang="tr-TR" sz="2400" b="1" i="1" strike="noStrike" spc="-1">
                  <a:solidFill>
                    <a:srgbClr val="577052"/>
                  </a:solidFill>
                  <a:latin typeface="Times New Roman"/>
                  <a:ea typeface="ＭＳ Ｐゴシック"/>
                </a:rPr>
                <a:t>Q</a:t>
              </a:r>
              <a:endParaRPr lang="tr-TR" sz="2400" b="0" strike="noStrike" spc="-1">
                <a:latin typeface="Arial"/>
              </a:endParaRPr>
            </a:p>
          </p:txBody>
        </p:sp>
        <p:sp>
          <p:nvSpPr>
            <p:cNvPr id="562" name="CustomShape 7"/>
            <p:cNvSpPr/>
            <p:nvPr/>
          </p:nvSpPr>
          <p:spPr>
            <a:xfrm>
              <a:off x="2057400" y="4968720"/>
              <a:ext cx="151920" cy="3654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tr-TR" sz="2400" b="0" strike="noStrike" spc="-1">
                  <a:solidFill>
                    <a:srgbClr val="577052"/>
                  </a:solidFill>
                  <a:latin typeface="Times New Roman"/>
                  <a:ea typeface="ＭＳ Ｐゴシック"/>
                </a:rPr>
                <a:t>0</a:t>
              </a:r>
              <a:endParaRPr lang="tr-TR" sz="2400" b="0" strike="noStrike" spc="-1">
                <a:latin typeface="Arial"/>
              </a:endParaRPr>
            </a:p>
          </p:txBody>
        </p:sp>
        <p:sp>
          <p:nvSpPr>
            <p:cNvPr id="563" name="CustomShape 8"/>
            <p:cNvSpPr/>
            <p:nvPr/>
          </p:nvSpPr>
          <p:spPr>
            <a:xfrm>
              <a:off x="2362320" y="4968720"/>
              <a:ext cx="151920" cy="3654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tr-TR" sz="2400" b="0" strike="noStrike" spc="-1">
                  <a:solidFill>
                    <a:srgbClr val="577052"/>
                  </a:solidFill>
                  <a:latin typeface="Times New Roman"/>
                  <a:ea typeface="ＭＳ Ｐゴシック"/>
                </a:rPr>
                <a:t>1</a:t>
              </a:r>
              <a:endParaRPr lang="tr-TR" sz="2400" b="0" strike="noStrike" spc="-1">
                <a:latin typeface="Arial"/>
              </a:endParaRPr>
            </a:p>
          </p:txBody>
        </p:sp>
        <p:sp>
          <p:nvSpPr>
            <p:cNvPr id="564" name="CustomShape 9"/>
            <p:cNvSpPr/>
            <p:nvPr/>
          </p:nvSpPr>
          <p:spPr>
            <a:xfrm>
              <a:off x="2666880" y="4968720"/>
              <a:ext cx="151920" cy="3654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tr-TR" sz="2400" b="0" strike="noStrike" spc="-1">
                  <a:solidFill>
                    <a:srgbClr val="577052"/>
                  </a:solidFill>
                  <a:latin typeface="Times New Roman"/>
                  <a:ea typeface="ＭＳ Ｐゴシック"/>
                </a:rPr>
                <a:t>2</a:t>
              </a:r>
              <a:endParaRPr lang="tr-TR" sz="2400" b="0" strike="noStrike" spc="-1">
                <a:latin typeface="Arial"/>
              </a:endParaRPr>
            </a:p>
          </p:txBody>
        </p:sp>
        <p:sp>
          <p:nvSpPr>
            <p:cNvPr id="565" name="CustomShape 10"/>
            <p:cNvSpPr/>
            <p:nvPr/>
          </p:nvSpPr>
          <p:spPr>
            <a:xfrm>
              <a:off x="6248520" y="4968720"/>
              <a:ext cx="282240" cy="36540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r>
                <a:rPr lang="tr-TR" sz="2400" b="1" i="1" strike="noStrike" spc="-1">
                  <a:solidFill>
                    <a:srgbClr val="577052"/>
                  </a:solidFill>
                  <a:latin typeface="Times New Roman"/>
                  <a:ea typeface="ＭＳ Ｐゴシック"/>
                </a:rPr>
                <a:t>r</a:t>
              </a:r>
              <a:endParaRPr lang="tr-TR" sz="2400" b="0" strike="noStrike" spc="-1">
                <a:latin typeface="Arial"/>
              </a:endParaRPr>
            </a:p>
          </p:txBody>
        </p:sp>
        <p:sp>
          <p:nvSpPr>
            <p:cNvPr id="566" name="CustomShape 11"/>
            <p:cNvSpPr/>
            <p:nvPr/>
          </p:nvSpPr>
          <p:spPr>
            <a:xfrm>
              <a:off x="3200400" y="4968720"/>
              <a:ext cx="282240" cy="36540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r>
                <a:rPr lang="tr-TR" sz="2400" b="1" i="1" strike="noStrike" spc="-1">
                  <a:solidFill>
                    <a:srgbClr val="577052"/>
                  </a:solidFill>
                  <a:latin typeface="Times New Roman"/>
                  <a:ea typeface="ＭＳ Ｐゴシック"/>
                </a:rPr>
                <a:t>f</a:t>
              </a:r>
              <a:endParaRPr lang="tr-TR" sz="2400" b="0" strike="noStrike" spc="-1">
                <a:latin typeface="Arial"/>
              </a:endParaRPr>
            </a:p>
          </p:txBody>
        </p:sp>
        <p:sp>
          <p:nvSpPr>
            <p:cNvPr id="567" name="CustomShape 12"/>
            <p:cNvSpPr/>
            <p:nvPr/>
          </p:nvSpPr>
          <p:spPr>
            <a:xfrm>
              <a:off x="1981080" y="465624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568" name="CustomShape 13"/>
            <p:cNvSpPr/>
            <p:nvPr/>
          </p:nvSpPr>
          <p:spPr>
            <a:xfrm>
              <a:off x="2286000" y="465624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569" name="CustomShape 14"/>
            <p:cNvSpPr/>
            <p:nvPr/>
          </p:nvSpPr>
          <p:spPr>
            <a:xfrm>
              <a:off x="2590920" y="465624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570" name="CustomShape 15"/>
            <p:cNvSpPr/>
            <p:nvPr/>
          </p:nvSpPr>
          <p:spPr>
            <a:xfrm>
              <a:off x="2895480" y="465624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571" name="CustomShape 16"/>
            <p:cNvSpPr/>
            <p:nvPr/>
          </p:nvSpPr>
          <p:spPr>
            <a:xfrm>
              <a:off x="3200400" y="465624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572" name="CustomShape 17"/>
            <p:cNvSpPr/>
            <p:nvPr/>
          </p:nvSpPr>
          <p:spPr>
            <a:xfrm>
              <a:off x="3505320" y="465624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573" name="CustomShape 18"/>
            <p:cNvSpPr/>
            <p:nvPr/>
          </p:nvSpPr>
          <p:spPr>
            <a:xfrm>
              <a:off x="3809880" y="465624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574" name="CustomShape 19"/>
            <p:cNvSpPr/>
            <p:nvPr/>
          </p:nvSpPr>
          <p:spPr>
            <a:xfrm>
              <a:off x="4114800" y="465624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575" name="CustomShape 20"/>
            <p:cNvSpPr/>
            <p:nvPr/>
          </p:nvSpPr>
          <p:spPr>
            <a:xfrm>
              <a:off x="4419720" y="465624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576" name="CustomShape 21"/>
            <p:cNvSpPr/>
            <p:nvPr/>
          </p:nvSpPr>
          <p:spPr>
            <a:xfrm>
              <a:off x="4724280" y="465624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577" name="CustomShape 22"/>
            <p:cNvSpPr/>
            <p:nvPr/>
          </p:nvSpPr>
          <p:spPr>
            <a:xfrm>
              <a:off x="5029200" y="465624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578" name="CustomShape 23"/>
            <p:cNvSpPr/>
            <p:nvPr/>
          </p:nvSpPr>
          <p:spPr>
            <a:xfrm>
              <a:off x="5334120" y="465624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579" name="CustomShape 24"/>
            <p:cNvSpPr/>
            <p:nvPr/>
          </p:nvSpPr>
          <p:spPr>
            <a:xfrm>
              <a:off x="5638680" y="465624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580" name="CustomShape 25"/>
            <p:cNvSpPr/>
            <p:nvPr/>
          </p:nvSpPr>
          <p:spPr>
            <a:xfrm>
              <a:off x="5943600" y="465624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581" name="CustomShape 26"/>
            <p:cNvSpPr/>
            <p:nvPr/>
          </p:nvSpPr>
          <p:spPr>
            <a:xfrm>
              <a:off x="6248520" y="465624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582" name="CustomShape 27"/>
            <p:cNvSpPr/>
            <p:nvPr/>
          </p:nvSpPr>
          <p:spPr>
            <a:xfrm>
              <a:off x="6553080" y="465624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583" name="CustomShape 28"/>
            <p:cNvSpPr/>
            <p:nvPr/>
          </p:nvSpPr>
          <p:spPr>
            <a:xfrm>
              <a:off x="6858000" y="465624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grpSp>
      <p:sp>
        <p:nvSpPr>
          <p:cNvPr id="584" name="CustomShape 29"/>
          <p:cNvSpPr/>
          <p:nvPr/>
        </p:nvSpPr>
        <p:spPr>
          <a:xfrm>
            <a:off x="2817360" y="4122720"/>
            <a:ext cx="297144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tr-TR" sz="2400" b="0" strike="noStrike" spc="-1">
                <a:solidFill>
                  <a:srgbClr val="40458C"/>
                </a:solidFill>
                <a:latin typeface="Tahoma"/>
                <a:ea typeface="ＭＳ Ｐゴシック"/>
              </a:rPr>
              <a:t>normal configuration</a:t>
            </a:r>
            <a:endParaRPr lang="tr-TR" sz="2400" b="0" strike="noStrike" spc="-1">
              <a:latin typeface="Arial"/>
            </a:endParaRPr>
          </a:p>
        </p:txBody>
      </p:sp>
      <p:grpSp>
        <p:nvGrpSpPr>
          <p:cNvPr id="585" name="Group 30"/>
          <p:cNvGrpSpPr/>
          <p:nvPr/>
        </p:nvGrpSpPr>
        <p:grpSpPr>
          <a:xfrm>
            <a:off x="1523880" y="5722920"/>
            <a:ext cx="5638680" cy="754200"/>
            <a:chOff x="1523880" y="5722920"/>
            <a:chExt cx="5638680" cy="754200"/>
          </a:xfrm>
        </p:grpSpPr>
        <p:sp>
          <p:nvSpPr>
            <p:cNvPr id="586" name="CustomShape 31"/>
            <p:cNvSpPr/>
            <p:nvPr/>
          </p:nvSpPr>
          <p:spPr>
            <a:xfrm>
              <a:off x="1523880" y="5722920"/>
              <a:ext cx="296640" cy="36540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r>
                <a:rPr lang="tr-TR" sz="2400" b="1" i="1" strike="noStrike" spc="-1">
                  <a:solidFill>
                    <a:srgbClr val="577052"/>
                  </a:solidFill>
                  <a:latin typeface="Times New Roman"/>
                  <a:ea typeface="ＭＳ Ｐゴシック"/>
                </a:rPr>
                <a:t>Q</a:t>
              </a:r>
              <a:endParaRPr lang="tr-TR" sz="2400" b="0" strike="noStrike" spc="-1">
                <a:latin typeface="Arial"/>
              </a:endParaRPr>
            </a:p>
          </p:txBody>
        </p:sp>
        <p:sp>
          <p:nvSpPr>
            <p:cNvPr id="587" name="CustomShape 32"/>
            <p:cNvSpPr/>
            <p:nvPr/>
          </p:nvSpPr>
          <p:spPr>
            <a:xfrm>
              <a:off x="2057400" y="6111720"/>
              <a:ext cx="151920" cy="3654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tr-TR" sz="2400" b="0" strike="noStrike" spc="-1">
                  <a:solidFill>
                    <a:srgbClr val="577052"/>
                  </a:solidFill>
                  <a:latin typeface="Times New Roman"/>
                  <a:ea typeface="ＭＳ Ｐゴシック"/>
                </a:rPr>
                <a:t>0</a:t>
              </a:r>
              <a:endParaRPr lang="tr-TR" sz="2400" b="0" strike="noStrike" spc="-1">
                <a:latin typeface="Arial"/>
              </a:endParaRPr>
            </a:p>
          </p:txBody>
        </p:sp>
        <p:sp>
          <p:nvSpPr>
            <p:cNvPr id="588" name="CustomShape 33"/>
            <p:cNvSpPr/>
            <p:nvPr/>
          </p:nvSpPr>
          <p:spPr>
            <a:xfrm>
              <a:off x="2362320" y="6111720"/>
              <a:ext cx="151920" cy="3654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tr-TR" sz="2400" b="0" strike="noStrike" spc="-1">
                  <a:solidFill>
                    <a:srgbClr val="577052"/>
                  </a:solidFill>
                  <a:latin typeface="Times New Roman"/>
                  <a:ea typeface="ＭＳ Ｐゴシック"/>
                </a:rPr>
                <a:t>1</a:t>
              </a:r>
              <a:endParaRPr lang="tr-TR" sz="2400" b="0" strike="noStrike" spc="-1">
                <a:latin typeface="Arial"/>
              </a:endParaRPr>
            </a:p>
          </p:txBody>
        </p:sp>
        <p:sp>
          <p:nvSpPr>
            <p:cNvPr id="589" name="CustomShape 34"/>
            <p:cNvSpPr/>
            <p:nvPr/>
          </p:nvSpPr>
          <p:spPr>
            <a:xfrm>
              <a:off x="2666880" y="6111720"/>
              <a:ext cx="151920" cy="3654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tr-TR" sz="2400" b="0" strike="noStrike" spc="-1">
                  <a:solidFill>
                    <a:srgbClr val="577052"/>
                  </a:solidFill>
                  <a:latin typeface="Times New Roman"/>
                  <a:ea typeface="ＭＳ Ｐゴシック"/>
                </a:rPr>
                <a:t>2</a:t>
              </a:r>
              <a:endParaRPr lang="tr-TR" sz="2400" b="0" strike="noStrike" spc="-1">
                <a:latin typeface="Arial"/>
              </a:endParaRPr>
            </a:p>
          </p:txBody>
        </p:sp>
        <p:sp>
          <p:nvSpPr>
            <p:cNvPr id="590" name="CustomShape 35"/>
            <p:cNvSpPr/>
            <p:nvPr/>
          </p:nvSpPr>
          <p:spPr>
            <a:xfrm>
              <a:off x="5334120" y="6111720"/>
              <a:ext cx="282240" cy="36540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r>
                <a:rPr lang="tr-TR" sz="2400" b="1" i="1" strike="noStrike" spc="-1">
                  <a:solidFill>
                    <a:srgbClr val="577052"/>
                  </a:solidFill>
                  <a:latin typeface="Times New Roman"/>
                  <a:ea typeface="ＭＳ Ｐゴシック"/>
                </a:rPr>
                <a:t>f</a:t>
              </a:r>
              <a:endParaRPr lang="tr-TR" sz="2400" b="0" strike="noStrike" spc="-1">
                <a:latin typeface="Arial"/>
              </a:endParaRPr>
            </a:p>
          </p:txBody>
        </p:sp>
        <p:sp>
          <p:nvSpPr>
            <p:cNvPr id="591" name="CustomShape 36"/>
            <p:cNvSpPr/>
            <p:nvPr/>
          </p:nvSpPr>
          <p:spPr>
            <a:xfrm>
              <a:off x="3200400" y="6111720"/>
              <a:ext cx="282240" cy="36540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r>
                <a:rPr lang="tr-TR" sz="2400" b="1" i="1" strike="noStrike" spc="-1">
                  <a:solidFill>
                    <a:srgbClr val="577052"/>
                  </a:solidFill>
                  <a:latin typeface="Times New Roman"/>
                  <a:ea typeface="ＭＳ Ｐゴシック"/>
                </a:rPr>
                <a:t>r</a:t>
              </a:r>
              <a:endParaRPr lang="tr-TR" sz="2400" b="0" strike="noStrike" spc="-1">
                <a:latin typeface="Arial"/>
              </a:endParaRPr>
            </a:p>
          </p:txBody>
        </p:sp>
        <p:sp>
          <p:nvSpPr>
            <p:cNvPr id="592" name="CustomShape 37"/>
            <p:cNvSpPr/>
            <p:nvPr/>
          </p:nvSpPr>
          <p:spPr>
            <a:xfrm>
              <a:off x="1981080" y="579924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593" name="CustomShape 38"/>
            <p:cNvSpPr/>
            <p:nvPr/>
          </p:nvSpPr>
          <p:spPr>
            <a:xfrm>
              <a:off x="2286000" y="579924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594" name="CustomShape 39"/>
            <p:cNvSpPr/>
            <p:nvPr/>
          </p:nvSpPr>
          <p:spPr>
            <a:xfrm>
              <a:off x="2590920" y="579924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595" name="CustomShape 40"/>
            <p:cNvSpPr/>
            <p:nvPr/>
          </p:nvSpPr>
          <p:spPr>
            <a:xfrm>
              <a:off x="2895480" y="579924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596" name="CustomShape 41"/>
            <p:cNvSpPr/>
            <p:nvPr/>
          </p:nvSpPr>
          <p:spPr>
            <a:xfrm>
              <a:off x="3200400" y="579924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597" name="CustomShape 42"/>
            <p:cNvSpPr/>
            <p:nvPr/>
          </p:nvSpPr>
          <p:spPr>
            <a:xfrm>
              <a:off x="3505320" y="579924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598" name="CustomShape 43"/>
            <p:cNvSpPr/>
            <p:nvPr/>
          </p:nvSpPr>
          <p:spPr>
            <a:xfrm>
              <a:off x="3809880" y="579924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599" name="CustomShape 44"/>
            <p:cNvSpPr/>
            <p:nvPr/>
          </p:nvSpPr>
          <p:spPr>
            <a:xfrm>
              <a:off x="4114800" y="579924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600" name="CustomShape 45"/>
            <p:cNvSpPr/>
            <p:nvPr/>
          </p:nvSpPr>
          <p:spPr>
            <a:xfrm>
              <a:off x="4419720" y="579924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601" name="CustomShape 46"/>
            <p:cNvSpPr/>
            <p:nvPr/>
          </p:nvSpPr>
          <p:spPr>
            <a:xfrm>
              <a:off x="4724280" y="579924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602" name="CustomShape 47"/>
            <p:cNvSpPr/>
            <p:nvPr/>
          </p:nvSpPr>
          <p:spPr>
            <a:xfrm>
              <a:off x="5029200" y="579924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603" name="CustomShape 48"/>
            <p:cNvSpPr/>
            <p:nvPr/>
          </p:nvSpPr>
          <p:spPr>
            <a:xfrm>
              <a:off x="5334120" y="579924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604" name="CustomShape 49"/>
            <p:cNvSpPr/>
            <p:nvPr/>
          </p:nvSpPr>
          <p:spPr>
            <a:xfrm>
              <a:off x="5638680" y="579924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605" name="CustomShape 50"/>
            <p:cNvSpPr/>
            <p:nvPr/>
          </p:nvSpPr>
          <p:spPr>
            <a:xfrm>
              <a:off x="5943600" y="579924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606" name="CustomShape 51"/>
            <p:cNvSpPr/>
            <p:nvPr/>
          </p:nvSpPr>
          <p:spPr>
            <a:xfrm>
              <a:off x="6248520" y="579924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607" name="CustomShape 52"/>
            <p:cNvSpPr/>
            <p:nvPr/>
          </p:nvSpPr>
          <p:spPr>
            <a:xfrm>
              <a:off x="6553080" y="579924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608" name="CustomShape 53"/>
            <p:cNvSpPr/>
            <p:nvPr/>
          </p:nvSpPr>
          <p:spPr>
            <a:xfrm>
              <a:off x="6858000" y="579924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grpSp>
      <p:sp>
        <p:nvSpPr>
          <p:cNvPr id="609" name="CustomShape 54"/>
          <p:cNvSpPr/>
          <p:nvPr/>
        </p:nvSpPr>
        <p:spPr>
          <a:xfrm>
            <a:off x="2214360" y="5265720"/>
            <a:ext cx="425952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tr-TR" sz="2400" b="0" strike="noStrike" spc="-1">
                <a:solidFill>
                  <a:srgbClr val="40458C"/>
                </a:solidFill>
                <a:latin typeface="Tahoma"/>
                <a:ea typeface="ＭＳ Ｐゴシック"/>
              </a:rPr>
              <a:t>wrapped-around configuration</a:t>
            </a:r>
            <a:endParaRPr lang="tr-TR" sz="2400" b="0" strike="noStrike" spc="-1">
              <a:latin typeface="Arial"/>
            </a:endParaRPr>
          </a:p>
        </p:txBody>
      </p:sp>
      <p:sp>
        <p:nvSpPr>
          <p:cNvPr id="610" name="TextShape 55"/>
          <p:cNvSpPr txBox="1"/>
          <p:nvPr/>
        </p:nvSpPr>
        <p:spPr>
          <a:xfrm>
            <a:off x="380880" y="6248520"/>
            <a:ext cx="3580920" cy="456840"/>
          </a:xfrm>
          <a:prstGeom prst="rect">
            <a:avLst/>
          </a:prstGeom>
          <a:noFill/>
          <a:ln w="9360">
            <a:noFill/>
          </a:ln>
        </p:spPr>
        <p:txBody>
          <a:bodyPr anchor="b">
            <a:noAutofit/>
          </a:bodyPr>
          <a:lstStyle/>
          <a:p>
            <a:pPr>
              <a:lnSpc>
                <a:spcPct val="100000"/>
              </a:lnSpc>
            </a:pPr>
            <a:r>
              <a:rPr lang="tr-TR" sz="1400" b="0" strike="noStrike" spc="-1">
                <a:solidFill>
                  <a:srgbClr val="40458C"/>
                </a:solidFill>
                <a:latin typeface="Tahoma"/>
                <a:ea typeface="ＭＳ Ｐゴシック"/>
              </a:rPr>
              <a:t>© 2014 Goodrich, Tamassia, Goldwasser</a:t>
            </a:r>
            <a:endParaRPr lang="tr-TR" sz="1400" b="0" strike="noStrike" spc="-1">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TextShape 1"/>
          <p:cNvSpPr txBox="1"/>
          <p:nvPr/>
        </p:nvSpPr>
        <p:spPr>
          <a:xfrm>
            <a:off x="3124080" y="6248520"/>
            <a:ext cx="2895120" cy="456840"/>
          </a:xfrm>
          <a:prstGeom prst="rect">
            <a:avLst/>
          </a:prstGeom>
          <a:noFill/>
          <a:ln w="9360">
            <a:noFill/>
          </a:ln>
        </p:spPr>
        <p:txBody>
          <a:bodyPr anchor="b">
            <a:noAutofit/>
          </a:bodyPr>
          <a:lstStyle/>
          <a:p>
            <a:pPr algn="ctr">
              <a:lnSpc>
                <a:spcPct val="100000"/>
              </a:lnSpc>
            </a:pPr>
            <a:r>
              <a:rPr lang="tr-TR" sz="1400" b="0" strike="noStrike" spc="-1">
                <a:solidFill>
                  <a:srgbClr val="40458C"/>
                </a:solidFill>
                <a:latin typeface="Tahoma"/>
                <a:ea typeface="ＭＳ Ｐゴシック"/>
              </a:rPr>
              <a:t>Queues</a:t>
            </a:r>
            <a:endParaRPr lang="tr-TR" sz="1400" b="0" strike="noStrike" spc="-1">
              <a:latin typeface="Times New Roman"/>
            </a:endParaRPr>
          </a:p>
        </p:txBody>
      </p:sp>
      <p:sp>
        <p:nvSpPr>
          <p:cNvPr id="612" name="TextShape 2"/>
          <p:cNvSpPr txBox="1"/>
          <p:nvPr/>
        </p:nvSpPr>
        <p:spPr>
          <a:xfrm>
            <a:off x="6553080" y="6248520"/>
            <a:ext cx="1904760" cy="456840"/>
          </a:xfrm>
          <a:prstGeom prst="rect">
            <a:avLst/>
          </a:prstGeom>
          <a:noFill/>
          <a:ln w="9360">
            <a:noFill/>
          </a:ln>
        </p:spPr>
        <p:txBody>
          <a:bodyPr anchor="b">
            <a:noAutofit/>
          </a:bodyPr>
          <a:lstStyle/>
          <a:p>
            <a:pPr algn="r">
              <a:lnSpc>
                <a:spcPct val="100000"/>
              </a:lnSpc>
            </a:pPr>
            <a:fld id="{7A42949C-CC77-40ED-A59A-4974EE5D3246}" type="slidenum">
              <a:rPr lang="tr-TR" sz="1400" b="0" strike="noStrike" spc="-1">
                <a:solidFill>
                  <a:srgbClr val="40458C"/>
                </a:solidFill>
                <a:latin typeface="Tahoma"/>
                <a:ea typeface="ＭＳ Ｐゴシック"/>
              </a:rPr>
              <a:t>6</a:t>
            </a:fld>
            <a:endParaRPr lang="tr-TR" sz="1400" b="0" strike="noStrike" spc="-1">
              <a:latin typeface="Times New Roman"/>
            </a:endParaRPr>
          </a:p>
        </p:txBody>
      </p:sp>
      <p:sp>
        <p:nvSpPr>
          <p:cNvPr id="613" name="TextShape 3"/>
          <p:cNvSpPr txBox="1"/>
          <p:nvPr/>
        </p:nvSpPr>
        <p:spPr>
          <a:xfrm>
            <a:off x="609480" y="304920"/>
            <a:ext cx="7772040" cy="1142640"/>
          </a:xfrm>
          <a:prstGeom prst="rect">
            <a:avLst/>
          </a:prstGeom>
          <a:noFill/>
          <a:ln>
            <a:noFill/>
          </a:ln>
        </p:spPr>
        <p:txBody>
          <a:bodyPr anchor="b">
            <a:noAutofit/>
          </a:bodyPr>
          <a:lstStyle/>
          <a:p>
            <a:pPr>
              <a:lnSpc>
                <a:spcPct val="100000"/>
              </a:lnSpc>
            </a:pPr>
            <a:r>
              <a:rPr lang="en-US" sz="4400" b="0" strike="noStrike" spc="-1">
                <a:solidFill>
                  <a:srgbClr val="BE2D00"/>
                </a:solidFill>
                <a:latin typeface="Tahoma"/>
                <a:ea typeface="ＭＳ Ｐゴシック"/>
              </a:rPr>
              <a:t>Queue Operations</a:t>
            </a:r>
            <a:endParaRPr lang="en-US" sz="4400" b="0" strike="noStrike" spc="-1">
              <a:solidFill>
                <a:srgbClr val="40458C"/>
              </a:solidFill>
              <a:latin typeface="Tahoma"/>
            </a:endParaRPr>
          </a:p>
        </p:txBody>
      </p:sp>
      <p:sp>
        <p:nvSpPr>
          <p:cNvPr id="614" name="TextShape 4"/>
          <p:cNvSpPr txBox="1"/>
          <p:nvPr/>
        </p:nvSpPr>
        <p:spPr>
          <a:xfrm>
            <a:off x="838080" y="1676520"/>
            <a:ext cx="3352320" cy="1904760"/>
          </a:xfrm>
          <a:prstGeom prst="rect">
            <a:avLst/>
          </a:prstGeom>
          <a:noFill/>
          <a:ln>
            <a:noFill/>
          </a:ln>
        </p:spPr>
        <p:txBody>
          <a:bodyPr>
            <a:noAutofit/>
          </a:bodyPr>
          <a:lstStyle/>
          <a:p>
            <a:pPr marL="343080" indent="-342720">
              <a:lnSpc>
                <a:spcPct val="100000"/>
              </a:lnSpc>
              <a:spcBef>
                <a:spcPts val="561"/>
              </a:spcBef>
              <a:buClr>
                <a:srgbClr val="40458C"/>
              </a:buClr>
              <a:buSzPct val="60000"/>
              <a:buFont typeface="Wingdings" charset="2"/>
              <a:buChar char=""/>
            </a:pPr>
            <a:r>
              <a:rPr lang="en-US" sz="2800" b="0" strike="noStrike" spc="-1">
                <a:solidFill>
                  <a:srgbClr val="40458C"/>
                </a:solidFill>
                <a:latin typeface="Tahoma"/>
                <a:ea typeface="ＭＳ Ｐゴシック"/>
              </a:rPr>
              <a:t>We use the modulo operator (remainder of division)</a:t>
            </a:r>
            <a:endParaRPr lang="en-US" sz="2800" b="0" strike="noStrike" spc="-1">
              <a:solidFill>
                <a:srgbClr val="40458C"/>
              </a:solidFill>
              <a:latin typeface="Tahoma"/>
            </a:endParaRPr>
          </a:p>
        </p:txBody>
      </p:sp>
      <p:sp>
        <p:nvSpPr>
          <p:cNvPr id="615" name="CustomShape 5"/>
          <p:cNvSpPr/>
          <p:nvPr/>
        </p:nvSpPr>
        <p:spPr>
          <a:xfrm>
            <a:off x="4343400" y="1676520"/>
            <a:ext cx="4419360" cy="1937538"/>
          </a:xfrm>
          <a:prstGeom prst="rect">
            <a:avLst/>
          </a:prstGeom>
          <a:noFill/>
          <a:ln w="9360">
            <a:solidFill>
              <a:schemeClr val="accent2"/>
            </a:solidFill>
            <a:miter/>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tr-TR" sz="2400" b="1" strike="noStrike" spc="-1" dirty="0" err="1">
                <a:solidFill>
                  <a:srgbClr val="000000"/>
                </a:solidFill>
                <a:latin typeface="Times New Roman"/>
                <a:ea typeface="ＭＳ Ｐゴシック"/>
              </a:rPr>
              <a:t>Algorithm</a:t>
            </a:r>
            <a:r>
              <a:rPr lang="tr-TR" sz="2400" b="0" strike="noStrike" spc="-1" dirty="0">
                <a:solidFill>
                  <a:srgbClr val="40458C"/>
                </a:solidFill>
                <a:latin typeface="Times New Roman"/>
                <a:ea typeface="ＭＳ Ｐゴシック"/>
              </a:rPr>
              <a:t> </a:t>
            </a:r>
            <a:r>
              <a:rPr lang="tr-TR" sz="2400" b="1" i="1" strike="noStrike" spc="-1" dirty="0">
                <a:solidFill>
                  <a:srgbClr val="BE2D00"/>
                </a:solidFill>
                <a:latin typeface="Times New Roman"/>
                <a:ea typeface="ＭＳ Ｐゴシック"/>
              </a:rPr>
              <a:t>size</a:t>
            </a:r>
            <a:r>
              <a:rPr lang="tr-TR" sz="2400" b="0" strike="noStrike" spc="-1" dirty="0">
                <a:solidFill>
                  <a:srgbClr val="BE2D00"/>
                </a:solidFill>
                <a:latin typeface="Times New Roman"/>
                <a:ea typeface="ＭＳ Ｐゴシック"/>
              </a:rPr>
              <a:t>()</a:t>
            </a:r>
            <a:endParaRPr lang="tr-TR" sz="2400" spc="-1" dirty="0">
              <a:latin typeface="Arial"/>
            </a:endParaRPr>
          </a:p>
          <a:p>
            <a:pPr>
              <a:lnSpc>
                <a:spcPct val="100000"/>
              </a:lnSpc>
            </a:pPr>
            <a:r>
              <a:rPr lang="tr-TR" sz="2400" b="1" strike="noStrike" spc="-1" dirty="0">
                <a:solidFill>
                  <a:srgbClr val="000000"/>
                </a:solidFill>
                <a:latin typeface="Arial"/>
                <a:ea typeface="ＭＳ Ｐゴシック"/>
              </a:rPr>
              <a:t>    </a:t>
            </a:r>
            <a:r>
              <a:rPr lang="tr-TR" sz="2400" b="1" strike="noStrike" spc="-1" dirty="0" err="1">
                <a:solidFill>
                  <a:srgbClr val="000000"/>
                </a:solidFill>
                <a:latin typeface="Times New Roman"/>
                <a:ea typeface="ＭＳ Ｐゴシック"/>
              </a:rPr>
              <a:t>return</a:t>
            </a:r>
            <a:r>
              <a:rPr lang="tr-TR" sz="2400" b="0" strike="noStrike" spc="-1" dirty="0">
                <a:solidFill>
                  <a:srgbClr val="40458C"/>
                </a:solidFill>
                <a:latin typeface="Times New Roman"/>
                <a:ea typeface="ＭＳ Ｐゴシック"/>
              </a:rPr>
              <a:t> </a:t>
            </a:r>
            <a:r>
              <a:rPr lang="tr-TR" sz="2400" b="1" i="1" strike="noStrike" spc="-1" dirty="0" err="1">
                <a:solidFill>
                  <a:srgbClr val="577052"/>
                </a:solidFill>
                <a:latin typeface="Times New Roman"/>
                <a:ea typeface="ＭＳ Ｐゴシック"/>
              </a:rPr>
              <a:t>sz</a:t>
            </a:r>
            <a:endParaRPr lang="tr-TR" sz="2400" b="0" strike="noStrike" spc="-1" dirty="0">
              <a:latin typeface="Arial"/>
            </a:endParaRPr>
          </a:p>
          <a:p>
            <a:pPr>
              <a:lnSpc>
                <a:spcPct val="100000"/>
              </a:lnSpc>
            </a:pPr>
            <a:endParaRPr lang="tr-TR" sz="2400" b="0" strike="noStrike" spc="-1" dirty="0">
              <a:latin typeface="Arial"/>
            </a:endParaRPr>
          </a:p>
          <a:p>
            <a:pPr>
              <a:lnSpc>
                <a:spcPct val="100000"/>
              </a:lnSpc>
            </a:pPr>
            <a:r>
              <a:rPr lang="tr-TR" sz="2400" b="1" strike="noStrike" spc="-1" dirty="0" err="1">
                <a:solidFill>
                  <a:srgbClr val="000000"/>
                </a:solidFill>
                <a:latin typeface="Times New Roman"/>
                <a:ea typeface="ＭＳ Ｐゴシック"/>
              </a:rPr>
              <a:t>Algorithm</a:t>
            </a:r>
            <a:r>
              <a:rPr lang="tr-TR" sz="2400" b="0" strike="noStrike" spc="-1" dirty="0">
                <a:solidFill>
                  <a:srgbClr val="40458C"/>
                </a:solidFill>
                <a:latin typeface="Times New Roman"/>
                <a:ea typeface="ＭＳ Ｐゴシック"/>
              </a:rPr>
              <a:t> </a:t>
            </a:r>
            <a:r>
              <a:rPr lang="tr-TR" sz="2400" b="1" i="1" strike="noStrike" spc="-1" dirty="0" err="1">
                <a:solidFill>
                  <a:srgbClr val="BE2D00"/>
                </a:solidFill>
                <a:latin typeface="Times New Roman"/>
                <a:ea typeface="ＭＳ Ｐゴシック"/>
              </a:rPr>
              <a:t>isEmpty</a:t>
            </a:r>
            <a:r>
              <a:rPr lang="tr-TR" sz="2400" b="0" strike="noStrike" spc="-1" dirty="0">
                <a:solidFill>
                  <a:srgbClr val="BE2D00"/>
                </a:solidFill>
                <a:latin typeface="Times New Roman"/>
                <a:ea typeface="ＭＳ Ｐゴシック"/>
              </a:rPr>
              <a:t>()</a:t>
            </a:r>
            <a:endParaRPr lang="tr-TR" sz="2400" b="0" strike="noStrike" spc="-1" dirty="0">
              <a:latin typeface="Arial"/>
            </a:endParaRPr>
          </a:p>
          <a:p>
            <a:pPr>
              <a:lnSpc>
                <a:spcPct val="100000"/>
              </a:lnSpc>
            </a:pPr>
            <a:r>
              <a:rPr lang="tr-TR" sz="2400" spc="-1" dirty="0">
                <a:solidFill>
                  <a:srgbClr val="577052"/>
                </a:solidFill>
                <a:latin typeface="Times New Roman"/>
                <a:ea typeface="ＭＳ Ｐゴシック"/>
              </a:rPr>
              <a:t>    </a:t>
            </a:r>
            <a:r>
              <a:rPr lang="tr-TR" sz="2400" b="1" strike="noStrike" spc="-1" dirty="0" err="1">
                <a:solidFill>
                  <a:srgbClr val="000000"/>
                </a:solidFill>
                <a:latin typeface="Times New Roman"/>
                <a:ea typeface="ＭＳ Ｐゴシック"/>
              </a:rPr>
              <a:t>return</a:t>
            </a:r>
            <a:r>
              <a:rPr lang="tr-TR" sz="2400" b="0" strike="noStrike" spc="-1" dirty="0">
                <a:solidFill>
                  <a:srgbClr val="40458C"/>
                </a:solidFill>
                <a:latin typeface="Times New Roman"/>
                <a:ea typeface="ＭＳ Ｐゴシック"/>
              </a:rPr>
              <a:t> </a:t>
            </a:r>
            <a:r>
              <a:rPr lang="tr-TR" sz="2400" b="0" strike="noStrike" spc="-1" dirty="0">
                <a:solidFill>
                  <a:srgbClr val="577052"/>
                </a:solidFill>
                <a:latin typeface="Times New Roman"/>
                <a:ea typeface="ＭＳ Ｐゴシック"/>
              </a:rPr>
              <a:t>(</a:t>
            </a:r>
            <a:r>
              <a:rPr lang="tr-TR" sz="2400" b="1" i="1" strike="noStrike" spc="-1" dirty="0" err="1">
                <a:solidFill>
                  <a:srgbClr val="577052"/>
                </a:solidFill>
                <a:latin typeface="Times New Roman"/>
                <a:ea typeface="ＭＳ Ｐゴシック"/>
              </a:rPr>
              <a:t>sz</a:t>
            </a:r>
            <a:r>
              <a:rPr lang="tr-TR" sz="2400" b="0" strike="noStrike" spc="-1" dirty="0">
                <a:solidFill>
                  <a:srgbClr val="577052"/>
                </a:solidFill>
                <a:latin typeface="Times New Roman"/>
                <a:ea typeface="ＭＳ Ｐゴシック"/>
              </a:rPr>
              <a:t> </a:t>
            </a:r>
            <a:r>
              <a:rPr lang="tr-TR" sz="2400" b="0" strike="noStrike" spc="-1" dirty="0">
                <a:solidFill>
                  <a:srgbClr val="577052"/>
                </a:solidFill>
                <a:latin typeface="Symbol"/>
                <a:ea typeface="ＭＳ Ｐゴシック"/>
              </a:rPr>
              <a:t>== 0</a:t>
            </a:r>
            <a:r>
              <a:rPr lang="tr-TR" sz="2400" b="0" strike="noStrike" spc="-1" dirty="0">
                <a:solidFill>
                  <a:srgbClr val="577052"/>
                </a:solidFill>
                <a:latin typeface="Times New Roman"/>
                <a:ea typeface="ＭＳ Ｐゴシック"/>
              </a:rPr>
              <a:t>)</a:t>
            </a:r>
            <a:endParaRPr lang="tr-TR" sz="2400" b="0" strike="noStrike" spc="-1" dirty="0">
              <a:latin typeface="Arial"/>
            </a:endParaRPr>
          </a:p>
        </p:txBody>
      </p:sp>
      <p:grpSp>
        <p:nvGrpSpPr>
          <p:cNvPr id="616" name="Group 6"/>
          <p:cNvGrpSpPr/>
          <p:nvPr/>
        </p:nvGrpSpPr>
        <p:grpSpPr>
          <a:xfrm>
            <a:off x="1523880" y="3938598"/>
            <a:ext cx="5638680" cy="754200"/>
            <a:chOff x="1523880" y="4199040"/>
            <a:chExt cx="5638680" cy="754200"/>
          </a:xfrm>
        </p:grpSpPr>
        <p:sp>
          <p:nvSpPr>
            <p:cNvPr id="617" name="CustomShape 7"/>
            <p:cNvSpPr/>
            <p:nvPr/>
          </p:nvSpPr>
          <p:spPr>
            <a:xfrm>
              <a:off x="1523880" y="4199040"/>
              <a:ext cx="296640" cy="36540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r>
                <a:rPr lang="tr-TR" sz="2400" b="1" i="1" strike="noStrike" spc="-1">
                  <a:solidFill>
                    <a:srgbClr val="577052"/>
                  </a:solidFill>
                  <a:latin typeface="Times New Roman"/>
                  <a:ea typeface="ＭＳ Ｐゴシック"/>
                </a:rPr>
                <a:t>Q</a:t>
              </a:r>
              <a:endParaRPr lang="tr-TR" sz="2400" b="0" strike="noStrike" spc="-1">
                <a:latin typeface="Arial"/>
              </a:endParaRPr>
            </a:p>
          </p:txBody>
        </p:sp>
        <p:sp>
          <p:nvSpPr>
            <p:cNvPr id="618" name="CustomShape 8"/>
            <p:cNvSpPr/>
            <p:nvPr/>
          </p:nvSpPr>
          <p:spPr>
            <a:xfrm>
              <a:off x="2057400" y="4587840"/>
              <a:ext cx="151920" cy="3654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tr-TR" sz="2400" b="0" strike="noStrike" spc="-1">
                  <a:solidFill>
                    <a:srgbClr val="577052"/>
                  </a:solidFill>
                  <a:latin typeface="Times New Roman"/>
                  <a:ea typeface="ＭＳ Ｐゴシック"/>
                </a:rPr>
                <a:t>0</a:t>
              </a:r>
              <a:endParaRPr lang="tr-TR" sz="2400" b="0" strike="noStrike" spc="-1">
                <a:latin typeface="Arial"/>
              </a:endParaRPr>
            </a:p>
          </p:txBody>
        </p:sp>
        <p:sp>
          <p:nvSpPr>
            <p:cNvPr id="619" name="CustomShape 9"/>
            <p:cNvSpPr/>
            <p:nvPr/>
          </p:nvSpPr>
          <p:spPr>
            <a:xfrm>
              <a:off x="2362320" y="4587840"/>
              <a:ext cx="151920" cy="3654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tr-TR" sz="2400" b="0" strike="noStrike" spc="-1">
                  <a:solidFill>
                    <a:srgbClr val="577052"/>
                  </a:solidFill>
                  <a:latin typeface="Times New Roman"/>
                  <a:ea typeface="ＭＳ Ｐゴシック"/>
                </a:rPr>
                <a:t>1</a:t>
              </a:r>
              <a:endParaRPr lang="tr-TR" sz="2400" b="0" strike="noStrike" spc="-1">
                <a:latin typeface="Arial"/>
              </a:endParaRPr>
            </a:p>
          </p:txBody>
        </p:sp>
        <p:sp>
          <p:nvSpPr>
            <p:cNvPr id="620" name="CustomShape 10"/>
            <p:cNvSpPr/>
            <p:nvPr/>
          </p:nvSpPr>
          <p:spPr>
            <a:xfrm>
              <a:off x="2666880" y="4587840"/>
              <a:ext cx="151920" cy="3654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tr-TR" sz="2400" b="0" strike="noStrike" spc="-1">
                  <a:solidFill>
                    <a:srgbClr val="577052"/>
                  </a:solidFill>
                  <a:latin typeface="Times New Roman"/>
                  <a:ea typeface="ＭＳ Ｐゴシック"/>
                </a:rPr>
                <a:t>2</a:t>
              </a:r>
              <a:endParaRPr lang="tr-TR" sz="2400" b="0" strike="noStrike" spc="-1">
                <a:latin typeface="Arial"/>
              </a:endParaRPr>
            </a:p>
          </p:txBody>
        </p:sp>
        <p:sp>
          <p:nvSpPr>
            <p:cNvPr id="621" name="CustomShape 11"/>
            <p:cNvSpPr/>
            <p:nvPr/>
          </p:nvSpPr>
          <p:spPr>
            <a:xfrm>
              <a:off x="6248520" y="4587840"/>
              <a:ext cx="282240" cy="36540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r>
                <a:rPr lang="tr-TR" sz="2400" b="1" i="1" strike="noStrike" spc="-1">
                  <a:solidFill>
                    <a:srgbClr val="577052"/>
                  </a:solidFill>
                  <a:latin typeface="Times New Roman"/>
                  <a:ea typeface="ＭＳ Ｐゴシック"/>
                </a:rPr>
                <a:t>r</a:t>
              </a:r>
              <a:endParaRPr lang="tr-TR" sz="2400" b="0" strike="noStrike" spc="-1">
                <a:latin typeface="Arial"/>
              </a:endParaRPr>
            </a:p>
          </p:txBody>
        </p:sp>
        <p:sp>
          <p:nvSpPr>
            <p:cNvPr id="622" name="CustomShape 12"/>
            <p:cNvSpPr/>
            <p:nvPr/>
          </p:nvSpPr>
          <p:spPr>
            <a:xfrm>
              <a:off x="3200400" y="4587840"/>
              <a:ext cx="282240" cy="36540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r>
                <a:rPr lang="tr-TR" sz="2400" b="1" i="1" strike="noStrike" spc="-1">
                  <a:solidFill>
                    <a:srgbClr val="577052"/>
                  </a:solidFill>
                  <a:latin typeface="Times New Roman"/>
                  <a:ea typeface="ＭＳ Ｐゴシック"/>
                </a:rPr>
                <a:t>f</a:t>
              </a:r>
              <a:endParaRPr lang="tr-TR" sz="2400" b="0" strike="noStrike" spc="-1">
                <a:latin typeface="Arial"/>
              </a:endParaRPr>
            </a:p>
          </p:txBody>
        </p:sp>
        <p:sp>
          <p:nvSpPr>
            <p:cNvPr id="623" name="CustomShape 13"/>
            <p:cNvSpPr/>
            <p:nvPr/>
          </p:nvSpPr>
          <p:spPr>
            <a:xfrm>
              <a:off x="1981080" y="427500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624" name="CustomShape 14"/>
            <p:cNvSpPr/>
            <p:nvPr/>
          </p:nvSpPr>
          <p:spPr>
            <a:xfrm>
              <a:off x="2286000" y="427500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625" name="CustomShape 15"/>
            <p:cNvSpPr/>
            <p:nvPr/>
          </p:nvSpPr>
          <p:spPr>
            <a:xfrm>
              <a:off x="2590920" y="427500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626" name="CustomShape 16"/>
            <p:cNvSpPr/>
            <p:nvPr/>
          </p:nvSpPr>
          <p:spPr>
            <a:xfrm>
              <a:off x="2895480" y="427500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627" name="CustomShape 17"/>
            <p:cNvSpPr/>
            <p:nvPr/>
          </p:nvSpPr>
          <p:spPr>
            <a:xfrm>
              <a:off x="3200400" y="427500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628" name="CustomShape 18"/>
            <p:cNvSpPr/>
            <p:nvPr/>
          </p:nvSpPr>
          <p:spPr>
            <a:xfrm>
              <a:off x="3505320" y="427500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629" name="CustomShape 19"/>
            <p:cNvSpPr/>
            <p:nvPr/>
          </p:nvSpPr>
          <p:spPr>
            <a:xfrm>
              <a:off x="3809880" y="427500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630" name="CustomShape 20"/>
            <p:cNvSpPr/>
            <p:nvPr/>
          </p:nvSpPr>
          <p:spPr>
            <a:xfrm>
              <a:off x="4114800" y="427500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631" name="CustomShape 21"/>
            <p:cNvSpPr/>
            <p:nvPr/>
          </p:nvSpPr>
          <p:spPr>
            <a:xfrm>
              <a:off x="4419720" y="427500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632" name="CustomShape 22"/>
            <p:cNvSpPr/>
            <p:nvPr/>
          </p:nvSpPr>
          <p:spPr>
            <a:xfrm>
              <a:off x="4724280" y="427500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633" name="CustomShape 23"/>
            <p:cNvSpPr/>
            <p:nvPr/>
          </p:nvSpPr>
          <p:spPr>
            <a:xfrm>
              <a:off x="5029200" y="427500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634" name="CustomShape 24"/>
            <p:cNvSpPr/>
            <p:nvPr/>
          </p:nvSpPr>
          <p:spPr>
            <a:xfrm>
              <a:off x="5334120" y="427500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635" name="CustomShape 25"/>
            <p:cNvSpPr/>
            <p:nvPr/>
          </p:nvSpPr>
          <p:spPr>
            <a:xfrm>
              <a:off x="5638680" y="427500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636" name="CustomShape 26"/>
            <p:cNvSpPr/>
            <p:nvPr/>
          </p:nvSpPr>
          <p:spPr>
            <a:xfrm>
              <a:off x="5943600" y="427500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637" name="CustomShape 27"/>
            <p:cNvSpPr/>
            <p:nvPr/>
          </p:nvSpPr>
          <p:spPr>
            <a:xfrm>
              <a:off x="6248520" y="427500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638" name="CustomShape 28"/>
            <p:cNvSpPr/>
            <p:nvPr/>
          </p:nvSpPr>
          <p:spPr>
            <a:xfrm>
              <a:off x="6553080" y="427500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639" name="CustomShape 29"/>
            <p:cNvSpPr/>
            <p:nvPr/>
          </p:nvSpPr>
          <p:spPr>
            <a:xfrm>
              <a:off x="6858000" y="427500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grpSp>
      <p:grpSp>
        <p:nvGrpSpPr>
          <p:cNvPr id="640" name="Group 30"/>
          <p:cNvGrpSpPr/>
          <p:nvPr/>
        </p:nvGrpSpPr>
        <p:grpSpPr>
          <a:xfrm>
            <a:off x="1537012" y="4891419"/>
            <a:ext cx="5638680" cy="754560"/>
            <a:chOff x="1523880" y="5181480"/>
            <a:chExt cx="5638680" cy="754560"/>
          </a:xfrm>
        </p:grpSpPr>
        <p:sp>
          <p:nvSpPr>
            <p:cNvPr id="641" name="CustomShape 31"/>
            <p:cNvSpPr/>
            <p:nvPr/>
          </p:nvSpPr>
          <p:spPr>
            <a:xfrm>
              <a:off x="1523880" y="5181480"/>
              <a:ext cx="296640" cy="36540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r>
                <a:rPr lang="tr-TR" sz="2400" b="1" i="1" strike="noStrike" spc="-1">
                  <a:solidFill>
                    <a:srgbClr val="577052"/>
                  </a:solidFill>
                  <a:latin typeface="Times New Roman"/>
                  <a:ea typeface="ＭＳ Ｐゴシック"/>
                </a:rPr>
                <a:t>Q</a:t>
              </a:r>
              <a:endParaRPr lang="tr-TR" sz="2400" b="0" strike="noStrike" spc="-1">
                <a:latin typeface="Arial"/>
              </a:endParaRPr>
            </a:p>
          </p:txBody>
        </p:sp>
        <p:sp>
          <p:nvSpPr>
            <p:cNvPr id="642" name="CustomShape 32"/>
            <p:cNvSpPr/>
            <p:nvPr/>
          </p:nvSpPr>
          <p:spPr>
            <a:xfrm>
              <a:off x="2057400" y="5570640"/>
              <a:ext cx="151920" cy="3654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tr-TR" sz="2400" b="0" strike="noStrike" spc="-1">
                  <a:solidFill>
                    <a:srgbClr val="577052"/>
                  </a:solidFill>
                  <a:latin typeface="Times New Roman"/>
                  <a:ea typeface="ＭＳ Ｐゴシック"/>
                </a:rPr>
                <a:t>0</a:t>
              </a:r>
              <a:endParaRPr lang="tr-TR" sz="2400" b="0" strike="noStrike" spc="-1">
                <a:latin typeface="Arial"/>
              </a:endParaRPr>
            </a:p>
          </p:txBody>
        </p:sp>
        <p:sp>
          <p:nvSpPr>
            <p:cNvPr id="643" name="CustomShape 33"/>
            <p:cNvSpPr/>
            <p:nvPr/>
          </p:nvSpPr>
          <p:spPr>
            <a:xfrm>
              <a:off x="2362320" y="5570640"/>
              <a:ext cx="151920" cy="3654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tr-TR" sz="2400" b="0" strike="noStrike" spc="-1">
                  <a:solidFill>
                    <a:srgbClr val="577052"/>
                  </a:solidFill>
                  <a:latin typeface="Times New Roman"/>
                  <a:ea typeface="ＭＳ Ｐゴシック"/>
                </a:rPr>
                <a:t>1</a:t>
              </a:r>
              <a:endParaRPr lang="tr-TR" sz="2400" b="0" strike="noStrike" spc="-1">
                <a:latin typeface="Arial"/>
              </a:endParaRPr>
            </a:p>
          </p:txBody>
        </p:sp>
        <p:sp>
          <p:nvSpPr>
            <p:cNvPr id="644" name="CustomShape 34"/>
            <p:cNvSpPr/>
            <p:nvPr/>
          </p:nvSpPr>
          <p:spPr>
            <a:xfrm>
              <a:off x="2666880" y="5570640"/>
              <a:ext cx="151920" cy="3654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tr-TR" sz="2400" b="0" strike="noStrike" spc="-1">
                  <a:solidFill>
                    <a:srgbClr val="577052"/>
                  </a:solidFill>
                  <a:latin typeface="Times New Roman"/>
                  <a:ea typeface="ＭＳ Ｐゴシック"/>
                </a:rPr>
                <a:t>2</a:t>
              </a:r>
              <a:endParaRPr lang="tr-TR" sz="2400" b="0" strike="noStrike" spc="-1">
                <a:latin typeface="Arial"/>
              </a:endParaRPr>
            </a:p>
          </p:txBody>
        </p:sp>
        <p:sp>
          <p:nvSpPr>
            <p:cNvPr id="645" name="CustomShape 35"/>
            <p:cNvSpPr/>
            <p:nvPr/>
          </p:nvSpPr>
          <p:spPr>
            <a:xfrm>
              <a:off x="5334120" y="5570640"/>
              <a:ext cx="282240" cy="36540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r>
                <a:rPr lang="tr-TR" sz="2400" b="1" i="1" strike="noStrike" spc="-1">
                  <a:solidFill>
                    <a:srgbClr val="577052"/>
                  </a:solidFill>
                  <a:latin typeface="Times New Roman"/>
                  <a:ea typeface="ＭＳ Ｐゴシック"/>
                </a:rPr>
                <a:t>f</a:t>
              </a:r>
              <a:endParaRPr lang="tr-TR" sz="2400" b="0" strike="noStrike" spc="-1">
                <a:latin typeface="Arial"/>
              </a:endParaRPr>
            </a:p>
          </p:txBody>
        </p:sp>
        <p:sp>
          <p:nvSpPr>
            <p:cNvPr id="646" name="CustomShape 36"/>
            <p:cNvSpPr/>
            <p:nvPr/>
          </p:nvSpPr>
          <p:spPr>
            <a:xfrm>
              <a:off x="3200400" y="5570640"/>
              <a:ext cx="282240" cy="36540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r>
                <a:rPr lang="tr-TR" sz="2400" b="1" i="1" strike="noStrike" spc="-1">
                  <a:solidFill>
                    <a:srgbClr val="577052"/>
                  </a:solidFill>
                  <a:latin typeface="Times New Roman"/>
                  <a:ea typeface="ＭＳ Ｐゴシック"/>
                </a:rPr>
                <a:t>r</a:t>
              </a:r>
              <a:endParaRPr lang="tr-TR" sz="2400" b="0" strike="noStrike" spc="-1">
                <a:latin typeface="Arial"/>
              </a:endParaRPr>
            </a:p>
          </p:txBody>
        </p:sp>
        <p:sp>
          <p:nvSpPr>
            <p:cNvPr id="647" name="CustomShape 37"/>
            <p:cNvSpPr/>
            <p:nvPr/>
          </p:nvSpPr>
          <p:spPr>
            <a:xfrm>
              <a:off x="1981080" y="525780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648" name="CustomShape 38"/>
            <p:cNvSpPr/>
            <p:nvPr/>
          </p:nvSpPr>
          <p:spPr>
            <a:xfrm>
              <a:off x="2286000" y="525780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649" name="CustomShape 39"/>
            <p:cNvSpPr/>
            <p:nvPr/>
          </p:nvSpPr>
          <p:spPr>
            <a:xfrm>
              <a:off x="2590920" y="525780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650" name="CustomShape 40"/>
            <p:cNvSpPr/>
            <p:nvPr/>
          </p:nvSpPr>
          <p:spPr>
            <a:xfrm>
              <a:off x="2895480" y="525780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651" name="CustomShape 41"/>
            <p:cNvSpPr/>
            <p:nvPr/>
          </p:nvSpPr>
          <p:spPr>
            <a:xfrm>
              <a:off x="3200400" y="525780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652" name="CustomShape 42"/>
            <p:cNvSpPr/>
            <p:nvPr/>
          </p:nvSpPr>
          <p:spPr>
            <a:xfrm>
              <a:off x="3505320" y="525780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653" name="CustomShape 43"/>
            <p:cNvSpPr/>
            <p:nvPr/>
          </p:nvSpPr>
          <p:spPr>
            <a:xfrm>
              <a:off x="3809880" y="525780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654" name="CustomShape 44"/>
            <p:cNvSpPr/>
            <p:nvPr/>
          </p:nvSpPr>
          <p:spPr>
            <a:xfrm>
              <a:off x="4114800" y="525780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655" name="CustomShape 45"/>
            <p:cNvSpPr/>
            <p:nvPr/>
          </p:nvSpPr>
          <p:spPr>
            <a:xfrm>
              <a:off x="4419720" y="525780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656" name="CustomShape 46"/>
            <p:cNvSpPr/>
            <p:nvPr/>
          </p:nvSpPr>
          <p:spPr>
            <a:xfrm>
              <a:off x="4724280" y="525780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657" name="CustomShape 47"/>
            <p:cNvSpPr/>
            <p:nvPr/>
          </p:nvSpPr>
          <p:spPr>
            <a:xfrm>
              <a:off x="5029200" y="525780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658" name="CustomShape 48"/>
            <p:cNvSpPr/>
            <p:nvPr/>
          </p:nvSpPr>
          <p:spPr>
            <a:xfrm>
              <a:off x="5334120" y="525780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659" name="CustomShape 49"/>
            <p:cNvSpPr/>
            <p:nvPr/>
          </p:nvSpPr>
          <p:spPr>
            <a:xfrm>
              <a:off x="5638680" y="525780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660" name="CustomShape 50"/>
            <p:cNvSpPr/>
            <p:nvPr/>
          </p:nvSpPr>
          <p:spPr>
            <a:xfrm>
              <a:off x="5943600" y="525780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661" name="CustomShape 51"/>
            <p:cNvSpPr/>
            <p:nvPr/>
          </p:nvSpPr>
          <p:spPr>
            <a:xfrm>
              <a:off x="6248520" y="525780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662" name="CustomShape 52"/>
            <p:cNvSpPr/>
            <p:nvPr/>
          </p:nvSpPr>
          <p:spPr>
            <a:xfrm>
              <a:off x="6553080" y="525780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663" name="CustomShape 53"/>
            <p:cNvSpPr/>
            <p:nvPr/>
          </p:nvSpPr>
          <p:spPr>
            <a:xfrm>
              <a:off x="6858000" y="525780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grpSp>
      <p:sp>
        <p:nvSpPr>
          <p:cNvPr id="664" name="TextShape 54"/>
          <p:cNvSpPr txBox="1"/>
          <p:nvPr/>
        </p:nvSpPr>
        <p:spPr>
          <a:xfrm>
            <a:off x="380880" y="6248520"/>
            <a:ext cx="3580920" cy="456840"/>
          </a:xfrm>
          <a:prstGeom prst="rect">
            <a:avLst/>
          </a:prstGeom>
          <a:noFill/>
          <a:ln w="9360">
            <a:noFill/>
          </a:ln>
        </p:spPr>
        <p:txBody>
          <a:bodyPr anchor="b">
            <a:noAutofit/>
          </a:bodyPr>
          <a:lstStyle/>
          <a:p>
            <a:pPr>
              <a:lnSpc>
                <a:spcPct val="100000"/>
              </a:lnSpc>
            </a:pPr>
            <a:r>
              <a:rPr lang="tr-TR" sz="1400" b="0" strike="noStrike" spc="-1">
                <a:solidFill>
                  <a:srgbClr val="40458C"/>
                </a:solidFill>
                <a:latin typeface="Tahoma"/>
                <a:ea typeface="ＭＳ Ｐゴシック"/>
              </a:rPr>
              <a:t>© 2014 Goodrich, Tamassia, Goldwasser</a:t>
            </a:r>
            <a:endParaRPr lang="tr-TR" sz="1400" b="0" strike="noStrike" spc="-1">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 name="TextShape 1"/>
          <p:cNvSpPr txBox="1"/>
          <p:nvPr/>
        </p:nvSpPr>
        <p:spPr>
          <a:xfrm>
            <a:off x="3124080" y="6248520"/>
            <a:ext cx="2895120" cy="456840"/>
          </a:xfrm>
          <a:prstGeom prst="rect">
            <a:avLst/>
          </a:prstGeom>
          <a:noFill/>
          <a:ln w="9360">
            <a:noFill/>
          </a:ln>
        </p:spPr>
        <p:txBody>
          <a:bodyPr anchor="b">
            <a:noAutofit/>
          </a:bodyPr>
          <a:lstStyle/>
          <a:p>
            <a:pPr algn="ctr">
              <a:lnSpc>
                <a:spcPct val="100000"/>
              </a:lnSpc>
            </a:pPr>
            <a:r>
              <a:rPr lang="tr-TR" sz="1400" b="0" strike="noStrike" spc="-1">
                <a:solidFill>
                  <a:srgbClr val="40458C"/>
                </a:solidFill>
                <a:latin typeface="Tahoma"/>
                <a:ea typeface="ＭＳ Ｐゴシック"/>
              </a:rPr>
              <a:t>Queues</a:t>
            </a:r>
            <a:endParaRPr lang="tr-TR" sz="1400" b="0" strike="noStrike" spc="-1">
              <a:latin typeface="Times New Roman"/>
            </a:endParaRPr>
          </a:p>
        </p:txBody>
      </p:sp>
      <p:sp>
        <p:nvSpPr>
          <p:cNvPr id="666" name="TextShape 2"/>
          <p:cNvSpPr txBox="1"/>
          <p:nvPr/>
        </p:nvSpPr>
        <p:spPr>
          <a:xfrm>
            <a:off x="6553080" y="6248520"/>
            <a:ext cx="1904760" cy="456840"/>
          </a:xfrm>
          <a:prstGeom prst="rect">
            <a:avLst/>
          </a:prstGeom>
          <a:noFill/>
          <a:ln w="9360">
            <a:noFill/>
          </a:ln>
        </p:spPr>
        <p:txBody>
          <a:bodyPr anchor="b">
            <a:noAutofit/>
          </a:bodyPr>
          <a:lstStyle/>
          <a:p>
            <a:pPr algn="r">
              <a:lnSpc>
                <a:spcPct val="100000"/>
              </a:lnSpc>
            </a:pPr>
            <a:fld id="{2F6A8380-6888-4172-A783-13EAEE225B45}" type="slidenum">
              <a:rPr lang="tr-TR" sz="1400" b="0" strike="noStrike" spc="-1">
                <a:solidFill>
                  <a:srgbClr val="40458C"/>
                </a:solidFill>
                <a:latin typeface="Tahoma"/>
                <a:ea typeface="ＭＳ Ｐゴシック"/>
              </a:rPr>
              <a:t>7</a:t>
            </a:fld>
            <a:endParaRPr lang="tr-TR" sz="1400" b="0" strike="noStrike" spc="-1">
              <a:latin typeface="Times New Roman"/>
            </a:endParaRPr>
          </a:p>
        </p:txBody>
      </p:sp>
      <p:sp>
        <p:nvSpPr>
          <p:cNvPr id="667" name="TextShape 3"/>
          <p:cNvSpPr txBox="1"/>
          <p:nvPr/>
        </p:nvSpPr>
        <p:spPr>
          <a:xfrm>
            <a:off x="609480" y="304920"/>
            <a:ext cx="7772040" cy="1142640"/>
          </a:xfrm>
          <a:prstGeom prst="rect">
            <a:avLst/>
          </a:prstGeom>
          <a:noFill/>
          <a:ln>
            <a:noFill/>
          </a:ln>
        </p:spPr>
        <p:txBody>
          <a:bodyPr anchor="b">
            <a:noAutofit/>
          </a:bodyPr>
          <a:lstStyle/>
          <a:p>
            <a:pPr>
              <a:lnSpc>
                <a:spcPct val="100000"/>
              </a:lnSpc>
            </a:pPr>
            <a:r>
              <a:rPr lang="en-US" sz="4400" b="0" strike="noStrike" spc="-1">
                <a:solidFill>
                  <a:srgbClr val="BE2D00"/>
                </a:solidFill>
                <a:latin typeface="Tahoma"/>
                <a:ea typeface="ＭＳ Ｐゴシック"/>
              </a:rPr>
              <a:t>Queue Operations (cont.)</a:t>
            </a:r>
            <a:endParaRPr lang="en-US" sz="4400" b="0" strike="noStrike" spc="-1">
              <a:solidFill>
                <a:srgbClr val="40458C"/>
              </a:solidFill>
              <a:latin typeface="Tahoma"/>
            </a:endParaRPr>
          </a:p>
        </p:txBody>
      </p:sp>
      <p:sp>
        <p:nvSpPr>
          <p:cNvPr id="668" name="CustomShape 4"/>
          <p:cNvSpPr/>
          <p:nvPr/>
        </p:nvSpPr>
        <p:spPr>
          <a:xfrm>
            <a:off x="609480" y="304920"/>
            <a:ext cx="7772040" cy="1142640"/>
          </a:xfrm>
          <a:prstGeom prst="rect">
            <a:avLst/>
          </a:prstGeom>
          <a:noFill/>
          <a:ln>
            <a:noFill/>
          </a:ln>
        </p:spPr>
        <p:style>
          <a:lnRef idx="0">
            <a:scrgbClr r="0" g="0" b="0"/>
          </a:lnRef>
          <a:fillRef idx="0">
            <a:scrgbClr r="0" g="0" b="0"/>
          </a:fillRef>
          <a:effectRef idx="0">
            <a:scrgbClr r="0" g="0" b="0"/>
          </a:effectRef>
          <a:fontRef idx="minor"/>
        </p:style>
      </p:sp>
      <p:sp>
        <p:nvSpPr>
          <p:cNvPr id="669" name="CustomShape 5"/>
          <p:cNvSpPr/>
          <p:nvPr/>
        </p:nvSpPr>
        <p:spPr>
          <a:xfrm>
            <a:off x="4495680" y="1420200"/>
            <a:ext cx="4266720" cy="2676202"/>
          </a:xfrm>
          <a:prstGeom prst="rect">
            <a:avLst/>
          </a:prstGeom>
          <a:noFill/>
          <a:ln w="9360">
            <a:solidFill>
              <a:schemeClr val="accent2"/>
            </a:solidFill>
            <a:miter/>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tr-TR" sz="2400" b="1" strike="noStrike" spc="-1" dirty="0" err="1">
                <a:solidFill>
                  <a:srgbClr val="000000"/>
                </a:solidFill>
                <a:latin typeface="Times New Roman"/>
                <a:ea typeface="ＭＳ Ｐゴシック"/>
              </a:rPr>
              <a:t>Algorithm</a:t>
            </a:r>
            <a:r>
              <a:rPr lang="tr-TR" sz="2400" b="0" strike="noStrike" spc="-1" dirty="0">
                <a:solidFill>
                  <a:srgbClr val="40458C"/>
                </a:solidFill>
                <a:latin typeface="Times New Roman"/>
                <a:ea typeface="ＭＳ Ｐゴシック"/>
              </a:rPr>
              <a:t> </a:t>
            </a:r>
            <a:r>
              <a:rPr lang="tr-TR" sz="2400" b="1" i="1" strike="noStrike" spc="-1" dirty="0" err="1">
                <a:solidFill>
                  <a:srgbClr val="BE2D00"/>
                </a:solidFill>
                <a:latin typeface="Times New Roman"/>
                <a:ea typeface="ＭＳ Ｐゴシック"/>
              </a:rPr>
              <a:t>enqueue</a:t>
            </a:r>
            <a:r>
              <a:rPr lang="tr-TR" sz="2400" b="0" strike="noStrike" spc="-1" dirty="0">
                <a:solidFill>
                  <a:srgbClr val="BE2D00"/>
                </a:solidFill>
                <a:latin typeface="Times New Roman"/>
                <a:ea typeface="ＭＳ Ｐゴシック"/>
              </a:rPr>
              <a:t>(</a:t>
            </a:r>
            <a:r>
              <a:rPr lang="tr-TR" sz="2400" b="1" i="1" strike="noStrike" spc="-1" dirty="0">
                <a:solidFill>
                  <a:srgbClr val="BE2D00"/>
                </a:solidFill>
                <a:latin typeface="Times New Roman"/>
                <a:ea typeface="ＭＳ Ｐゴシック"/>
              </a:rPr>
              <a:t>o</a:t>
            </a:r>
            <a:r>
              <a:rPr lang="tr-TR" sz="2400" b="0" strike="noStrike" spc="-1" dirty="0">
                <a:solidFill>
                  <a:srgbClr val="BE2D00"/>
                </a:solidFill>
                <a:latin typeface="Times New Roman"/>
                <a:ea typeface="ＭＳ Ｐゴシック"/>
              </a:rPr>
              <a:t>)</a:t>
            </a:r>
            <a:endParaRPr lang="tr-TR" sz="2400" spc="-1" dirty="0">
              <a:latin typeface="Arial"/>
            </a:endParaRPr>
          </a:p>
          <a:p>
            <a:pPr>
              <a:lnSpc>
                <a:spcPct val="100000"/>
              </a:lnSpc>
            </a:pPr>
            <a:r>
              <a:rPr lang="tr-TR" sz="2400" b="1" strike="noStrike" spc="-1" dirty="0">
                <a:solidFill>
                  <a:srgbClr val="000000"/>
                </a:solidFill>
                <a:latin typeface="Arial"/>
                <a:ea typeface="ＭＳ Ｐゴシック"/>
              </a:rPr>
              <a:t>    </a:t>
            </a:r>
            <a:r>
              <a:rPr lang="tr-TR" sz="2400" b="1" strike="noStrike" spc="-1" dirty="0" err="1">
                <a:solidFill>
                  <a:srgbClr val="000000"/>
                </a:solidFill>
                <a:latin typeface="Times New Roman"/>
                <a:ea typeface="ＭＳ Ｐゴシック"/>
              </a:rPr>
              <a:t>if</a:t>
            </a:r>
            <a:r>
              <a:rPr lang="tr-TR" sz="2400" b="0" strike="noStrike" spc="-1" dirty="0">
                <a:solidFill>
                  <a:srgbClr val="40458C"/>
                </a:solidFill>
                <a:latin typeface="Times New Roman"/>
                <a:ea typeface="ＭＳ Ｐゴシック"/>
              </a:rPr>
              <a:t> </a:t>
            </a:r>
            <a:r>
              <a:rPr lang="tr-TR" sz="2400" b="1" i="1" strike="noStrike" spc="-1" dirty="0">
                <a:solidFill>
                  <a:srgbClr val="577052"/>
                </a:solidFill>
                <a:latin typeface="Times New Roman"/>
                <a:ea typeface="ＭＳ Ｐゴシック"/>
              </a:rPr>
              <a:t>size</a:t>
            </a:r>
            <a:r>
              <a:rPr lang="tr-TR" sz="2400" b="0" strike="noStrike" spc="-1" dirty="0">
                <a:solidFill>
                  <a:srgbClr val="577052"/>
                </a:solidFill>
                <a:latin typeface="Times New Roman"/>
                <a:ea typeface="ＭＳ Ｐゴシック"/>
              </a:rPr>
              <a:t>()</a:t>
            </a:r>
            <a:r>
              <a:rPr lang="tr-TR" sz="2400" b="0" strike="noStrike" spc="-1" dirty="0">
                <a:solidFill>
                  <a:srgbClr val="BE2D00"/>
                </a:solidFill>
                <a:latin typeface="Times New Roman"/>
                <a:ea typeface="ＭＳ Ｐゴシック"/>
              </a:rPr>
              <a:t> </a:t>
            </a:r>
            <a:r>
              <a:rPr lang="tr-TR" sz="2400" b="0" strike="noStrike" spc="-1" dirty="0">
                <a:solidFill>
                  <a:srgbClr val="000000"/>
                </a:solidFill>
                <a:latin typeface="Times New Roman"/>
                <a:ea typeface="ＭＳ Ｐゴシック"/>
              </a:rPr>
              <a:t>=</a:t>
            </a:r>
            <a:r>
              <a:rPr lang="tr-TR" sz="2400" b="0" strike="noStrike" spc="-1" dirty="0">
                <a:solidFill>
                  <a:srgbClr val="BE2D00"/>
                </a:solidFill>
                <a:latin typeface="Times New Roman"/>
                <a:ea typeface="ＭＳ Ｐゴシック"/>
              </a:rPr>
              <a:t> </a:t>
            </a:r>
            <a:r>
              <a:rPr lang="tr-TR" sz="2400" b="1" i="1" strike="noStrike" spc="-1" dirty="0">
                <a:solidFill>
                  <a:srgbClr val="577052"/>
                </a:solidFill>
                <a:latin typeface="Times New Roman"/>
                <a:ea typeface="ＭＳ Ｐゴシック"/>
              </a:rPr>
              <a:t>N </a:t>
            </a:r>
            <a:r>
              <a:rPr lang="tr-TR" sz="2400" spc="-1" dirty="0">
                <a:solidFill>
                  <a:srgbClr val="577052"/>
                </a:solidFill>
                <a:latin typeface="Times New Roman"/>
                <a:ea typeface="ＭＳ Ｐゴシック"/>
              </a:rPr>
              <a:t>– 1 </a:t>
            </a:r>
            <a:r>
              <a:rPr lang="tr-TR" sz="2400" b="0" strike="noStrike" spc="-1" dirty="0">
                <a:solidFill>
                  <a:srgbClr val="40458C"/>
                </a:solidFill>
                <a:latin typeface="Times New Roman"/>
                <a:ea typeface="ＭＳ Ｐゴシック"/>
              </a:rPr>
              <a:t> </a:t>
            </a:r>
            <a:r>
              <a:rPr lang="tr-TR" sz="2400" b="1" strike="noStrike" spc="-1" dirty="0" err="1">
                <a:solidFill>
                  <a:srgbClr val="000000"/>
                </a:solidFill>
                <a:latin typeface="Times New Roman"/>
                <a:ea typeface="ＭＳ Ｐゴシック"/>
              </a:rPr>
              <a:t>then</a:t>
            </a:r>
            <a:endParaRPr lang="tr-TR" sz="2400" spc="-1" dirty="0">
              <a:latin typeface="Arial"/>
            </a:endParaRPr>
          </a:p>
          <a:p>
            <a:pPr>
              <a:lnSpc>
                <a:spcPct val="100000"/>
              </a:lnSpc>
            </a:pPr>
            <a:r>
              <a:rPr lang="tr-TR" sz="2400" b="1" strike="noStrike" spc="-1" dirty="0">
                <a:solidFill>
                  <a:srgbClr val="000000"/>
                </a:solidFill>
                <a:latin typeface="Arial"/>
                <a:ea typeface="ＭＳ Ｐゴシック"/>
              </a:rPr>
              <a:t>      </a:t>
            </a:r>
            <a:r>
              <a:rPr lang="tr-TR" sz="2400" b="1" strike="noStrike" spc="-1" dirty="0" err="1">
                <a:solidFill>
                  <a:srgbClr val="000000"/>
                </a:solidFill>
                <a:latin typeface="Times New Roman"/>
                <a:ea typeface="ＭＳ Ｐゴシック"/>
              </a:rPr>
              <a:t>throw</a:t>
            </a:r>
            <a:r>
              <a:rPr lang="tr-TR" sz="2400" b="1" strike="noStrike" spc="-1" dirty="0">
                <a:solidFill>
                  <a:srgbClr val="000000"/>
                </a:solidFill>
                <a:latin typeface="Times New Roman"/>
                <a:ea typeface="ＭＳ Ｐゴシック"/>
              </a:rPr>
              <a:t> </a:t>
            </a:r>
            <a:r>
              <a:rPr lang="tr-TR" sz="2400" b="1" i="1" strike="noStrike" spc="-1" dirty="0" err="1">
                <a:solidFill>
                  <a:srgbClr val="577052"/>
                </a:solidFill>
                <a:latin typeface="Times New Roman"/>
                <a:ea typeface="ＭＳ Ｐゴシック"/>
              </a:rPr>
              <a:t>IllegalStateException</a:t>
            </a:r>
            <a:endParaRPr lang="tr-TR" sz="2400" spc="-1" dirty="0">
              <a:latin typeface="Arial"/>
            </a:endParaRPr>
          </a:p>
          <a:p>
            <a:pPr>
              <a:lnSpc>
                <a:spcPct val="100000"/>
              </a:lnSpc>
            </a:pPr>
            <a:r>
              <a:rPr lang="tr-TR" sz="2400" b="1" strike="noStrike" spc="-1" dirty="0">
                <a:solidFill>
                  <a:srgbClr val="000000"/>
                </a:solidFill>
                <a:latin typeface="Arial"/>
                <a:ea typeface="ＭＳ Ｐゴシック"/>
              </a:rPr>
              <a:t>    </a:t>
            </a:r>
            <a:r>
              <a:rPr lang="tr-TR" sz="2400" b="1" strike="noStrike" spc="-1" dirty="0">
                <a:solidFill>
                  <a:srgbClr val="000000"/>
                </a:solidFill>
                <a:latin typeface="Times New Roman"/>
                <a:ea typeface="ＭＳ Ｐゴシック"/>
              </a:rPr>
              <a:t>else</a:t>
            </a:r>
          </a:p>
          <a:p>
            <a:pPr>
              <a:lnSpc>
                <a:spcPct val="100000"/>
              </a:lnSpc>
            </a:pPr>
            <a:r>
              <a:rPr lang="tr-TR" sz="2400" b="1" i="1" spc="-1" dirty="0">
                <a:solidFill>
                  <a:srgbClr val="000000"/>
                </a:solidFill>
                <a:latin typeface="Times New Roman"/>
                <a:ea typeface="ＭＳ Ｐゴシック"/>
              </a:rPr>
              <a:t>        </a:t>
            </a:r>
            <a:r>
              <a:rPr lang="tr-TR" sz="2400" b="1" i="1" strike="noStrike" spc="-1" dirty="0">
                <a:solidFill>
                  <a:srgbClr val="577052"/>
                </a:solidFill>
                <a:latin typeface="Times New Roman"/>
                <a:ea typeface="ＭＳ Ｐゴシック"/>
              </a:rPr>
              <a:t>r</a:t>
            </a:r>
            <a:r>
              <a:rPr lang="tr-TR" sz="2400" b="0" strike="noStrike" spc="-1" dirty="0">
                <a:solidFill>
                  <a:srgbClr val="BE2D00"/>
                </a:solidFill>
                <a:latin typeface="Times New Roman"/>
                <a:ea typeface="ＭＳ Ｐゴシック"/>
              </a:rPr>
              <a:t> </a:t>
            </a:r>
            <a:r>
              <a:rPr lang="tr-TR" sz="2400" b="0" strike="noStrike" spc="-1" dirty="0">
                <a:solidFill>
                  <a:srgbClr val="000000"/>
                </a:solidFill>
                <a:latin typeface="Symbol"/>
                <a:ea typeface="ＭＳ Ｐゴシック"/>
              </a:rPr>
              <a:t></a:t>
            </a:r>
            <a:r>
              <a:rPr lang="tr-TR" sz="2400" b="0" strike="noStrike" spc="-1" dirty="0">
                <a:solidFill>
                  <a:srgbClr val="BE2D00"/>
                </a:solidFill>
                <a:latin typeface="Times New Roman"/>
                <a:ea typeface="ＭＳ Ｐゴシック"/>
              </a:rPr>
              <a:t> </a:t>
            </a:r>
            <a:r>
              <a:rPr lang="tr-TR" sz="2400" b="0" strike="noStrike" spc="-1" dirty="0">
                <a:solidFill>
                  <a:srgbClr val="577052"/>
                </a:solidFill>
                <a:latin typeface="Times New Roman"/>
                <a:ea typeface="ＭＳ Ｐゴシック"/>
              </a:rPr>
              <a:t>(</a:t>
            </a:r>
            <a:r>
              <a:rPr lang="tr-TR" sz="2400" b="1" i="1" strike="noStrike" spc="-1" dirty="0">
                <a:solidFill>
                  <a:srgbClr val="577052"/>
                </a:solidFill>
                <a:latin typeface="Times New Roman"/>
                <a:ea typeface="ＭＳ Ｐゴシック"/>
              </a:rPr>
              <a:t>f + </a:t>
            </a:r>
            <a:r>
              <a:rPr lang="tr-TR" sz="2400" b="1" i="1" strike="noStrike" spc="-1" dirty="0" err="1">
                <a:solidFill>
                  <a:srgbClr val="577052"/>
                </a:solidFill>
                <a:latin typeface="Times New Roman"/>
                <a:ea typeface="ＭＳ Ｐゴシック"/>
              </a:rPr>
              <a:t>sz</a:t>
            </a:r>
            <a:r>
              <a:rPr lang="tr-TR" sz="2400" b="0" strike="noStrike" spc="-1" dirty="0">
                <a:solidFill>
                  <a:srgbClr val="577052"/>
                </a:solidFill>
                <a:latin typeface="Times New Roman"/>
                <a:ea typeface="ＭＳ Ｐゴシック"/>
              </a:rPr>
              <a:t>) </a:t>
            </a:r>
            <a:r>
              <a:rPr lang="tr-TR" sz="2400" b="0" strike="noStrike" spc="-1" dirty="0" err="1">
                <a:solidFill>
                  <a:srgbClr val="577052"/>
                </a:solidFill>
                <a:latin typeface="Times New Roman"/>
                <a:ea typeface="ＭＳ Ｐゴシック"/>
              </a:rPr>
              <a:t>mod</a:t>
            </a:r>
            <a:r>
              <a:rPr lang="tr-TR" sz="2400" b="0" strike="noStrike" spc="-1" dirty="0">
                <a:solidFill>
                  <a:srgbClr val="577052"/>
                </a:solidFill>
                <a:latin typeface="Times New Roman"/>
                <a:ea typeface="ＭＳ Ｐゴシック"/>
              </a:rPr>
              <a:t> </a:t>
            </a:r>
            <a:r>
              <a:rPr lang="tr-TR" sz="2400" b="1" i="1" strike="noStrike" spc="-1" dirty="0">
                <a:solidFill>
                  <a:srgbClr val="577052"/>
                </a:solidFill>
                <a:latin typeface="Times New Roman"/>
                <a:ea typeface="ＭＳ Ｐゴシック"/>
              </a:rPr>
              <a:t>N</a:t>
            </a:r>
            <a:endParaRPr lang="tr-TR" sz="2400" b="0" strike="noStrike" spc="-1" dirty="0">
              <a:latin typeface="Arial"/>
            </a:endParaRPr>
          </a:p>
          <a:p>
            <a:pPr>
              <a:lnSpc>
                <a:spcPct val="100000"/>
              </a:lnSpc>
            </a:pPr>
            <a:r>
              <a:rPr lang="tr-TR" sz="2400" spc="-1" dirty="0">
                <a:solidFill>
                  <a:srgbClr val="577052"/>
                </a:solidFill>
                <a:latin typeface="Times New Roman"/>
                <a:ea typeface="ＭＳ Ｐゴシック"/>
              </a:rPr>
              <a:t>        </a:t>
            </a:r>
            <a:r>
              <a:rPr lang="tr-TR" sz="2400" b="1" i="1" strike="noStrike" spc="-1" dirty="0">
                <a:solidFill>
                  <a:srgbClr val="577052"/>
                </a:solidFill>
                <a:latin typeface="Times New Roman"/>
                <a:ea typeface="ＭＳ Ｐゴシック"/>
              </a:rPr>
              <a:t>Q</a:t>
            </a:r>
            <a:r>
              <a:rPr lang="tr-TR" sz="2400" b="0" strike="noStrike" spc="-1" dirty="0">
                <a:solidFill>
                  <a:srgbClr val="577052"/>
                </a:solidFill>
                <a:latin typeface="Times New Roman"/>
                <a:ea typeface="ＭＳ Ｐゴシック"/>
              </a:rPr>
              <a:t>[</a:t>
            </a:r>
            <a:r>
              <a:rPr lang="tr-TR" sz="2400" b="1" i="1" strike="noStrike" spc="-1" dirty="0">
                <a:solidFill>
                  <a:srgbClr val="577052"/>
                </a:solidFill>
                <a:latin typeface="Times New Roman"/>
                <a:ea typeface="ＭＳ Ｐゴシック"/>
              </a:rPr>
              <a:t>r</a:t>
            </a:r>
            <a:r>
              <a:rPr lang="tr-TR" sz="2400" b="0" strike="noStrike" spc="-1" dirty="0">
                <a:solidFill>
                  <a:srgbClr val="577052"/>
                </a:solidFill>
                <a:latin typeface="Times New Roman"/>
                <a:ea typeface="ＭＳ Ｐゴシック"/>
              </a:rPr>
              <a:t>] </a:t>
            </a:r>
            <a:r>
              <a:rPr lang="tr-TR" sz="2400" b="0" strike="noStrike" spc="-1" dirty="0">
                <a:solidFill>
                  <a:srgbClr val="000000"/>
                </a:solidFill>
                <a:latin typeface="Symbol"/>
                <a:ea typeface="ＭＳ Ｐゴシック"/>
              </a:rPr>
              <a:t></a:t>
            </a:r>
            <a:r>
              <a:rPr lang="tr-TR" sz="2400" b="0" strike="noStrike" spc="-1" dirty="0">
                <a:solidFill>
                  <a:srgbClr val="BE2D00"/>
                </a:solidFill>
                <a:latin typeface="Times New Roman"/>
                <a:ea typeface="ＭＳ Ｐゴシック"/>
              </a:rPr>
              <a:t> </a:t>
            </a:r>
            <a:r>
              <a:rPr lang="tr-TR" sz="2400" b="1" i="1" strike="noStrike" spc="-1" dirty="0">
                <a:solidFill>
                  <a:srgbClr val="577052"/>
                </a:solidFill>
                <a:latin typeface="Times New Roman"/>
                <a:ea typeface="ＭＳ Ｐゴシック"/>
              </a:rPr>
              <a:t>o</a:t>
            </a:r>
            <a:endParaRPr lang="tr-TR" sz="2400" spc="-1" dirty="0">
              <a:latin typeface="Arial"/>
            </a:endParaRPr>
          </a:p>
          <a:p>
            <a:pPr>
              <a:lnSpc>
                <a:spcPct val="100000"/>
              </a:lnSpc>
            </a:pPr>
            <a:r>
              <a:rPr lang="tr-TR" sz="2400" b="1" i="1" strike="noStrike" spc="-1" dirty="0">
                <a:solidFill>
                  <a:srgbClr val="577052"/>
                </a:solidFill>
                <a:latin typeface="Arial"/>
                <a:ea typeface="ＭＳ Ｐゴシック"/>
              </a:rPr>
              <a:t>       </a:t>
            </a:r>
            <a:r>
              <a:rPr lang="tr-TR" sz="2400" b="1" i="1" strike="noStrike" spc="-1" dirty="0" err="1">
                <a:solidFill>
                  <a:srgbClr val="577052"/>
                </a:solidFill>
                <a:latin typeface="Times New Roman"/>
                <a:ea typeface="ＭＳ Ｐゴシック"/>
              </a:rPr>
              <a:t>sz</a:t>
            </a:r>
            <a:r>
              <a:rPr lang="tr-TR" sz="2400" b="0" strike="noStrike" spc="-1" dirty="0">
                <a:solidFill>
                  <a:srgbClr val="BE2D00"/>
                </a:solidFill>
                <a:latin typeface="Times New Roman"/>
                <a:ea typeface="ＭＳ Ｐゴシック"/>
              </a:rPr>
              <a:t> </a:t>
            </a:r>
            <a:r>
              <a:rPr lang="tr-TR" sz="2400" b="0" strike="noStrike" spc="-1" dirty="0">
                <a:solidFill>
                  <a:srgbClr val="000000"/>
                </a:solidFill>
                <a:latin typeface="Symbol"/>
                <a:ea typeface="ＭＳ Ｐゴシック"/>
              </a:rPr>
              <a:t></a:t>
            </a:r>
            <a:r>
              <a:rPr lang="tr-TR" sz="2400" b="0" strike="noStrike" spc="-1" dirty="0">
                <a:solidFill>
                  <a:srgbClr val="BE2D00"/>
                </a:solidFill>
                <a:latin typeface="Times New Roman"/>
                <a:ea typeface="ＭＳ Ｐゴシック"/>
              </a:rPr>
              <a:t> </a:t>
            </a:r>
            <a:r>
              <a:rPr lang="tr-TR" sz="2400" b="0" strike="noStrike" spc="-1" dirty="0">
                <a:solidFill>
                  <a:srgbClr val="577052"/>
                </a:solidFill>
                <a:latin typeface="Times New Roman"/>
                <a:ea typeface="ＭＳ Ｐゴシック"/>
              </a:rPr>
              <a:t>(</a:t>
            </a:r>
            <a:r>
              <a:rPr lang="tr-TR" sz="2400" b="1" i="1" strike="noStrike" spc="-1" dirty="0" err="1">
                <a:solidFill>
                  <a:srgbClr val="577052"/>
                </a:solidFill>
                <a:latin typeface="Times New Roman"/>
                <a:ea typeface="ＭＳ Ｐゴシック"/>
              </a:rPr>
              <a:t>sz</a:t>
            </a:r>
            <a:r>
              <a:rPr lang="tr-TR" sz="2400" b="1" i="1" strike="noStrike" spc="-1" dirty="0">
                <a:solidFill>
                  <a:srgbClr val="577052"/>
                </a:solidFill>
                <a:latin typeface="Times New Roman"/>
                <a:ea typeface="ＭＳ Ｐゴシック"/>
              </a:rPr>
              <a:t> </a:t>
            </a:r>
            <a:r>
              <a:rPr lang="tr-TR" sz="2400" b="0" strike="noStrike" spc="-1" dirty="0">
                <a:solidFill>
                  <a:srgbClr val="577052"/>
                </a:solidFill>
                <a:latin typeface="Times New Roman"/>
                <a:ea typeface="ＭＳ Ｐゴシック"/>
              </a:rPr>
              <a:t>+ 1)</a:t>
            </a:r>
            <a:endParaRPr lang="tr-TR" sz="2400" b="0" strike="noStrike" spc="-1" dirty="0">
              <a:latin typeface="Arial"/>
            </a:endParaRPr>
          </a:p>
        </p:txBody>
      </p:sp>
      <p:sp>
        <p:nvSpPr>
          <p:cNvPr id="670" name="TextShape 6"/>
          <p:cNvSpPr txBox="1"/>
          <p:nvPr/>
        </p:nvSpPr>
        <p:spPr>
          <a:xfrm>
            <a:off x="685800" y="1676520"/>
            <a:ext cx="3733560" cy="2514240"/>
          </a:xfrm>
          <a:prstGeom prst="rect">
            <a:avLst/>
          </a:prstGeom>
          <a:noFill/>
          <a:ln>
            <a:noFill/>
          </a:ln>
        </p:spPr>
        <p:txBody>
          <a:bodyPr>
            <a:noAutofit/>
          </a:bodyPr>
          <a:lstStyle/>
          <a:p>
            <a:pPr marL="343080" indent="-342720">
              <a:lnSpc>
                <a:spcPct val="100000"/>
              </a:lnSpc>
              <a:spcBef>
                <a:spcPts val="479"/>
              </a:spcBef>
              <a:buClr>
                <a:srgbClr val="40458C"/>
              </a:buClr>
              <a:buSzPct val="60000"/>
              <a:buFont typeface="Wingdings" charset="2"/>
              <a:buChar char=""/>
            </a:pPr>
            <a:r>
              <a:rPr lang="en-US" sz="2400" b="0" strike="noStrike" spc="-1">
                <a:solidFill>
                  <a:srgbClr val="40458C"/>
                </a:solidFill>
                <a:latin typeface="Tahoma"/>
                <a:ea typeface="ＭＳ Ｐゴシック"/>
              </a:rPr>
              <a:t>Operation enqueue throws an exception if the array is full</a:t>
            </a:r>
            <a:endParaRPr lang="en-US" sz="2400" b="0" strike="noStrike" spc="-1">
              <a:solidFill>
                <a:srgbClr val="40458C"/>
              </a:solidFill>
              <a:latin typeface="Tahoma"/>
            </a:endParaRPr>
          </a:p>
          <a:p>
            <a:pPr marL="343080" indent="-342720">
              <a:lnSpc>
                <a:spcPct val="100000"/>
              </a:lnSpc>
              <a:spcBef>
                <a:spcPts val="479"/>
              </a:spcBef>
              <a:buClr>
                <a:srgbClr val="40458C"/>
              </a:buClr>
              <a:buSzPct val="60000"/>
              <a:buFont typeface="Wingdings" charset="2"/>
              <a:buChar char=""/>
            </a:pPr>
            <a:r>
              <a:rPr lang="en-US" sz="2400" b="0" strike="noStrike" spc="-1">
                <a:solidFill>
                  <a:srgbClr val="40458C"/>
                </a:solidFill>
                <a:latin typeface="Tahoma"/>
                <a:ea typeface="ＭＳ Ｐゴシック"/>
              </a:rPr>
              <a:t>This exception is implementation-dependent</a:t>
            </a:r>
            <a:endParaRPr lang="en-US" sz="2400" b="0" strike="noStrike" spc="-1">
              <a:solidFill>
                <a:srgbClr val="40458C"/>
              </a:solidFill>
              <a:latin typeface="Tahoma"/>
            </a:endParaRPr>
          </a:p>
        </p:txBody>
      </p:sp>
      <p:grpSp>
        <p:nvGrpSpPr>
          <p:cNvPr id="671" name="Group 7"/>
          <p:cNvGrpSpPr/>
          <p:nvPr/>
        </p:nvGrpSpPr>
        <p:grpSpPr>
          <a:xfrm>
            <a:off x="1523880" y="4451400"/>
            <a:ext cx="5638680" cy="754200"/>
            <a:chOff x="1523880" y="4451400"/>
            <a:chExt cx="5638680" cy="754200"/>
          </a:xfrm>
        </p:grpSpPr>
        <p:sp>
          <p:nvSpPr>
            <p:cNvPr id="672" name="CustomShape 8"/>
            <p:cNvSpPr/>
            <p:nvPr/>
          </p:nvSpPr>
          <p:spPr>
            <a:xfrm>
              <a:off x="1523880" y="4451400"/>
              <a:ext cx="296640" cy="36540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r>
                <a:rPr lang="tr-TR" sz="2400" b="1" i="1" strike="noStrike" spc="-1">
                  <a:solidFill>
                    <a:srgbClr val="577052"/>
                  </a:solidFill>
                  <a:latin typeface="Times New Roman"/>
                  <a:ea typeface="ＭＳ Ｐゴシック"/>
                </a:rPr>
                <a:t>Q</a:t>
              </a:r>
              <a:endParaRPr lang="tr-TR" sz="2400" b="0" strike="noStrike" spc="-1">
                <a:latin typeface="Arial"/>
              </a:endParaRPr>
            </a:p>
          </p:txBody>
        </p:sp>
        <p:sp>
          <p:nvSpPr>
            <p:cNvPr id="673" name="CustomShape 9"/>
            <p:cNvSpPr/>
            <p:nvPr/>
          </p:nvSpPr>
          <p:spPr>
            <a:xfrm>
              <a:off x="2057400" y="4840200"/>
              <a:ext cx="151920" cy="3654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tr-TR" sz="2400" b="0" strike="noStrike" spc="-1">
                  <a:solidFill>
                    <a:srgbClr val="577052"/>
                  </a:solidFill>
                  <a:latin typeface="Times New Roman"/>
                  <a:ea typeface="ＭＳ Ｐゴシック"/>
                </a:rPr>
                <a:t>0</a:t>
              </a:r>
              <a:endParaRPr lang="tr-TR" sz="2400" b="0" strike="noStrike" spc="-1">
                <a:latin typeface="Arial"/>
              </a:endParaRPr>
            </a:p>
          </p:txBody>
        </p:sp>
        <p:sp>
          <p:nvSpPr>
            <p:cNvPr id="674" name="CustomShape 10"/>
            <p:cNvSpPr/>
            <p:nvPr/>
          </p:nvSpPr>
          <p:spPr>
            <a:xfrm>
              <a:off x="2362320" y="4840200"/>
              <a:ext cx="151920" cy="3654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tr-TR" sz="2400" b="0" strike="noStrike" spc="-1">
                  <a:solidFill>
                    <a:srgbClr val="577052"/>
                  </a:solidFill>
                  <a:latin typeface="Times New Roman"/>
                  <a:ea typeface="ＭＳ Ｐゴシック"/>
                </a:rPr>
                <a:t>1</a:t>
              </a:r>
              <a:endParaRPr lang="tr-TR" sz="2400" b="0" strike="noStrike" spc="-1">
                <a:latin typeface="Arial"/>
              </a:endParaRPr>
            </a:p>
          </p:txBody>
        </p:sp>
        <p:sp>
          <p:nvSpPr>
            <p:cNvPr id="675" name="CustomShape 11"/>
            <p:cNvSpPr/>
            <p:nvPr/>
          </p:nvSpPr>
          <p:spPr>
            <a:xfrm>
              <a:off x="2666880" y="4840200"/>
              <a:ext cx="151920" cy="3654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tr-TR" sz="2400" b="0" strike="noStrike" spc="-1">
                  <a:solidFill>
                    <a:srgbClr val="577052"/>
                  </a:solidFill>
                  <a:latin typeface="Times New Roman"/>
                  <a:ea typeface="ＭＳ Ｐゴシック"/>
                </a:rPr>
                <a:t>2</a:t>
              </a:r>
              <a:endParaRPr lang="tr-TR" sz="2400" b="0" strike="noStrike" spc="-1">
                <a:latin typeface="Arial"/>
              </a:endParaRPr>
            </a:p>
          </p:txBody>
        </p:sp>
        <p:sp>
          <p:nvSpPr>
            <p:cNvPr id="676" name="CustomShape 12"/>
            <p:cNvSpPr/>
            <p:nvPr/>
          </p:nvSpPr>
          <p:spPr>
            <a:xfrm>
              <a:off x="6248520" y="4840200"/>
              <a:ext cx="282240" cy="36540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r>
                <a:rPr lang="tr-TR" sz="2400" b="1" i="1" strike="noStrike" spc="-1">
                  <a:solidFill>
                    <a:srgbClr val="577052"/>
                  </a:solidFill>
                  <a:latin typeface="Times New Roman"/>
                  <a:ea typeface="ＭＳ Ｐゴシック"/>
                </a:rPr>
                <a:t>r</a:t>
              </a:r>
              <a:endParaRPr lang="tr-TR" sz="2400" b="0" strike="noStrike" spc="-1">
                <a:latin typeface="Arial"/>
              </a:endParaRPr>
            </a:p>
          </p:txBody>
        </p:sp>
        <p:sp>
          <p:nvSpPr>
            <p:cNvPr id="677" name="CustomShape 13"/>
            <p:cNvSpPr/>
            <p:nvPr/>
          </p:nvSpPr>
          <p:spPr>
            <a:xfrm>
              <a:off x="3200400" y="4840200"/>
              <a:ext cx="282240" cy="36540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r>
                <a:rPr lang="tr-TR" sz="2400" b="1" i="1" strike="noStrike" spc="-1">
                  <a:solidFill>
                    <a:srgbClr val="577052"/>
                  </a:solidFill>
                  <a:latin typeface="Times New Roman"/>
                  <a:ea typeface="ＭＳ Ｐゴシック"/>
                </a:rPr>
                <a:t>f</a:t>
              </a:r>
              <a:endParaRPr lang="tr-TR" sz="2400" b="0" strike="noStrike" spc="-1">
                <a:latin typeface="Arial"/>
              </a:endParaRPr>
            </a:p>
          </p:txBody>
        </p:sp>
        <p:sp>
          <p:nvSpPr>
            <p:cNvPr id="678" name="CustomShape 14"/>
            <p:cNvSpPr/>
            <p:nvPr/>
          </p:nvSpPr>
          <p:spPr>
            <a:xfrm>
              <a:off x="1981080" y="452772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679" name="CustomShape 15"/>
            <p:cNvSpPr/>
            <p:nvPr/>
          </p:nvSpPr>
          <p:spPr>
            <a:xfrm>
              <a:off x="2286000" y="452772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680" name="CustomShape 16"/>
            <p:cNvSpPr/>
            <p:nvPr/>
          </p:nvSpPr>
          <p:spPr>
            <a:xfrm>
              <a:off x="2590920" y="452772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681" name="CustomShape 17"/>
            <p:cNvSpPr/>
            <p:nvPr/>
          </p:nvSpPr>
          <p:spPr>
            <a:xfrm>
              <a:off x="2895480" y="452772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682" name="CustomShape 18"/>
            <p:cNvSpPr/>
            <p:nvPr/>
          </p:nvSpPr>
          <p:spPr>
            <a:xfrm>
              <a:off x="3200400" y="452772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683" name="CustomShape 19"/>
            <p:cNvSpPr/>
            <p:nvPr/>
          </p:nvSpPr>
          <p:spPr>
            <a:xfrm>
              <a:off x="3505320" y="452772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684" name="CustomShape 20"/>
            <p:cNvSpPr/>
            <p:nvPr/>
          </p:nvSpPr>
          <p:spPr>
            <a:xfrm>
              <a:off x="3809880" y="452772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685" name="CustomShape 21"/>
            <p:cNvSpPr/>
            <p:nvPr/>
          </p:nvSpPr>
          <p:spPr>
            <a:xfrm>
              <a:off x="4114800" y="452772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686" name="CustomShape 22"/>
            <p:cNvSpPr/>
            <p:nvPr/>
          </p:nvSpPr>
          <p:spPr>
            <a:xfrm>
              <a:off x="4419720" y="452772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687" name="CustomShape 23"/>
            <p:cNvSpPr/>
            <p:nvPr/>
          </p:nvSpPr>
          <p:spPr>
            <a:xfrm>
              <a:off x="4724280" y="452772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688" name="CustomShape 24"/>
            <p:cNvSpPr/>
            <p:nvPr/>
          </p:nvSpPr>
          <p:spPr>
            <a:xfrm>
              <a:off x="5029200" y="452772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689" name="CustomShape 25"/>
            <p:cNvSpPr/>
            <p:nvPr/>
          </p:nvSpPr>
          <p:spPr>
            <a:xfrm>
              <a:off x="5334120" y="452772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690" name="CustomShape 26"/>
            <p:cNvSpPr/>
            <p:nvPr/>
          </p:nvSpPr>
          <p:spPr>
            <a:xfrm>
              <a:off x="5638680" y="452772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691" name="CustomShape 27"/>
            <p:cNvSpPr/>
            <p:nvPr/>
          </p:nvSpPr>
          <p:spPr>
            <a:xfrm>
              <a:off x="5943600" y="452772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692" name="CustomShape 28"/>
            <p:cNvSpPr/>
            <p:nvPr/>
          </p:nvSpPr>
          <p:spPr>
            <a:xfrm>
              <a:off x="6248520" y="452772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693" name="CustomShape 29"/>
            <p:cNvSpPr/>
            <p:nvPr/>
          </p:nvSpPr>
          <p:spPr>
            <a:xfrm>
              <a:off x="6553080" y="452772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694" name="CustomShape 30"/>
            <p:cNvSpPr/>
            <p:nvPr/>
          </p:nvSpPr>
          <p:spPr>
            <a:xfrm>
              <a:off x="6858000" y="452772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grpSp>
      <p:grpSp>
        <p:nvGrpSpPr>
          <p:cNvPr id="695" name="Group 31"/>
          <p:cNvGrpSpPr/>
          <p:nvPr/>
        </p:nvGrpSpPr>
        <p:grpSpPr>
          <a:xfrm>
            <a:off x="1523880" y="5334120"/>
            <a:ext cx="5638680" cy="754200"/>
            <a:chOff x="1523880" y="5334120"/>
            <a:chExt cx="5638680" cy="754200"/>
          </a:xfrm>
        </p:grpSpPr>
        <p:sp>
          <p:nvSpPr>
            <p:cNvPr id="696" name="CustomShape 32"/>
            <p:cNvSpPr/>
            <p:nvPr/>
          </p:nvSpPr>
          <p:spPr>
            <a:xfrm>
              <a:off x="1523880" y="5334120"/>
              <a:ext cx="296640" cy="36540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r>
                <a:rPr lang="tr-TR" sz="2400" b="1" i="1" strike="noStrike" spc="-1">
                  <a:solidFill>
                    <a:srgbClr val="577052"/>
                  </a:solidFill>
                  <a:latin typeface="Times New Roman"/>
                  <a:ea typeface="ＭＳ Ｐゴシック"/>
                </a:rPr>
                <a:t>Q</a:t>
              </a:r>
              <a:endParaRPr lang="tr-TR" sz="2400" b="0" strike="noStrike" spc="-1">
                <a:latin typeface="Arial"/>
              </a:endParaRPr>
            </a:p>
          </p:txBody>
        </p:sp>
        <p:sp>
          <p:nvSpPr>
            <p:cNvPr id="697" name="CustomShape 33"/>
            <p:cNvSpPr/>
            <p:nvPr/>
          </p:nvSpPr>
          <p:spPr>
            <a:xfrm>
              <a:off x="2057400" y="5722920"/>
              <a:ext cx="151920" cy="3654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tr-TR" sz="2400" b="0" strike="noStrike" spc="-1">
                  <a:solidFill>
                    <a:srgbClr val="577052"/>
                  </a:solidFill>
                  <a:latin typeface="Times New Roman"/>
                  <a:ea typeface="ＭＳ Ｐゴシック"/>
                </a:rPr>
                <a:t>0</a:t>
              </a:r>
              <a:endParaRPr lang="tr-TR" sz="2400" b="0" strike="noStrike" spc="-1">
                <a:latin typeface="Arial"/>
              </a:endParaRPr>
            </a:p>
          </p:txBody>
        </p:sp>
        <p:sp>
          <p:nvSpPr>
            <p:cNvPr id="698" name="CustomShape 34"/>
            <p:cNvSpPr/>
            <p:nvPr/>
          </p:nvSpPr>
          <p:spPr>
            <a:xfrm>
              <a:off x="2362320" y="5722920"/>
              <a:ext cx="151920" cy="3654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tr-TR" sz="2400" b="0" strike="noStrike" spc="-1">
                  <a:solidFill>
                    <a:srgbClr val="577052"/>
                  </a:solidFill>
                  <a:latin typeface="Times New Roman"/>
                  <a:ea typeface="ＭＳ Ｐゴシック"/>
                </a:rPr>
                <a:t>1</a:t>
              </a:r>
              <a:endParaRPr lang="tr-TR" sz="2400" b="0" strike="noStrike" spc="-1">
                <a:latin typeface="Arial"/>
              </a:endParaRPr>
            </a:p>
          </p:txBody>
        </p:sp>
        <p:sp>
          <p:nvSpPr>
            <p:cNvPr id="699" name="CustomShape 35"/>
            <p:cNvSpPr/>
            <p:nvPr/>
          </p:nvSpPr>
          <p:spPr>
            <a:xfrm>
              <a:off x="2666880" y="5722920"/>
              <a:ext cx="151920" cy="3654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tr-TR" sz="2400" b="0" strike="noStrike" spc="-1">
                  <a:solidFill>
                    <a:srgbClr val="577052"/>
                  </a:solidFill>
                  <a:latin typeface="Times New Roman"/>
                  <a:ea typeface="ＭＳ Ｐゴシック"/>
                </a:rPr>
                <a:t>2</a:t>
              </a:r>
              <a:endParaRPr lang="tr-TR" sz="2400" b="0" strike="noStrike" spc="-1">
                <a:latin typeface="Arial"/>
              </a:endParaRPr>
            </a:p>
          </p:txBody>
        </p:sp>
        <p:sp>
          <p:nvSpPr>
            <p:cNvPr id="700" name="CustomShape 36"/>
            <p:cNvSpPr/>
            <p:nvPr/>
          </p:nvSpPr>
          <p:spPr>
            <a:xfrm>
              <a:off x="5334120" y="5722920"/>
              <a:ext cx="282240" cy="36540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r>
                <a:rPr lang="tr-TR" sz="2400" b="1" i="1" strike="noStrike" spc="-1">
                  <a:solidFill>
                    <a:srgbClr val="577052"/>
                  </a:solidFill>
                  <a:latin typeface="Times New Roman"/>
                  <a:ea typeface="ＭＳ Ｐゴシック"/>
                </a:rPr>
                <a:t>f</a:t>
              </a:r>
              <a:endParaRPr lang="tr-TR" sz="2400" b="0" strike="noStrike" spc="-1">
                <a:latin typeface="Arial"/>
              </a:endParaRPr>
            </a:p>
          </p:txBody>
        </p:sp>
        <p:sp>
          <p:nvSpPr>
            <p:cNvPr id="701" name="CustomShape 37"/>
            <p:cNvSpPr/>
            <p:nvPr/>
          </p:nvSpPr>
          <p:spPr>
            <a:xfrm>
              <a:off x="3200400" y="5722920"/>
              <a:ext cx="282240" cy="36540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r>
                <a:rPr lang="tr-TR" sz="2400" b="1" i="1" strike="noStrike" spc="-1">
                  <a:solidFill>
                    <a:srgbClr val="577052"/>
                  </a:solidFill>
                  <a:latin typeface="Times New Roman"/>
                  <a:ea typeface="ＭＳ Ｐゴシック"/>
                </a:rPr>
                <a:t>r</a:t>
              </a:r>
              <a:endParaRPr lang="tr-TR" sz="2400" b="0" strike="noStrike" spc="-1">
                <a:latin typeface="Arial"/>
              </a:endParaRPr>
            </a:p>
          </p:txBody>
        </p:sp>
        <p:sp>
          <p:nvSpPr>
            <p:cNvPr id="702" name="CustomShape 38"/>
            <p:cNvSpPr/>
            <p:nvPr/>
          </p:nvSpPr>
          <p:spPr>
            <a:xfrm>
              <a:off x="1981080" y="541008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703" name="CustomShape 39"/>
            <p:cNvSpPr/>
            <p:nvPr/>
          </p:nvSpPr>
          <p:spPr>
            <a:xfrm>
              <a:off x="2286000" y="541008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704" name="CustomShape 40"/>
            <p:cNvSpPr/>
            <p:nvPr/>
          </p:nvSpPr>
          <p:spPr>
            <a:xfrm>
              <a:off x="2590920" y="541008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705" name="CustomShape 41"/>
            <p:cNvSpPr/>
            <p:nvPr/>
          </p:nvSpPr>
          <p:spPr>
            <a:xfrm>
              <a:off x="2895480" y="541008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706" name="CustomShape 42"/>
            <p:cNvSpPr/>
            <p:nvPr/>
          </p:nvSpPr>
          <p:spPr>
            <a:xfrm>
              <a:off x="3200400" y="541008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707" name="CustomShape 43"/>
            <p:cNvSpPr/>
            <p:nvPr/>
          </p:nvSpPr>
          <p:spPr>
            <a:xfrm>
              <a:off x="3505320" y="541008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708" name="CustomShape 44"/>
            <p:cNvSpPr/>
            <p:nvPr/>
          </p:nvSpPr>
          <p:spPr>
            <a:xfrm>
              <a:off x="3809880" y="541008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709" name="CustomShape 45"/>
            <p:cNvSpPr/>
            <p:nvPr/>
          </p:nvSpPr>
          <p:spPr>
            <a:xfrm>
              <a:off x="4114800" y="541008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710" name="CustomShape 46"/>
            <p:cNvSpPr/>
            <p:nvPr/>
          </p:nvSpPr>
          <p:spPr>
            <a:xfrm>
              <a:off x="4419720" y="541008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711" name="CustomShape 47"/>
            <p:cNvSpPr/>
            <p:nvPr/>
          </p:nvSpPr>
          <p:spPr>
            <a:xfrm>
              <a:off x="4724280" y="541008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712" name="CustomShape 48"/>
            <p:cNvSpPr/>
            <p:nvPr/>
          </p:nvSpPr>
          <p:spPr>
            <a:xfrm>
              <a:off x="5029200" y="541008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713" name="CustomShape 49"/>
            <p:cNvSpPr/>
            <p:nvPr/>
          </p:nvSpPr>
          <p:spPr>
            <a:xfrm>
              <a:off x="5334120" y="541008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714" name="CustomShape 50"/>
            <p:cNvSpPr/>
            <p:nvPr/>
          </p:nvSpPr>
          <p:spPr>
            <a:xfrm>
              <a:off x="5638680" y="541008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715" name="CustomShape 51"/>
            <p:cNvSpPr/>
            <p:nvPr/>
          </p:nvSpPr>
          <p:spPr>
            <a:xfrm>
              <a:off x="5943600" y="541008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716" name="CustomShape 52"/>
            <p:cNvSpPr/>
            <p:nvPr/>
          </p:nvSpPr>
          <p:spPr>
            <a:xfrm>
              <a:off x="6248520" y="541008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717" name="CustomShape 53"/>
            <p:cNvSpPr/>
            <p:nvPr/>
          </p:nvSpPr>
          <p:spPr>
            <a:xfrm>
              <a:off x="6553080" y="541008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718" name="CustomShape 54"/>
            <p:cNvSpPr/>
            <p:nvPr/>
          </p:nvSpPr>
          <p:spPr>
            <a:xfrm>
              <a:off x="6858000" y="541008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grpSp>
      <p:sp>
        <p:nvSpPr>
          <p:cNvPr id="719" name="TextShape 55"/>
          <p:cNvSpPr txBox="1"/>
          <p:nvPr/>
        </p:nvSpPr>
        <p:spPr>
          <a:xfrm>
            <a:off x="380880" y="6248520"/>
            <a:ext cx="3580920" cy="456840"/>
          </a:xfrm>
          <a:prstGeom prst="rect">
            <a:avLst/>
          </a:prstGeom>
          <a:noFill/>
          <a:ln w="9360">
            <a:noFill/>
          </a:ln>
        </p:spPr>
        <p:txBody>
          <a:bodyPr anchor="b">
            <a:noAutofit/>
          </a:bodyPr>
          <a:lstStyle/>
          <a:p>
            <a:pPr>
              <a:lnSpc>
                <a:spcPct val="100000"/>
              </a:lnSpc>
            </a:pPr>
            <a:r>
              <a:rPr lang="tr-TR" sz="1400" b="0" strike="noStrike" spc="-1">
                <a:solidFill>
                  <a:srgbClr val="40458C"/>
                </a:solidFill>
                <a:latin typeface="Tahoma"/>
                <a:ea typeface="ＭＳ Ｐゴシック"/>
              </a:rPr>
              <a:t>© 2014 Goodrich, Tamassia, Goldwasser</a:t>
            </a:r>
            <a:endParaRPr lang="tr-TR" sz="1400" b="0" strike="noStrike" spc="-1">
              <a:latin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 name="TextShape 1"/>
          <p:cNvSpPr txBox="1"/>
          <p:nvPr/>
        </p:nvSpPr>
        <p:spPr>
          <a:xfrm>
            <a:off x="3124080" y="6248520"/>
            <a:ext cx="2895120" cy="456840"/>
          </a:xfrm>
          <a:prstGeom prst="rect">
            <a:avLst/>
          </a:prstGeom>
          <a:noFill/>
          <a:ln w="9360">
            <a:noFill/>
          </a:ln>
        </p:spPr>
        <p:txBody>
          <a:bodyPr anchor="b">
            <a:noAutofit/>
          </a:bodyPr>
          <a:lstStyle/>
          <a:p>
            <a:pPr algn="ctr">
              <a:lnSpc>
                <a:spcPct val="100000"/>
              </a:lnSpc>
            </a:pPr>
            <a:r>
              <a:rPr lang="tr-TR" sz="1400" b="0" strike="noStrike" spc="-1">
                <a:solidFill>
                  <a:srgbClr val="40458C"/>
                </a:solidFill>
                <a:latin typeface="Tahoma"/>
                <a:ea typeface="ＭＳ Ｐゴシック"/>
              </a:rPr>
              <a:t>Queues</a:t>
            </a:r>
            <a:endParaRPr lang="tr-TR" sz="1400" b="0" strike="noStrike" spc="-1">
              <a:latin typeface="Times New Roman"/>
            </a:endParaRPr>
          </a:p>
        </p:txBody>
      </p:sp>
      <p:sp>
        <p:nvSpPr>
          <p:cNvPr id="721" name="TextShape 2"/>
          <p:cNvSpPr txBox="1"/>
          <p:nvPr/>
        </p:nvSpPr>
        <p:spPr>
          <a:xfrm>
            <a:off x="6553080" y="6248520"/>
            <a:ext cx="1904760" cy="456840"/>
          </a:xfrm>
          <a:prstGeom prst="rect">
            <a:avLst/>
          </a:prstGeom>
          <a:noFill/>
          <a:ln w="9360">
            <a:noFill/>
          </a:ln>
        </p:spPr>
        <p:txBody>
          <a:bodyPr anchor="b">
            <a:noAutofit/>
          </a:bodyPr>
          <a:lstStyle/>
          <a:p>
            <a:pPr algn="r">
              <a:lnSpc>
                <a:spcPct val="100000"/>
              </a:lnSpc>
            </a:pPr>
            <a:fld id="{B7D530BE-1028-4947-A989-36A1FA2AAD93}" type="slidenum">
              <a:rPr lang="tr-TR" sz="1400" b="0" strike="noStrike" spc="-1">
                <a:solidFill>
                  <a:srgbClr val="40458C"/>
                </a:solidFill>
                <a:latin typeface="Tahoma"/>
                <a:ea typeface="ＭＳ Ｐゴシック"/>
              </a:rPr>
              <a:t>8</a:t>
            </a:fld>
            <a:endParaRPr lang="tr-TR" sz="1400" b="0" strike="noStrike" spc="-1">
              <a:latin typeface="Times New Roman"/>
            </a:endParaRPr>
          </a:p>
        </p:txBody>
      </p:sp>
      <p:sp>
        <p:nvSpPr>
          <p:cNvPr id="722" name="TextShape 3"/>
          <p:cNvSpPr txBox="1"/>
          <p:nvPr/>
        </p:nvSpPr>
        <p:spPr>
          <a:xfrm>
            <a:off x="609480" y="304920"/>
            <a:ext cx="7772040" cy="1142640"/>
          </a:xfrm>
          <a:prstGeom prst="rect">
            <a:avLst/>
          </a:prstGeom>
          <a:noFill/>
          <a:ln>
            <a:noFill/>
          </a:ln>
        </p:spPr>
        <p:txBody>
          <a:bodyPr anchor="b">
            <a:noAutofit/>
          </a:bodyPr>
          <a:lstStyle/>
          <a:p>
            <a:pPr>
              <a:lnSpc>
                <a:spcPct val="100000"/>
              </a:lnSpc>
            </a:pPr>
            <a:r>
              <a:rPr lang="en-US" sz="4400" b="0" strike="noStrike" spc="-1">
                <a:solidFill>
                  <a:srgbClr val="BE2D00"/>
                </a:solidFill>
                <a:latin typeface="Tahoma"/>
                <a:ea typeface="ＭＳ Ｐゴシック"/>
              </a:rPr>
              <a:t>Queue Operations (cont.)</a:t>
            </a:r>
            <a:endParaRPr lang="en-US" sz="4400" b="0" strike="noStrike" spc="-1">
              <a:solidFill>
                <a:srgbClr val="40458C"/>
              </a:solidFill>
              <a:latin typeface="Tahoma"/>
            </a:endParaRPr>
          </a:p>
        </p:txBody>
      </p:sp>
      <p:sp>
        <p:nvSpPr>
          <p:cNvPr id="723" name="TextShape 4"/>
          <p:cNvSpPr txBox="1"/>
          <p:nvPr/>
        </p:nvSpPr>
        <p:spPr>
          <a:xfrm>
            <a:off x="762120" y="1523880"/>
            <a:ext cx="3428640" cy="2209320"/>
          </a:xfrm>
          <a:prstGeom prst="rect">
            <a:avLst/>
          </a:prstGeom>
          <a:noFill/>
          <a:ln>
            <a:noFill/>
          </a:ln>
        </p:spPr>
        <p:txBody>
          <a:bodyPr>
            <a:noAutofit/>
          </a:bodyPr>
          <a:lstStyle/>
          <a:p>
            <a:pPr marL="343080" indent="-342720">
              <a:lnSpc>
                <a:spcPct val="90000"/>
              </a:lnSpc>
              <a:spcBef>
                <a:spcPts val="479"/>
              </a:spcBef>
              <a:buClr>
                <a:srgbClr val="40458C"/>
              </a:buClr>
              <a:buSzPct val="60000"/>
              <a:buFont typeface="Wingdings" charset="2"/>
              <a:buChar char=""/>
            </a:pPr>
            <a:r>
              <a:rPr lang="en-US" sz="2400" b="0" strike="noStrike" spc="-1">
                <a:solidFill>
                  <a:srgbClr val="40458C"/>
                </a:solidFill>
                <a:latin typeface="Tahoma"/>
                <a:ea typeface="ＭＳ Ｐゴシック"/>
              </a:rPr>
              <a:t>Note that operation dequeue returns null if the queue is empty</a:t>
            </a:r>
            <a:endParaRPr lang="en-US" sz="2400" b="0" strike="noStrike" spc="-1">
              <a:solidFill>
                <a:srgbClr val="40458C"/>
              </a:solidFill>
              <a:latin typeface="Tahoma"/>
            </a:endParaRPr>
          </a:p>
        </p:txBody>
      </p:sp>
      <p:sp>
        <p:nvSpPr>
          <p:cNvPr id="724" name="CustomShape 5"/>
          <p:cNvSpPr/>
          <p:nvPr/>
        </p:nvSpPr>
        <p:spPr>
          <a:xfrm>
            <a:off x="4876920" y="1523880"/>
            <a:ext cx="3885840" cy="3045534"/>
          </a:xfrm>
          <a:prstGeom prst="rect">
            <a:avLst/>
          </a:prstGeom>
          <a:noFill/>
          <a:ln w="9360">
            <a:solidFill>
              <a:schemeClr val="accent2"/>
            </a:solidFill>
            <a:miter/>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tr-TR" sz="2400" b="1" strike="noStrike" spc="-1" dirty="0" err="1">
                <a:solidFill>
                  <a:srgbClr val="000000"/>
                </a:solidFill>
                <a:latin typeface="Times New Roman"/>
                <a:ea typeface="ＭＳ Ｐゴシック"/>
              </a:rPr>
              <a:t>Algorithm</a:t>
            </a:r>
            <a:r>
              <a:rPr lang="tr-TR" sz="2400" b="0" strike="noStrike" spc="-1" dirty="0">
                <a:solidFill>
                  <a:srgbClr val="40458C"/>
                </a:solidFill>
                <a:latin typeface="Times New Roman"/>
                <a:ea typeface="ＭＳ Ｐゴシック"/>
              </a:rPr>
              <a:t> </a:t>
            </a:r>
            <a:r>
              <a:rPr lang="tr-TR" sz="2400" b="1" i="1" strike="noStrike" spc="-1" dirty="0" err="1">
                <a:solidFill>
                  <a:srgbClr val="BE2D00"/>
                </a:solidFill>
                <a:latin typeface="Times New Roman"/>
                <a:ea typeface="ＭＳ Ｐゴシック"/>
              </a:rPr>
              <a:t>dequeue</a:t>
            </a:r>
            <a:r>
              <a:rPr lang="tr-TR" sz="2400" b="0" strike="noStrike" spc="-1" dirty="0">
                <a:solidFill>
                  <a:srgbClr val="BE2D00"/>
                </a:solidFill>
                <a:latin typeface="Times New Roman"/>
                <a:ea typeface="ＭＳ Ｐゴシック"/>
              </a:rPr>
              <a:t>()</a:t>
            </a:r>
            <a:endParaRPr lang="tr-TR" sz="2400" b="0" strike="noStrike" spc="-1" dirty="0">
              <a:latin typeface="Arial"/>
            </a:endParaRPr>
          </a:p>
          <a:p>
            <a:pPr>
              <a:lnSpc>
                <a:spcPct val="100000"/>
              </a:lnSpc>
            </a:pPr>
            <a:r>
              <a:rPr lang="tr-TR" sz="2400" spc="-1" dirty="0">
                <a:solidFill>
                  <a:srgbClr val="40458C"/>
                </a:solidFill>
                <a:latin typeface="Times New Roman"/>
                <a:ea typeface="ＭＳ Ｐゴシック"/>
              </a:rPr>
              <a:t>    </a:t>
            </a:r>
            <a:r>
              <a:rPr lang="tr-TR" sz="2400" b="1" strike="noStrike" spc="-1" dirty="0" err="1">
                <a:solidFill>
                  <a:srgbClr val="000000"/>
                </a:solidFill>
                <a:latin typeface="Times New Roman"/>
                <a:ea typeface="ＭＳ Ｐゴシック"/>
              </a:rPr>
              <a:t>if</a:t>
            </a:r>
            <a:r>
              <a:rPr lang="tr-TR" sz="2400" b="0" strike="noStrike" spc="-1" dirty="0">
                <a:solidFill>
                  <a:srgbClr val="40458C"/>
                </a:solidFill>
                <a:latin typeface="Times New Roman"/>
                <a:ea typeface="ＭＳ Ｐゴシック"/>
              </a:rPr>
              <a:t> </a:t>
            </a:r>
            <a:r>
              <a:rPr lang="tr-TR" sz="2400" b="1" i="1" strike="noStrike" spc="-1" dirty="0" err="1">
                <a:solidFill>
                  <a:srgbClr val="577052"/>
                </a:solidFill>
                <a:latin typeface="Times New Roman"/>
                <a:ea typeface="ＭＳ Ｐゴシック"/>
              </a:rPr>
              <a:t>isEmpty</a:t>
            </a:r>
            <a:r>
              <a:rPr lang="tr-TR" sz="2400" b="0" strike="noStrike" spc="-1" dirty="0">
                <a:solidFill>
                  <a:srgbClr val="577052"/>
                </a:solidFill>
                <a:latin typeface="Times New Roman"/>
                <a:ea typeface="ＭＳ Ｐゴシック"/>
              </a:rPr>
              <a:t>()</a:t>
            </a:r>
            <a:r>
              <a:rPr lang="tr-TR" sz="2400" b="0" strike="noStrike" spc="-1" dirty="0">
                <a:solidFill>
                  <a:srgbClr val="BE2D00"/>
                </a:solidFill>
                <a:latin typeface="Times New Roman"/>
                <a:ea typeface="ＭＳ Ｐゴシック"/>
              </a:rPr>
              <a:t> </a:t>
            </a:r>
            <a:r>
              <a:rPr lang="tr-TR" sz="2400" b="1" strike="noStrike" spc="-1" dirty="0" err="1">
                <a:solidFill>
                  <a:srgbClr val="000000"/>
                </a:solidFill>
                <a:latin typeface="Times New Roman"/>
                <a:ea typeface="ＭＳ Ｐゴシック"/>
              </a:rPr>
              <a:t>then</a:t>
            </a:r>
            <a:endParaRPr lang="tr-TR" sz="2400" spc="-1" dirty="0">
              <a:latin typeface="Arial"/>
            </a:endParaRPr>
          </a:p>
          <a:p>
            <a:pPr>
              <a:lnSpc>
                <a:spcPct val="100000"/>
              </a:lnSpc>
            </a:pPr>
            <a:r>
              <a:rPr lang="tr-TR" sz="2400" b="1" strike="noStrike" spc="-1" dirty="0">
                <a:solidFill>
                  <a:srgbClr val="000000"/>
                </a:solidFill>
                <a:latin typeface="Arial"/>
                <a:ea typeface="ＭＳ Ｐゴシック"/>
              </a:rPr>
              <a:t>        </a:t>
            </a:r>
            <a:r>
              <a:rPr lang="tr-TR" sz="2400" b="1" strike="noStrike" spc="-1" dirty="0" err="1">
                <a:solidFill>
                  <a:srgbClr val="000000"/>
                </a:solidFill>
                <a:latin typeface="Times New Roman"/>
                <a:ea typeface="ＭＳ Ｐゴシック"/>
              </a:rPr>
              <a:t>return</a:t>
            </a:r>
            <a:r>
              <a:rPr lang="tr-TR" sz="2400" b="1" strike="noStrike" spc="-1" dirty="0">
                <a:solidFill>
                  <a:srgbClr val="000000"/>
                </a:solidFill>
                <a:latin typeface="Times New Roman"/>
                <a:ea typeface="ＭＳ Ｐゴシック"/>
              </a:rPr>
              <a:t> </a:t>
            </a:r>
            <a:r>
              <a:rPr lang="tr-TR" sz="2400" b="1" i="1" strike="noStrike" spc="-1" dirty="0" err="1">
                <a:solidFill>
                  <a:srgbClr val="577052"/>
                </a:solidFill>
                <a:latin typeface="Times New Roman"/>
                <a:ea typeface="ＭＳ Ｐゴシック"/>
              </a:rPr>
              <a:t>null</a:t>
            </a:r>
            <a:endParaRPr lang="tr-TR" sz="2400" spc="-1" dirty="0">
              <a:latin typeface="Arial"/>
            </a:endParaRPr>
          </a:p>
          <a:p>
            <a:pPr>
              <a:lnSpc>
                <a:spcPct val="100000"/>
              </a:lnSpc>
            </a:pPr>
            <a:r>
              <a:rPr lang="tr-TR" sz="2400" b="1" strike="noStrike" spc="-1" dirty="0">
                <a:solidFill>
                  <a:srgbClr val="000000"/>
                </a:solidFill>
                <a:latin typeface="Arial"/>
                <a:ea typeface="ＭＳ Ｐゴシック"/>
              </a:rPr>
              <a:t>    </a:t>
            </a:r>
            <a:r>
              <a:rPr lang="tr-TR" sz="2400" b="1" strike="noStrike" spc="-1" dirty="0">
                <a:solidFill>
                  <a:srgbClr val="000000"/>
                </a:solidFill>
                <a:latin typeface="Times New Roman"/>
                <a:ea typeface="ＭＳ Ｐゴシック"/>
              </a:rPr>
              <a:t>else</a:t>
            </a:r>
            <a:endParaRPr lang="tr-TR" sz="2400" spc="-1" dirty="0">
              <a:latin typeface="Arial"/>
            </a:endParaRPr>
          </a:p>
          <a:p>
            <a:pPr>
              <a:lnSpc>
                <a:spcPct val="100000"/>
              </a:lnSpc>
            </a:pPr>
            <a:r>
              <a:rPr lang="tr-TR" sz="2400" b="1" i="1" strike="noStrike" spc="-1" dirty="0">
                <a:solidFill>
                  <a:srgbClr val="577052"/>
                </a:solidFill>
                <a:latin typeface="Arial"/>
                <a:ea typeface="ＭＳ Ｐゴシック"/>
              </a:rPr>
              <a:t>        </a:t>
            </a:r>
            <a:r>
              <a:rPr lang="tr-TR" sz="2400" b="1" i="1" strike="noStrike" spc="-1" dirty="0">
                <a:solidFill>
                  <a:srgbClr val="577052"/>
                </a:solidFill>
                <a:latin typeface="Times New Roman"/>
                <a:ea typeface="ＭＳ Ｐゴシック"/>
              </a:rPr>
              <a:t>o</a:t>
            </a:r>
            <a:r>
              <a:rPr lang="tr-TR" sz="2400" b="0" strike="noStrike" spc="-1" dirty="0">
                <a:solidFill>
                  <a:srgbClr val="BE2D00"/>
                </a:solidFill>
                <a:latin typeface="Times New Roman"/>
                <a:ea typeface="ＭＳ Ｐゴシック"/>
              </a:rPr>
              <a:t> </a:t>
            </a:r>
            <a:r>
              <a:rPr lang="tr-TR" sz="2400" b="0" strike="noStrike" spc="-1" dirty="0">
                <a:solidFill>
                  <a:srgbClr val="000000"/>
                </a:solidFill>
                <a:latin typeface="Symbol"/>
                <a:ea typeface="ＭＳ Ｐゴシック"/>
              </a:rPr>
              <a:t></a:t>
            </a:r>
            <a:r>
              <a:rPr lang="tr-TR" sz="2400" b="0" strike="noStrike" spc="-1" dirty="0">
                <a:solidFill>
                  <a:srgbClr val="BE2D00"/>
                </a:solidFill>
                <a:latin typeface="Times New Roman"/>
                <a:ea typeface="ＭＳ Ｐゴシック"/>
              </a:rPr>
              <a:t> </a:t>
            </a:r>
            <a:r>
              <a:rPr lang="tr-TR" sz="2400" b="1" i="1" strike="noStrike" spc="-1" dirty="0">
                <a:solidFill>
                  <a:srgbClr val="577052"/>
                </a:solidFill>
                <a:latin typeface="Times New Roman"/>
                <a:ea typeface="ＭＳ Ｐゴシック"/>
              </a:rPr>
              <a:t>Q</a:t>
            </a:r>
            <a:r>
              <a:rPr lang="tr-TR" sz="2400" b="0" strike="noStrike" spc="-1" dirty="0">
                <a:solidFill>
                  <a:srgbClr val="577052"/>
                </a:solidFill>
                <a:latin typeface="Times New Roman"/>
                <a:ea typeface="ＭＳ Ｐゴシック"/>
              </a:rPr>
              <a:t>[</a:t>
            </a:r>
            <a:r>
              <a:rPr lang="tr-TR" sz="2400" b="1" i="1" strike="noStrike" spc="-1" dirty="0">
                <a:solidFill>
                  <a:srgbClr val="577052"/>
                </a:solidFill>
                <a:latin typeface="Times New Roman"/>
                <a:ea typeface="ＭＳ Ｐゴシック"/>
              </a:rPr>
              <a:t>f</a:t>
            </a:r>
            <a:r>
              <a:rPr lang="tr-TR" sz="2400" b="0" strike="noStrike" spc="-1" dirty="0">
                <a:solidFill>
                  <a:srgbClr val="577052"/>
                </a:solidFill>
                <a:latin typeface="Times New Roman"/>
                <a:ea typeface="ＭＳ Ｐゴシック"/>
              </a:rPr>
              <a:t>]</a:t>
            </a:r>
            <a:endParaRPr lang="tr-TR" sz="2400" b="0" strike="noStrike" spc="-1" dirty="0">
              <a:latin typeface="Arial"/>
            </a:endParaRPr>
          </a:p>
          <a:p>
            <a:pPr>
              <a:lnSpc>
                <a:spcPct val="100000"/>
              </a:lnSpc>
            </a:pPr>
            <a:r>
              <a:rPr lang="tr-TR" sz="2400" spc="-1" dirty="0">
                <a:solidFill>
                  <a:srgbClr val="577052"/>
                </a:solidFill>
                <a:latin typeface="Times New Roman"/>
                <a:ea typeface="ＭＳ Ｐゴシック"/>
              </a:rPr>
              <a:t>         </a:t>
            </a:r>
            <a:r>
              <a:rPr lang="tr-TR" sz="2400" b="1" i="1" strike="noStrike" spc="-1" dirty="0">
                <a:solidFill>
                  <a:srgbClr val="577052"/>
                </a:solidFill>
                <a:latin typeface="Times New Roman"/>
                <a:ea typeface="ＭＳ Ｐゴシック"/>
              </a:rPr>
              <a:t>f</a:t>
            </a:r>
            <a:r>
              <a:rPr lang="tr-TR" sz="2400" b="0" strike="noStrike" spc="-1" dirty="0">
                <a:solidFill>
                  <a:srgbClr val="BE2D00"/>
                </a:solidFill>
                <a:latin typeface="Times New Roman"/>
                <a:ea typeface="ＭＳ Ｐゴシック"/>
              </a:rPr>
              <a:t> </a:t>
            </a:r>
            <a:r>
              <a:rPr lang="tr-TR" sz="2400" b="0" strike="noStrike" spc="-1" dirty="0">
                <a:solidFill>
                  <a:srgbClr val="000000"/>
                </a:solidFill>
                <a:latin typeface="Symbol"/>
                <a:ea typeface="ＭＳ Ｐゴシック"/>
              </a:rPr>
              <a:t></a:t>
            </a:r>
            <a:r>
              <a:rPr lang="tr-TR" sz="2400" b="0" strike="noStrike" spc="-1" dirty="0">
                <a:solidFill>
                  <a:srgbClr val="BE2D00"/>
                </a:solidFill>
                <a:latin typeface="Times New Roman"/>
                <a:ea typeface="ＭＳ Ｐゴシック"/>
              </a:rPr>
              <a:t> </a:t>
            </a:r>
            <a:r>
              <a:rPr lang="tr-TR" sz="2400" b="0" strike="noStrike" spc="-1" dirty="0">
                <a:solidFill>
                  <a:srgbClr val="577052"/>
                </a:solidFill>
                <a:latin typeface="Times New Roman"/>
                <a:ea typeface="ＭＳ Ｐゴシック"/>
              </a:rPr>
              <a:t>(</a:t>
            </a:r>
            <a:r>
              <a:rPr lang="tr-TR" sz="2400" b="1" i="1" strike="noStrike" spc="-1" dirty="0">
                <a:solidFill>
                  <a:srgbClr val="577052"/>
                </a:solidFill>
                <a:latin typeface="Times New Roman"/>
                <a:ea typeface="ＭＳ Ｐゴシック"/>
              </a:rPr>
              <a:t>f </a:t>
            </a:r>
            <a:r>
              <a:rPr lang="tr-TR" sz="2400" b="0" strike="noStrike" spc="-1" dirty="0">
                <a:solidFill>
                  <a:srgbClr val="577052"/>
                </a:solidFill>
                <a:latin typeface="Times New Roman"/>
                <a:ea typeface="ＭＳ Ｐゴシック"/>
              </a:rPr>
              <a:t>+ 1) </a:t>
            </a:r>
            <a:r>
              <a:rPr lang="tr-TR" sz="2400" b="0" strike="noStrike" spc="-1" dirty="0" err="1">
                <a:solidFill>
                  <a:srgbClr val="577052"/>
                </a:solidFill>
                <a:latin typeface="Times New Roman"/>
                <a:ea typeface="ＭＳ Ｐゴシック"/>
              </a:rPr>
              <a:t>mod</a:t>
            </a:r>
            <a:r>
              <a:rPr lang="tr-TR" sz="2400" b="0" strike="noStrike" spc="-1" dirty="0">
                <a:solidFill>
                  <a:srgbClr val="577052"/>
                </a:solidFill>
                <a:latin typeface="Times New Roman"/>
                <a:ea typeface="ＭＳ Ｐゴシック"/>
              </a:rPr>
              <a:t> </a:t>
            </a:r>
            <a:r>
              <a:rPr lang="tr-TR" sz="2400" b="1" i="1" strike="noStrike" spc="-1" dirty="0">
                <a:solidFill>
                  <a:srgbClr val="577052"/>
                </a:solidFill>
                <a:latin typeface="Times New Roman"/>
                <a:ea typeface="ＭＳ Ｐゴシック"/>
              </a:rPr>
              <a:t>N</a:t>
            </a:r>
            <a:endParaRPr lang="tr-TR" sz="2400" spc="-1" dirty="0">
              <a:latin typeface="Arial"/>
            </a:endParaRPr>
          </a:p>
          <a:p>
            <a:pPr>
              <a:lnSpc>
                <a:spcPct val="100000"/>
              </a:lnSpc>
            </a:pPr>
            <a:r>
              <a:rPr lang="tr-TR" sz="2400" b="1" i="1" strike="noStrike" spc="-1" dirty="0">
                <a:solidFill>
                  <a:srgbClr val="577052"/>
                </a:solidFill>
                <a:latin typeface="Arial"/>
                <a:ea typeface="ＭＳ Ｐゴシック"/>
              </a:rPr>
              <a:t>        </a:t>
            </a:r>
            <a:r>
              <a:rPr lang="tr-TR" sz="2400" b="1" i="1" strike="noStrike" spc="-1" dirty="0" err="1">
                <a:solidFill>
                  <a:srgbClr val="577052"/>
                </a:solidFill>
                <a:latin typeface="Times New Roman"/>
                <a:ea typeface="ＭＳ Ｐゴシック"/>
              </a:rPr>
              <a:t>sz</a:t>
            </a:r>
            <a:r>
              <a:rPr lang="tr-TR" sz="2400" b="0" strike="noStrike" spc="-1" dirty="0">
                <a:solidFill>
                  <a:srgbClr val="BE2D00"/>
                </a:solidFill>
                <a:latin typeface="Times New Roman"/>
                <a:ea typeface="ＭＳ Ｐゴシック"/>
              </a:rPr>
              <a:t> </a:t>
            </a:r>
            <a:r>
              <a:rPr lang="tr-TR" sz="2400" b="0" strike="noStrike" spc="-1" dirty="0">
                <a:solidFill>
                  <a:srgbClr val="000000"/>
                </a:solidFill>
                <a:latin typeface="Symbol"/>
                <a:ea typeface="ＭＳ Ｐゴシック"/>
              </a:rPr>
              <a:t></a:t>
            </a:r>
            <a:r>
              <a:rPr lang="tr-TR" sz="2400" b="0" strike="noStrike" spc="-1" dirty="0">
                <a:solidFill>
                  <a:srgbClr val="BE2D00"/>
                </a:solidFill>
                <a:latin typeface="Times New Roman"/>
                <a:ea typeface="ＭＳ Ｐゴシック"/>
              </a:rPr>
              <a:t> </a:t>
            </a:r>
            <a:r>
              <a:rPr lang="tr-TR" sz="2400" b="0" strike="noStrike" spc="-1" dirty="0">
                <a:solidFill>
                  <a:srgbClr val="577052"/>
                </a:solidFill>
                <a:latin typeface="Times New Roman"/>
                <a:ea typeface="ＭＳ Ｐゴシック"/>
              </a:rPr>
              <a:t>(</a:t>
            </a:r>
            <a:r>
              <a:rPr lang="tr-TR" sz="2400" b="1" i="1" strike="noStrike" spc="-1" dirty="0" err="1">
                <a:solidFill>
                  <a:srgbClr val="577052"/>
                </a:solidFill>
                <a:latin typeface="Times New Roman"/>
                <a:ea typeface="ＭＳ Ｐゴシック"/>
              </a:rPr>
              <a:t>sz</a:t>
            </a:r>
            <a:r>
              <a:rPr lang="tr-TR" sz="2400" b="1" i="1" strike="noStrike" spc="-1" dirty="0">
                <a:solidFill>
                  <a:srgbClr val="577052"/>
                </a:solidFill>
                <a:latin typeface="Times New Roman"/>
                <a:ea typeface="ＭＳ Ｐゴシック"/>
              </a:rPr>
              <a:t> </a:t>
            </a:r>
            <a:r>
              <a:rPr lang="tr-TR" sz="2400" b="0" strike="noStrike" spc="-1" dirty="0">
                <a:solidFill>
                  <a:srgbClr val="577052"/>
                </a:solidFill>
                <a:latin typeface="Symbol"/>
                <a:ea typeface="ＭＳ Ｐゴシック"/>
              </a:rPr>
              <a:t>-</a:t>
            </a:r>
            <a:r>
              <a:rPr lang="tr-TR" sz="2400" b="0" strike="noStrike" spc="-1" dirty="0">
                <a:solidFill>
                  <a:srgbClr val="577052"/>
                </a:solidFill>
                <a:latin typeface="Times New Roman"/>
                <a:ea typeface="ＭＳ Ｐゴシック"/>
              </a:rPr>
              <a:t> 1)</a:t>
            </a:r>
            <a:endParaRPr lang="tr-TR" sz="2400" spc="-1" dirty="0">
              <a:latin typeface="Arial"/>
            </a:endParaRPr>
          </a:p>
          <a:p>
            <a:pPr>
              <a:lnSpc>
                <a:spcPct val="100000"/>
              </a:lnSpc>
            </a:pPr>
            <a:r>
              <a:rPr lang="tr-TR" sz="2400" b="1" strike="noStrike" spc="-1" dirty="0">
                <a:solidFill>
                  <a:srgbClr val="000000"/>
                </a:solidFill>
                <a:latin typeface="Arial"/>
                <a:ea typeface="ＭＳ Ｐゴシック"/>
              </a:rPr>
              <a:t>    </a:t>
            </a:r>
            <a:r>
              <a:rPr lang="tr-TR" sz="2400" b="1" strike="noStrike" spc="-1" dirty="0" err="1">
                <a:solidFill>
                  <a:srgbClr val="000000"/>
                </a:solidFill>
                <a:latin typeface="Times New Roman"/>
                <a:ea typeface="ＭＳ Ｐゴシック"/>
              </a:rPr>
              <a:t>return</a:t>
            </a:r>
            <a:r>
              <a:rPr lang="tr-TR" sz="2400" b="0" strike="noStrike" spc="-1" dirty="0">
                <a:solidFill>
                  <a:srgbClr val="BE2D00"/>
                </a:solidFill>
                <a:latin typeface="Times New Roman"/>
                <a:ea typeface="ＭＳ Ｐゴシック"/>
              </a:rPr>
              <a:t> </a:t>
            </a:r>
            <a:r>
              <a:rPr lang="tr-TR" sz="2400" b="1" i="1" strike="noStrike" spc="-1" dirty="0">
                <a:solidFill>
                  <a:srgbClr val="577052"/>
                </a:solidFill>
                <a:latin typeface="Times New Roman"/>
                <a:ea typeface="ＭＳ Ｐゴシック"/>
              </a:rPr>
              <a:t>o</a:t>
            </a:r>
            <a:endParaRPr lang="tr-TR" sz="2400" b="0" strike="noStrike" spc="-1" dirty="0">
              <a:latin typeface="Arial"/>
            </a:endParaRPr>
          </a:p>
        </p:txBody>
      </p:sp>
      <p:grpSp>
        <p:nvGrpSpPr>
          <p:cNvPr id="725" name="Group 6"/>
          <p:cNvGrpSpPr/>
          <p:nvPr/>
        </p:nvGrpSpPr>
        <p:grpSpPr>
          <a:xfrm>
            <a:off x="1523880" y="4726319"/>
            <a:ext cx="5638680" cy="754200"/>
            <a:chOff x="1523880" y="4587840"/>
            <a:chExt cx="5638680" cy="754200"/>
          </a:xfrm>
        </p:grpSpPr>
        <p:sp>
          <p:nvSpPr>
            <p:cNvPr id="726" name="CustomShape 7"/>
            <p:cNvSpPr/>
            <p:nvPr/>
          </p:nvSpPr>
          <p:spPr>
            <a:xfrm>
              <a:off x="1523880" y="4587840"/>
              <a:ext cx="296640" cy="36540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r>
                <a:rPr lang="tr-TR" sz="2400" b="1" i="1" strike="noStrike" spc="-1">
                  <a:solidFill>
                    <a:srgbClr val="577052"/>
                  </a:solidFill>
                  <a:latin typeface="Times New Roman"/>
                  <a:ea typeface="ＭＳ Ｐゴシック"/>
                </a:rPr>
                <a:t>Q</a:t>
              </a:r>
              <a:endParaRPr lang="tr-TR" sz="2400" b="0" strike="noStrike" spc="-1">
                <a:latin typeface="Arial"/>
              </a:endParaRPr>
            </a:p>
          </p:txBody>
        </p:sp>
        <p:sp>
          <p:nvSpPr>
            <p:cNvPr id="727" name="CustomShape 8"/>
            <p:cNvSpPr/>
            <p:nvPr/>
          </p:nvSpPr>
          <p:spPr>
            <a:xfrm>
              <a:off x="2057400" y="4976640"/>
              <a:ext cx="151920" cy="3654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tr-TR" sz="2400" b="0" strike="noStrike" spc="-1">
                  <a:solidFill>
                    <a:srgbClr val="577052"/>
                  </a:solidFill>
                  <a:latin typeface="Times New Roman"/>
                  <a:ea typeface="ＭＳ Ｐゴシック"/>
                </a:rPr>
                <a:t>0</a:t>
              </a:r>
              <a:endParaRPr lang="tr-TR" sz="2400" b="0" strike="noStrike" spc="-1">
                <a:latin typeface="Arial"/>
              </a:endParaRPr>
            </a:p>
          </p:txBody>
        </p:sp>
        <p:sp>
          <p:nvSpPr>
            <p:cNvPr id="728" name="CustomShape 9"/>
            <p:cNvSpPr/>
            <p:nvPr/>
          </p:nvSpPr>
          <p:spPr>
            <a:xfrm>
              <a:off x="2362320" y="4976640"/>
              <a:ext cx="151920" cy="3654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tr-TR" sz="2400" b="0" strike="noStrike" spc="-1">
                  <a:solidFill>
                    <a:srgbClr val="577052"/>
                  </a:solidFill>
                  <a:latin typeface="Times New Roman"/>
                  <a:ea typeface="ＭＳ Ｐゴシック"/>
                </a:rPr>
                <a:t>1</a:t>
              </a:r>
              <a:endParaRPr lang="tr-TR" sz="2400" b="0" strike="noStrike" spc="-1">
                <a:latin typeface="Arial"/>
              </a:endParaRPr>
            </a:p>
          </p:txBody>
        </p:sp>
        <p:sp>
          <p:nvSpPr>
            <p:cNvPr id="729" name="CustomShape 10"/>
            <p:cNvSpPr/>
            <p:nvPr/>
          </p:nvSpPr>
          <p:spPr>
            <a:xfrm>
              <a:off x="2666880" y="4976640"/>
              <a:ext cx="151920" cy="3654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tr-TR" sz="2400" b="0" strike="noStrike" spc="-1">
                  <a:solidFill>
                    <a:srgbClr val="577052"/>
                  </a:solidFill>
                  <a:latin typeface="Times New Roman"/>
                  <a:ea typeface="ＭＳ Ｐゴシック"/>
                </a:rPr>
                <a:t>2</a:t>
              </a:r>
              <a:endParaRPr lang="tr-TR" sz="2400" b="0" strike="noStrike" spc="-1">
                <a:latin typeface="Arial"/>
              </a:endParaRPr>
            </a:p>
          </p:txBody>
        </p:sp>
        <p:sp>
          <p:nvSpPr>
            <p:cNvPr id="730" name="CustomShape 11"/>
            <p:cNvSpPr/>
            <p:nvPr/>
          </p:nvSpPr>
          <p:spPr>
            <a:xfrm>
              <a:off x="6248520" y="4976640"/>
              <a:ext cx="282240" cy="36540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r>
                <a:rPr lang="tr-TR" sz="2400" b="1" i="1" strike="noStrike" spc="-1">
                  <a:solidFill>
                    <a:srgbClr val="577052"/>
                  </a:solidFill>
                  <a:latin typeface="Times New Roman"/>
                  <a:ea typeface="ＭＳ Ｐゴシック"/>
                </a:rPr>
                <a:t>r</a:t>
              </a:r>
              <a:endParaRPr lang="tr-TR" sz="2400" b="0" strike="noStrike" spc="-1">
                <a:latin typeface="Arial"/>
              </a:endParaRPr>
            </a:p>
          </p:txBody>
        </p:sp>
        <p:sp>
          <p:nvSpPr>
            <p:cNvPr id="731" name="CustomShape 12"/>
            <p:cNvSpPr/>
            <p:nvPr/>
          </p:nvSpPr>
          <p:spPr>
            <a:xfrm>
              <a:off x="3200400" y="4976640"/>
              <a:ext cx="282240" cy="36540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r>
                <a:rPr lang="tr-TR" sz="2400" b="1" i="1" strike="noStrike" spc="-1">
                  <a:solidFill>
                    <a:srgbClr val="577052"/>
                  </a:solidFill>
                  <a:latin typeface="Times New Roman"/>
                  <a:ea typeface="ＭＳ Ｐゴシック"/>
                </a:rPr>
                <a:t>f</a:t>
              </a:r>
              <a:endParaRPr lang="tr-TR" sz="2400" b="0" strike="noStrike" spc="-1">
                <a:latin typeface="Arial"/>
              </a:endParaRPr>
            </a:p>
          </p:txBody>
        </p:sp>
        <p:sp>
          <p:nvSpPr>
            <p:cNvPr id="732" name="CustomShape 13"/>
            <p:cNvSpPr/>
            <p:nvPr/>
          </p:nvSpPr>
          <p:spPr>
            <a:xfrm>
              <a:off x="1981080" y="466416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733" name="CustomShape 14"/>
            <p:cNvSpPr/>
            <p:nvPr/>
          </p:nvSpPr>
          <p:spPr>
            <a:xfrm>
              <a:off x="2286000" y="466416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734" name="CustomShape 15"/>
            <p:cNvSpPr/>
            <p:nvPr/>
          </p:nvSpPr>
          <p:spPr>
            <a:xfrm>
              <a:off x="2590920" y="466416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735" name="CustomShape 16"/>
            <p:cNvSpPr/>
            <p:nvPr/>
          </p:nvSpPr>
          <p:spPr>
            <a:xfrm>
              <a:off x="2895480" y="466416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736" name="CustomShape 17"/>
            <p:cNvSpPr/>
            <p:nvPr/>
          </p:nvSpPr>
          <p:spPr>
            <a:xfrm>
              <a:off x="3200400" y="466416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737" name="CustomShape 18"/>
            <p:cNvSpPr/>
            <p:nvPr/>
          </p:nvSpPr>
          <p:spPr>
            <a:xfrm>
              <a:off x="3505320" y="466416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738" name="CustomShape 19"/>
            <p:cNvSpPr/>
            <p:nvPr/>
          </p:nvSpPr>
          <p:spPr>
            <a:xfrm>
              <a:off x="3809880" y="466416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739" name="CustomShape 20"/>
            <p:cNvSpPr/>
            <p:nvPr/>
          </p:nvSpPr>
          <p:spPr>
            <a:xfrm>
              <a:off x="4114800" y="466416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740" name="CustomShape 21"/>
            <p:cNvSpPr/>
            <p:nvPr/>
          </p:nvSpPr>
          <p:spPr>
            <a:xfrm>
              <a:off x="4419720" y="466416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741" name="CustomShape 22"/>
            <p:cNvSpPr/>
            <p:nvPr/>
          </p:nvSpPr>
          <p:spPr>
            <a:xfrm>
              <a:off x="4724280" y="466416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742" name="CustomShape 23"/>
            <p:cNvSpPr/>
            <p:nvPr/>
          </p:nvSpPr>
          <p:spPr>
            <a:xfrm>
              <a:off x="5029200" y="466416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743" name="CustomShape 24"/>
            <p:cNvSpPr/>
            <p:nvPr/>
          </p:nvSpPr>
          <p:spPr>
            <a:xfrm>
              <a:off x="5334120" y="466416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744" name="CustomShape 25"/>
            <p:cNvSpPr/>
            <p:nvPr/>
          </p:nvSpPr>
          <p:spPr>
            <a:xfrm>
              <a:off x="5638680" y="466416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745" name="CustomShape 26"/>
            <p:cNvSpPr/>
            <p:nvPr/>
          </p:nvSpPr>
          <p:spPr>
            <a:xfrm>
              <a:off x="5943600" y="466416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746" name="CustomShape 27"/>
            <p:cNvSpPr/>
            <p:nvPr/>
          </p:nvSpPr>
          <p:spPr>
            <a:xfrm>
              <a:off x="6248520" y="466416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747" name="CustomShape 28"/>
            <p:cNvSpPr/>
            <p:nvPr/>
          </p:nvSpPr>
          <p:spPr>
            <a:xfrm>
              <a:off x="6553080" y="466416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748" name="CustomShape 29"/>
            <p:cNvSpPr/>
            <p:nvPr/>
          </p:nvSpPr>
          <p:spPr>
            <a:xfrm>
              <a:off x="6858000" y="466416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grpSp>
      <p:grpSp>
        <p:nvGrpSpPr>
          <p:cNvPr id="749" name="Group 30"/>
          <p:cNvGrpSpPr/>
          <p:nvPr/>
        </p:nvGrpSpPr>
        <p:grpSpPr>
          <a:xfrm>
            <a:off x="1523880" y="5570640"/>
            <a:ext cx="5638680" cy="754200"/>
            <a:chOff x="1523880" y="5570640"/>
            <a:chExt cx="5638680" cy="754200"/>
          </a:xfrm>
        </p:grpSpPr>
        <p:sp>
          <p:nvSpPr>
            <p:cNvPr id="750" name="CustomShape 31"/>
            <p:cNvSpPr/>
            <p:nvPr/>
          </p:nvSpPr>
          <p:spPr>
            <a:xfrm>
              <a:off x="1523880" y="5570640"/>
              <a:ext cx="296640" cy="36540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r>
                <a:rPr lang="tr-TR" sz="2400" b="1" i="1" strike="noStrike" spc="-1">
                  <a:solidFill>
                    <a:srgbClr val="577052"/>
                  </a:solidFill>
                  <a:latin typeface="Times New Roman"/>
                  <a:ea typeface="ＭＳ Ｐゴシック"/>
                </a:rPr>
                <a:t>Q</a:t>
              </a:r>
              <a:endParaRPr lang="tr-TR" sz="2400" b="0" strike="noStrike" spc="-1">
                <a:latin typeface="Arial"/>
              </a:endParaRPr>
            </a:p>
          </p:txBody>
        </p:sp>
        <p:sp>
          <p:nvSpPr>
            <p:cNvPr id="751" name="CustomShape 32"/>
            <p:cNvSpPr/>
            <p:nvPr/>
          </p:nvSpPr>
          <p:spPr>
            <a:xfrm>
              <a:off x="2057400" y="5959440"/>
              <a:ext cx="151920" cy="3654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tr-TR" sz="2400" b="0" strike="noStrike" spc="-1">
                  <a:solidFill>
                    <a:srgbClr val="577052"/>
                  </a:solidFill>
                  <a:latin typeface="Times New Roman"/>
                  <a:ea typeface="ＭＳ Ｐゴシック"/>
                </a:rPr>
                <a:t>0</a:t>
              </a:r>
              <a:endParaRPr lang="tr-TR" sz="2400" b="0" strike="noStrike" spc="-1">
                <a:latin typeface="Arial"/>
              </a:endParaRPr>
            </a:p>
          </p:txBody>
        </p:sp>
        <p:sp>
          <p:nvSpPr>
            <p:cNvPr id="752" name="CustomShape 33"/>
            <p:cNvSpPr/>
            <p:nvPr/>
          </p:nvSpPr>
          <p:spPr>
            <a:xfrm>
              <a:off x="2362320" y="5959440"/>
              <a:ext cx="151920" cy="3654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tr-TR" sz="2400" b="0" strike="noStrike" spc="-1">
                  <a:solidFill>
                    <a:srgbClr val="577052"/>
                  </a:solidFill>
                  <a:latin typeface="Times New Roman"/>
                  <a:ea typeface="ＭＳ Ｐゴシック"/>
                </a:rPr>
                <a:t>1</a:t>
              </a:r>
              <a:endParaRPr lang="tr-TR" sz="2400" b="0" strike="noStrike" spc="-1">
                <a:latin typeface="Arial"/>
              </a:endParaRPr>
            </a:p>
          </p:txBody>
        </p:sp>
        <p:sp>
          <p:nvSpPr>
            <p:cNvPr id="753" name="CustomShape 34"/>
            <p:cNvSpPr/>
            <p:nvPr/>
          </p:nvSpPr>
          <p:spPr>
            <a:xfrm>
              <a:off x="2666880" y="5959440"/>
              <a:ext cx="151920" cy="3654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tr-TR" sz="2400" b="0" strike="noStrike" spc="-1">
                  <a:solidFill>
                    <a:srgbClr val="577052"/>
                  </a:solidFill>
                  <a:latin typeface="Times New Roman"/>
                  <a:ea typeface="ＭＳ Ｐゴシック"/>
                </a:rPr>
                <a:t>2</a:t>
              </a:r>
              <a:endParaRPr lang="tr-TR" sz="2400" b="0" strike="noStrike" spc="-1">
                <a:latin typeface="Arial"/>
              </a:endParaRPr>
            </a:p>
          </p:txBody>
        </p:sp>
        <p:sp>
          <p:nvSpPr>
            <p:cNvPr id="754" name="CustomShape 35"/>
            <p:cNvSpPr/>
            <p:nvPr/>
          </p:nvSpPr>
          <p:spPr>
            <a:xfrm>
              <a:off x="5334120" y="5959440"/>
              <a:ext cx="282240" cy="36540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r>
                <a:rPr lang="tr-TR" sz="2400" b="1" i="1" strike="noStrike" spc="-1">
                  <a:solidFill>
                    <a:srgbClr val="577052"/>
                  </a:solidFill>
                  <a:latin typeface="Times New Roman"/>
                  <a:ea typeface="ＭＳ Ｐゴシック"/>
                </a:rPr>
                <a:t>f</a:t>
              </a:r>
              <a:endParaRPr lang="tr-TR" sz="2400" b="0" strike="noStrike" spc="-1">
                <a:latin typeface="Arial"/>
              </a:endParaRPr>
            </a:p>
          </p:txBody>
        </p:sp>
        <p:sp>
          <p:nvSpPr>
            <p:cNvPr id="755" name="CustomShape 36"/>
            <p:cNvSpPr/>
            <p:nvPr/>
          </p:nvSpPr>
          <p:spPr>
            <a:xfrm>
              <a:off x="3200400" y="5959440"/>
              <a:ext cx="282240" cy="36540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r>
                <a:rPr lang="tr-TR" sz="2400" b="1" i="1" strike="noStrike" spc="-1">
                  <a:solidFill>
                    <a:srgbClr val="577052"/>
                  </a:solidFill>
                  <a:latin typeface="Times New Roman"/>
                  <a:ea typeface="ＭＳ Ｐゴシック"/>
                </a:rPr>
                <a:t>r</a:t>
              </a:r>
              <a:endParaRPr lang="tr-TR" sz="2400" b="0" strike="noStrike" spc="-1">
                <a:latin typeface="Arial"/>
              </a:endParaRPr>
            </a:p>
          </p:txBody>
        </p:sp>
        <p:sp>
          <p:nvSpPr>
            <p:cNvPr id="756" name="CustomShape 37"/>
            <p:cNvSpPr/>
            <p:nvPr/>
          </p:nvSpPr>
          <p:spPr>
            <a:xfrm>
              <a:off x="1981080" y="564660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757" name="CustomShape 38"/>
            <p:cNvSpPr/>
            <p:nvPr/>
          </p:nvSpPr>
          <p:spPr>
            <a:xfrm>
              <a:off x="2286000" y="564660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758" name="CustomShape 39"/>
            <p:cNvSpPr/>
            <p:nvPr/>
          </p:nvSpPr>
          <p:spPr>
            <a:xfrm>
              <a:off x="2590920" y="564660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759" name="CustomShape 40"/>
            <p:cNvSpPr/>
            <p:nvPr/>
          </p:nvSpPr>
          <p:spPr>
            <a:xfrm>
              <a:off x="2895480" y="564660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760" name="CustomShape 41"/>
            <p:cNvSpPr/>
            <p:nvPr/>
          </p:nvSpPr>
          <p:spPr>
            <a:xfrm>
              <a:off x="3200400" y="564660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761" name="CustomShape 42"/>
            <p:cNvSpPr/>
            <p:nvPr/>
          </p:nvSpPr>
          <p:spPr>
            <a:xfrm>
              <a:off x="3505320" y="564660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762" name="CustomShape 43"/>
            <p:cNvSpPr/>
            <p:nvPr/>
          </p:nvSpPr>
          <p:spPr>
            <a:xfrm>
              <a:off x="3809880" y="564660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763" name="CustomShape 44"/>
            <p:cNvSpPr/>
            <p:nvPr/>
          </p:nvSpPr>
          <p:spPr>
            <a:xfrm>
              <a:off x="4114800" y="564660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764" name="CustomShape 45"/>
            <p:cNvSpPr/>
            <p:nvPr/>
          </p:nvSpPr>
          <p:spPr>
            <a:xfrm>
              <a:off x="4419720" y="564660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765" name="CustomShape 46"/>
            <p:cNvSpPr/>
            <p:nvPr/>
          </p:nvSpPr>
          <p:spPr>
            <a:xfrm>
              <a:off x="4724280" y="564660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766" name="CustomShape 47"/>
            <p:cNvSpPr/>
            <p:nvPr/>
          </p:nvSpPr>
          <p:spPr>
            <a:xfrm>
              <a:off x="5029200" y="5646600"/>
              <a:ext cx="304560" cy="30456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767" name="CustomShape 48"/>
            <p:cNvSpPr/>
            <p:nvPr/>
          </p:nvSpPr>
          <p:spPr>
            <a:xfrm>
              <a:off x="5334120" y="564660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768" name="CustomShape 49"/>
            <p:cNvSpPr/>
            <p:nvPr/>
          </p:nvSpPr>
          <p:spPr>
            <a:xfrm>
              <a:off x="5638680" y="564660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769" name="CustomShape 50"/>
            <p:cNvSpPr/>
            <p:nvPr/>
          </p:nvSpPr>
          <p:spPr>
            <a:xfrm>
              <a:off x="5943600" y="564660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770" name="CustomShape 51"/>
            <p:cNvSpPr/>
            <p:nvPr/>
          </p:nvSpPr>
          <p:spPr>
            <a:xfrm>
              <a:off x="6248520" y="564660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771" name="CustomShape 52"/>
            <p:cNvSpPr/>
            <p:nvPr/>
          </p:nvSpPr>
          <p:spPr>
            <a:xfrm>
              <a:off x="6553080" y="564660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sp>
          <p:nvSpPr>
            <p:cNvPr id="772" name="CustomShape 53"/>
            <p:cNvSpPr/>
            <p:nvPr/>
          </p:nvSpPr>
          <p:spPr>
            <a:xfrm>
              <a:off x="6858000" y="5646600"/>
              <a:ext cx="304560" cy="304560"/>
            </a:xfrm>
            <a:prstGeom prst="rect">
              <a:avLst/>
            </a:prstGeom>
            <a:solidFill>
              <a:schemeClr val="accent1"/>
            </a:solidFill>
            <a:ln w="38160">
              <a:solidFill>
                <a:schemeClr val="tx1"/>
              </a:solidFill>
              <a:miter/>
            </a:ln>
          </p:spPr>
          <p:style>
            <a:lnRef idx="0">
              <a:scrgbClr r="0" g="0" b="0"/>
            </a:lnRef>
            <a:fillRef idx="0">
              <a:scrgbClr r="0" g="0" b="0"/>
            </a:fillRef>
            <a:effectRef idx="0">
              <a:scrgbClr r="0" g="0" b="0"/>
            </a:effectRef>
            <a:fontRef idx="minor"/>
          </p:style>
        </p:sp>
      </p:grpSp>
      <p:sp>
        <p:nvSpPr>
          <p:cNvPr id="773" name="TextShape 54"/>
          <p:cNvSpPr txBox="1"/>
          <p:nvPr/>
        </p:nvSpPr>
        <p:spPr>
          <a:xfrm>
            <a:off x="380880" y="6248520"/>
            <a:ext cx="3580920" cy="456840"/>
          </a:xfrm>
          <a:prstGeom prst="rect">
            <a:avLst/>
          </a:prstGeom>
          <a:noFill/>
          <a:ln w="9360">
            <a:noFill/>
          </a:ln>
        </p:spPr>
        <p:txBody>
          <a:bodyPr anchor="b">
            <a:noAutofit/>
          </a:bodyPr>
          <a:lstStyle/>
          <a:p>
            <a:pPr>
              <a:lnSpc>
                <a:spcPct val="100000"/>
              </a:lnSpc>
            </a:pPr>
            <a:r>
              <a:rPr lang="tr-TR" sz="1400" b="0" strike="noStrike" spc="-1">
                <a:solidFill>
                  <a:srgbClr val="40458C"/>
                </a:solidFill>
                <a:latin typeface="Tahoma"/>
                <a:ea typeface="ＭＳ Ｐゴシック"/>
              </a:rPr>
              <a:t>© 2014 Goodrich, Tamassia, Goldwasser</a:t>
            </a:r>
            <a:endParaRPr lang="tr-TR" sz="1400" b="0" strike="noStrike" spc="-1">
              <a:latin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 name="TextShape 1"/>
          <p:cNvSpPr txBox="1"/>
          <p:nvPr/>
        </p:nvSpPr>
        <p:spPr>
          <a:xfrm>
            <a:off x="3124080" y="6248520"/>
            <a:ext cx="2895120" cy="456840"/>
          </a:xfrm>
          <a:prstGeom prst="rect">
            <a:avLst/>
          </a:prstGeom>
          <a:noFill/>
          <a:ln w="9360">
            <a:noFill/>
          </a:ln>
        </p:spPr>
        <p:txBody>
          <a:bodyPr anchor="b">
            <a:noAutofit/>
          </a:bodyPr>
          <a:lstStyle/>
          <a:p>
            <a:pPr algn="ctr">
              <a:lnSpc>
                <a:spcPct val="100000"/>
              </a:lnSpc>
            </a:pPr>
            <a:r>
              <a:rPr lang="tr-TR" sz="1400" b="0" strike="noStrike" spc="-1">
                <a:solidFill>
                  <a:srgbClr val="40458C"/>
                </a:solidFill>
                <a:latin typeface="Tahoma"/>
                <a:ea typeface="ＭＳ Ｐゴシック"/>
              </a:rPr>
              <a:t>Queues</a:t>
            </a:r>
            <a:endParaRPr lang="tr-TR" sz="1400" b="0" strike="noStrike" spc="-1">
              <a:latin typeface="Times New Roman"/>
            </a:endParaRPr>
          </a:p>
        </p:txBody>
      </p:sp>
      <p:sp>
        <p:nvSpPr>
          <p:cNvPr id="775" name="TextShape 2"/>
          <p:cNvSpPr txBox="1"/>
          <p:nvPr/>
        </p:nvSpPr>
        <p:spPr>
          <a:xfrm>
            <a:off x="6553080" y="6248520"/>
            <a:ext cx="1904760" cy="456840"/>
          </a:xfrm>
          <a:prstGeom prst="rect">
            <a:avLst/>
          </a:prstGeom>
          <a:noFill/>
          <a:ln w="9360">
            <a:noFill/>
          </a:ln>
        </p:spPr>
        <p:txBody>
          <a:bodyPr anchor="b">
            <a:noAutofit/>
          </a:bodyPr>
          <a:lstStyle/>
          <a:p>
            <a:pPr algn="r">
              <a:lnSpc>
                <a:spcPct val="100000"/>
              </a:lnSpc>
            </a:pPr>
            <a:fld id="{B23693D8-F631-405D-A510-B40FD3CDC6CF}" type="slidenum">
              <a:rPr lang="tr-TR" sz="1400" b="0" strike="noStrike" spc="-1">
                <a:solidFill>
                  <a:srgbClr val="40458C"/>
                </a:solidFill>
                <a:latin typeface="Tahoma"/>
                <a:ea typeface="ＭＳ Ｐゴシック"/>
              </a:rPr>
              <a:t>9</a:t>
            </a:fld>
            <a:endParaRPr lang="tr-TR" sz="1400" b="0" strike="noStrike" spc="-1">
              <a:latin typeface="Times New Roman"/>
            </a:endParaRPr>
          </a:p>
        </p:txBody>
      </p:sp>
      <p:sp>
        <p:nvSpPr>
          <p:cNvPr id="776" name="TextShape 3"/>
          <p:cNvSpPr txBox="1"/>
          <p:nvPr/>
        </p:nvSpPr>
        <p:spPr>
          <a:xfrm>
            <a:off x="609480" y="304920"/>
            <a:ext cx="7772040" cy="1142640"/>
          </a:xfrm>
          <a:prstGeom prst="rect">
            <a:avLst/>
          </a:prstGeom>
          <a:noFill/>
          <a:ln>
            <a:noFill/>
          </a:ln>
        </p:spPr>
        <p:txBody>
          <a:bodyPr anchor="b">
            <a:noAutofit/>
          </a:bodyPr>
          <a:lstStyle/>
          <a:p>
            <a:pPr>
              <a:lnSpc>
                <a:spcPct val="100000"/>
              </a:lnSpc>
            </a:pPr>
            <a:r>
              <a:rPr lang="en-US" sz="4400" b="0" strike="noStrike" spc="-1" dirty="0">
                <a:solidFill>
                  <a:srgbClr val="BE2D00"/>
                </a:solidFill>
                <a:latin typeface="Tahoma"/>
                <a:ea typeface="ＭＳ Ｐゴシック"/>
              </a:rPr>
              <a:t>Queue Interface in Java</a:t>
            </a:r>
            <a:endParaRPr lang="en-US" sz="4400" b="0" strike="noStrike" spc="-1" dirty="0">
              <a:solidFill>
                <a:srgbClr val="40458C"/>
              </a:solidFill>
              <a:latin typeface="Tahoma"/>
            </a:endParaRPr>
          </a:p>
        </p:txBody>
      </p:sp>
      <p:sp>
        <p:nvSpPr>
          <p:cNvPr id="777" name="TextShape 4"/>
          <p:cNvSpPr txBox="1"/>
          <p:nvPr/>
        </p:nvSpPr>
        <p:spPr>
          <a:xfrm>
            <a:off x="609480" y="1643040"/>
            <a:ext cx="3580920" cy="4571640"/>
          </a:xfrm>
          <a:prstGeom prst="rect">
            <a:avLst/>
          </a:prstGeom>
          <a:noFill/>
          <a:ln>
            <a:noFill/>
          </a:ln>
        </p:spPr>
        <p:txBody>
          <a:bodyPr>
            <a:normAutofit/>
          </a:bodyPr>
          <a:lstStyle/>
          <a:p>
            <a:pPr marL="343080" indent="-342720">
              <a:lnSpc>
                <a:spcPct val="100000"/>
              </a:lnSpc>
              <a:spcBef>
                <a:spcPts val="561"/>
              </a:spcBef>
              <a:buClr>
                <a:srgbClr val="40458C"/>
              </a:buClr>
              <a:buSzPct val="60000"/>
              <a:buFont typeface="Wingdings" charset="2"/>
              <a:buChar char=""/>
            </a:pPr>
            <a:r>
              <a:rPr lang="en-US" sz="2800" b="0" strike="noStrike" spc="-1">
                <a:solidFill>
                  <a:srgbClr val="40458C"/>
                </a:solidFill>
                <a:latin typeface="Tahoma"/>
                <a:ea typeface="ＭＳ Ｐゴシック"/>
              </a:rPr>
              <a:t>Java interface corresponding to our Queue ADT</a:t>
            </a:r>
            <a:endParaRPr lang="en-US" sz="2800" b="0" strike="noStrike" spc="-1">
              <a:solidFill>
                <a:srgbClr val="40458C"/>
              </a:solidFill>
              <a:latin typeface="Tahoma"/>
            </a:endParaRPr>
          </a:p>
          <a:p>
            <a:pPr marL="343080" indent="-342720">
              <a:lnSpc>
                <a:spcPct val="100000"/>
              </a:lnSpc>
              <a:spcBef>
                <a:spcPts val="561"/>
              </a:spcBef>
              <a:buClr>
                <a:srgbClr val="40458C"/>
              </a:buClr>
              <a:buSzPct val="60000"/>
              <a:buFont typeface="Wingdings" charset="2"/>
              <a:buChar char=""/>
            </a:pPr>
            <a:r>
              <a:rPr lang="en-US" sz="2800" b="0" strike="noStrike" spc="-1">
                <a:solidFill>
                  <a:srgbClr val="40458C"/>
                </a:solidFill>
                <a:latin typeface="Tahoma"/>
                <a:ea typeface="ＭＳ Ｐゴシック"/>
              </a:rPr>
              <a:t>Assumes that </a:t>
            </a:r>
            <a:r>
              <a:rPr lang="en-US" sz="2800" b="0" strike="noStrike" spc="-1">
                <a:solidFill>
                  <a:srgbClr val="BE2D00"/>
                </a:solidFill>
                <a:latin typeface="Tahoma"/>
                <a:ea typeface="ＭＳ Ｐゴシック"/>
              </a:rPr>
              <a:t>first</a:t>
            </a:r>
            <a:r>
              <a:rPr lang="en-US" sz="2800" b="0" strike="noStrike" spc="-1">
                <a:solidFill>
                  <a:srgbClr val="40458C"/>
                </a:solidFill>
                <a:latin typeface="Tahoma"/>
                <a:ea typeface="ＭＳ Ｐゴシック"/>
              </a:rPr>
              <a:t>() and </a:t>
            </a:r>
            <a:r>
              <a:rPr lang="en-US" sz="2800" b="0" strike="noStrike" spc="-1">
                <a:solidFill>
                  <a:srgbClr val="BE2D00"/>
                </a:solidFill>
                <a:latin typeface="Tahoma"/>
                <a:ea typeface="ＭＳ Ｐゴシック"/>
              </a:rPr>
              <a:t>dequeue</a:t>
            </a:r>
            <a:r>
              <a:rPr lang="en-US" sz="2800" b="0" strike="noStrike" spc="-1">
                <a:solidFill>
                  <a:srgbClr val="40458C"/>
                </a:solidFill>
                <a:latin typeface="Tahoma"/>
                <a:ea typeface="ＭＳ Ｐゴシック"/>
              </a:rPr>
              <a:t>() return null if queue is empty</a:t>
            </a:r>
            <a:endParaRPr lang="en-US" sz="2800" b="0" strike="noStrike" spc="-1">
              <a:solidFill>
                <a:srgbClr val="40458C"/>
              </a:solidFill>
              <a:latin typeface="Tahoma"/>
            </a:endParaRPr>
          </a:p>
        </p:txBody>
      </p:sp>
      <p:sp>
        <p:nvSpPr>
          <p:cNvPr id="778" name="CustomShape 5"/>
          <p:cNvSpPr/>
          <p:nvPr/>
        </p:nvSpPr>
        <p:spPr>
          <a:xfrm>
            <a:off x="4343400" y="1643040"/>
            <a:ext cx="4419360" cy="3445643"/>
          </a:xfrm>
          <a:prstGeom prst="rect">
            <a:avLst/>
          </a:prstGeom>
          <a:noFill/>
          <a:ln w="9360">
            <a:solidFill>
              <a:schemeClr val="tx1"/>
            </a:solidFill>
            <a:miter/>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1199"/>
              </a:spcBef>
            </a:pPr>
            <a:r>
              <a:rPr lang="tr-TR" sz="2400" b="0" strike="noStrike" spc="-1" dirty="0" err="1">
                <a:solidFill>
                  <a:srgbClr val="000000"/>
                </a:solidFill>
                <a:latin typeface="Arial"/>
                <a:ea typeface="ＭＳ Ｐゴシック"/>
              </a:rPr>
              <a:t>public</a:t>
            </a:r>
            <a:r>
              <a:rPr lang="tr-TR" sz="2400" b="0" strike="noStrike" spc="-1" dirty="0">
                <a:solidFill>
                  <a:srgbClr val="000000"/>
                </a:solidFill>
                <a:latin typeface="Arial"/>
                <a:ea typeface="ＭＳ Ｐゴシック"/>
              </a:rPr>
              <a:t> </a:t>
            </a:r>
            <a:r>
              <a:rPr lang="tr-TR" sz="2400" b="0" strike="noStrike" spc="-1" dirty="0" err="1">
                <a:solidFill>
                  <a:srgbClr val="000000"/>
                </a:solidFill>
                <a:latin typeface="Arial"/>
                <a:ea typeface="ＭＳ Ｐゴシック"/>
              </a:rPr>
              <a:t>interface</a:t>
            </a:r>
            <a:r>
              <a:rPr lang="tr-TR" sz="2400" b="0" strike="noStrike" spc="-1" dirty="0">
                <a:solidFill>
                  <a:srgbClr val="40458C"/>
                </a:solidFill>
                <a:latin typeface="Arial"/>
                <a:ea typeface="ＭＳ Ｐゴシック"/>
              </a:rPr>
              <a:t> </a:t>
            </a:r>
            <a:r>
              <a:rPr lang="tr-TR" sz="2400" b="0" strike="noStrike" spc="-1" dirty="0">
                <a:solidFill>
                  <a:srgbClr val="BE2D00"/>
                </a:solidFill>
                <a:latin typeface="Arial"/>
                <a:ea typeface="ＭＳ Ｐゴシック"/>
              </a:rPr>
              <a:t>Queue&lt;E&gt;</a:t>
            </a:r>
            <a:r>
              <a:rPr lang="tr-TR" sz="2400" b="0" strike="noStrike" spc="-1" dirty="0">
                <a:solidFill>
                  <a:srgbClr val="40458C"/>
                </a:solidFill>
                <a:latin typeface="Arial"/>
                <a:ea typeface="ＭＳ Ｐゴシック"/>
              </a:rPr>
              <a:t> </a:t>
            </a:r>
            <a:r>
              <a:rPr lang="tr-TR" sz="2400" b="0" strike="noStrike" spc="-1" dirty="0">
                <a:solidFill>
                  <a:srgbClr val="000000"/>
                </a:solidFill>
                <a:latin typeface="Arial"/>
                <a:ea typeface="ＭＳ Ｐゴシック"/>
              </a:rPr>
              <a:t>{</a:t>
            </a:r>
            <a:endParaRPr lang="tr-TR" sz="2400" spc="-1" dirty="0">
              <a:latin typeface="Arial"/>
            </a:endParaRPr>
          </a:p>
          <a:p>
            <a:pPr>
              <a:lnSpc>
                <a:spcPct val="100000"/>
              </a:lnSpc>
              <a:spcBef>
                <a:spcPts val="1199"/>
              </a:spcBef>
            </a:pPr>
            <a:r>
              <a:rPr lang="tr-TR" sz="2400" b="0" strike="noStrike" spc="-1" dirty="0">
                <a:solidFill>
                  <a:srgbClr val="40458C"/>
                </a:solidFill>
                <a:latin typeface="Arial"/>
                <a:ea typeface="ＭＳ Ｐゴシック"/>
              </a:rPr>
              <a:t>    </a:t>
            </a:r>
            <a:r>
              <a:rPr lang="tr-TR" sz="2400" b="0" strike="noStrike" spc="-1" dirty="0" err="1">
                <a:solidFill>
                  <a:srgbClr val="40458C"/>
                </a:solidFill>
                <a:latin typeface="Arial"/>
                <a:ea typeface="ＭＳ Ｐゴシック"/>
              </a:rPr>
              <a:t>int</a:t>
            </a:r>
            <a:r>
              <a:rPr lang="tr-TR" sz="2400" b="0" strike="noStrike" spc="-1" dirty="0">
                <a:solidFill>
                  <a:srgbClr val="40458C"/>
                </a:solidFill>
                <a:latin typeface="Arial"/>
                <a:ea typeface="ＭＳ Ｐゴシック"/>
              </a:rPr>
              <a:t> </a:t>
            </a:r>
            <a:r>
              <a:rPr lang="tr-TR" sz="2400" b="0" strike="noStrike" spc="-1" dirty="0">
                <a:solidFill>
                  <a:srgbClr val="BE2D00"/>
                </a:solidFill>
                <a:latin typeface="Arial"/>
                <a:ea typeface="ＭＳ Ｐゴシック"/>
              </a:rPr>
              <a:t>size()</a:t>
            </a:r>
            <a:r>
              <a:rPr lang="tr-TR" sz="2400" b="0" strike="noStrike" spc="-1" dirty="0">
                <a:solidFill>
                  <a:srgbClr val="40458C"/>
                </a:solidFill>
                <a:latin typeface="Arial"/>
                <a:ea typeface="ＭＳ Ｐゴシック"/>
              </a:rPr>
              <a:t>;</a:t>
            </a:r>
            <a:endParaRPr lang="tr-TR" sz="2400" b="0" strike="noStrike" spc="-1" dirty="0">
              <a:latin typeface="Arial"/>
            </a:endParaRPr>
          </a:p>
          <a:p>
            <a:pPr>
              <a:lnSpc>
                <a:spcPct val="100000"/>
              </a:lnSpc>
              <a:spcBef>
                <a:spcPts val="1199"/>
              </a:spcBef>
            </a:pPr>
            <a:r>
              <a:rPr lang="tr-TR" sz="2400" b="0" strike="noStrike" spc="-1" dirty="0">
                <a:solidFill>
                  <a:srgbClr val="40458C"/>
                </a:solidFill>
                <a:latin typeface="Arial"/>
                <a:ea typeface="ＭＳ Ｐゴシック"/>
              </a:rPr>
              <a:t>    </a:t>
            </a:r>
            <a:r>
              <a:rPr lang="tr-TR" sz="2400" b="0" strike="noStrike" spc="-1" dirty="0" err="1">
                <a:solidFill>
                  <a:srgbClr val="40458C"/>
                </a:solidFill>
                <a:latin typeface="Arial"/>
                <a:ea typeface="ＭＳ Ｐゴシック"/>
              </a:rPr>
              <a:t>boolean</a:t>
            </a:r>
            <a:r>
              <a:rPr lang="tr-TR" sz="2400" b="0" strike="noStrike" spc="-1" dirty="0">
                <a:solidFill>
                  <a:srgbClr val="40458C"/>
                </a:solidFill>
                <a:latin typeface="Arial"/>
                <a:ea typeface="ＭＳ Ｐゴシック"/>
              </a:rPr>
              <a:t> </a:t>
            </a:r>
            <a:r>
              <a:rPr lang="tr-TR" sz="2400" b="0" strike="noStrike" spc="-1" dirty="0" err="1">
                <a:solidFill>
                  <a:srgbClr val="BE2D00"/>
                </a:solidFill>
                <a:latin typeface="Arial"/>
                <a:ea typeface="ＭＳ Ｐゴシック"/>
              </a:rPr>
              <a:t>isEmpty</a:t>
            </a:r>
            <a:r>
              <a:rPr lang="tr-TR" sz="2400" b="0" strike="noStrike" spc="-1" dirty="0">
                <a:solidFill>
                  <a:srgbClr val="BE2D00"/>
                </a:solidFill>
                <a:latin typeface="Arial"/>
                <a:ea typeface="ＭＳ Ｐゴシック"/>
              </a:rPr>
              <a:t>()</a:t>
            </a:r>
            <a:r>
              <a:rPr lang="tr-TR" sz="2400" b="0" strike="noStrike" spc="-1" dirty="0">
                <a:solidFill>
                  <a:srgbClr val="40458C"/>
                </a:solidFill>
                <a:latin typeface="Arial"/>
                <a:ea typeface="ＭＳ Ｐゴシック"/>
              </a:rPr>
              <a:t>;</a:t>
            </a:r>
            <a:endParaRPr lang="tr-TR" sz="2400" b="0" strike="noStrike" spc="-1" dirty="0">
              <a:latin typeface="Arial"/>
            </a:endParaRPr>
          </a:p>
          <a:p>
            <a:pPr>
              <a:lnSpc>
                <a:spcPct val="100000"/>
              </a:lnSpc>
              <a:spcBef>
                <a:spcPts val="1199"/>
              </a:spcBef>
            </a:pPr>
            <a:r>
              <a:rPr lang="tr-TR" sz="2400" b="0" strike="noStrike" spc="-1" dirty="0">
                <a:solidFill>
                  <a:srgbClr val="40458C"/>
                </a:solidFill>
                <a:latin typeface="Arial"/>
                <a:ea typeface="ＭＳ Ｐゴシック"/>
              </a:rPr>
              <a:t>    E </a:t>
            </a:r>
            <a:r>
              <a:rPr lang="tr-TR" sz="2400" b="0" strike="noStrike" spc="-1" dirty="0" err="1">
                <a:solidFill>
                  <a:srgbClr val="BE2D00"/>
                </a:solidFill>
                <a:latin typeface="Arial"/>
                <a:ea typeface="ＭＳ Ｐゴシック"/>
              </a:rPr>
              <a:t>first</a:t>
            </a:r>
            <a:r>
              <a:rPr lang="tr-TR" sz="2400" b="0" strike="noStrike" spc="-1" dirty="0">
                <a:solidFill>
                  <a:srgbClr val="BE2D00"/>
                </a:solidFill>
                <a:latin typeface="Arial"/>
                <a:ea typeface="ＭＳ Ｐゴシック"/>
              </a:rPr>
              <a:t>()</a:t>
            </a:r>
            <a:r>
              <a:rPr lang="tr-TR" sz="2400" b="0" strike="noStrike" spc="-1" dirty="0">
                <a:solidFill>
                  <a:srgbClr val="40458C"/>
                </a:solidFill>
                <a:latin typeface="Arial"/>
                <a:ea typeface="ＭＳ Ｐゴシック"/>
              </a:rPr>
              <a:t>;</a:t>
            </a:r>
            <a:endParaRPr lang="tr-TR" sz="2400" b="0" strike="noStrike" spc="-1" dirty="0">
              <a:latin typeface="Arial"/>
            </a:endParaRPr>
          </a:p>
          <a:p>
            <a:pPr>
              <a:lnSpc>
                <a:spcPct val="100000"/>
              </a:lnSpc>
              <a:spcBef>
                <a:spcPts val="1199"/>
              </a:spcBef>
            </a:pPr>
            <a:r>
              <a:rPr lang="tr-TR" sz="2400" b="0" strike="noStrike" spc="-1" dirty="0">
                <a:solidFill>
                  <a:srgbClr val="000000"/>
                </a:solidFill>
                <a:latin typeface="Arial"/>
                <a:ea typeface="ＭＳ Ｐゴシック"/>
              </a:rPr>
              <a:t>    </a:t>
            </a:r>
            <a:r>
              <a:rPr lang="tr-TR" sz="2400" b="0" strike="noStrike" spc="-1" dirty="0" err="1">
                <a:solidFill>
                  <a:srgbClr val="000000"/>
                </a:solidFill>
                <a:latin typeface="Arial"/>
                <a:ea typeface="ＭＳ Ｐゴシック"/>
              </a:rPr>
              <a:t>void</a:t>
            </a:r>
            <a:r>
              <a:rPr lang="tr-TR" sz="2400" b="0" strike="noStrike" spc="-1" dirty="0">
                <a:solidFill>
                  <a:srgbClr val="40458C"/>
                </a:solidFill>
                <a:latin typeface="Arial"/>
                <a:ea typeface="ＭＳ Ｐゴシック"/>
              </a:rPr>
              <a:t> </a:t>
            </a:r>
            <a:r>
              <a:rPr lang="tr-TR" sz="2400" b="0" strike="noStrike" spc="-1" dirty="0" err="1">
                <a:solidFill>
                  <a:srgbClr val="BE2D00"/>
                </a:solidFill>
                <a:latin typeface="Arial"/>
                <a:ea typeface="ＭＳ Ｐゴシック"/>
              </a:rPr>
              <a:t>enqueue</a:t>
            </a:r>
            <a:r>
              <a:rPr lang="tr-TR" sz="2400" b="0" strike="noStrike" spc="-1" dirty="0">
                <a:solidFill>
                  <a:srgbClr val="BE2D00"/>
                </a:solidFill>
                <a:latin typeface="Arial"/>
                <a:ea typeface="ＭＳ Ｐゴシック"/>
              </a:rPr>
              <a:t>(E e)</a:t>
            </a:r>
            <a:r>
              <a:rPr lang="tr-TR" sz="2400" b="0" strike="noStrike" spc="-1" dirty="0">
                <a:solidFill>
                  <a:srgbClr val="40458C"/>
                </a:solidFill>
                <a:latin typeface="Arial"/>
                <a:ea typeface="ＭＳ Ｐゴシック"/>
              </a:rPr>
              <a:t>;</a:t>
            </a:r>
            <a:endParaRPr lang="tr-TR" sz="2400" b="0" strike="noStrike" spc="-1" dirty="0">
              <a:latin typeface="Arial"/>
            </a:endParaRPr>
          </a:p>
          <a:p>
            <a:pPr>
              <a:lnSpc>
                <a:spcPct val="100000"/>
              </a:lnSpc>
              <a:spcBef>
                <a:spcPts val="1199"/>
              </a:spcBef>
            </a:pPr>
            <a:r>
              <a:rPr lang="tr-TR" sz="2400" b="0" strike="noStrike" spc="-1" dirty="0">
                <a:solidFill>
                  <a:srgbClr val="40458C"/>
                </a:solidFill>
                <a:latin typeface="Arial"/>
                <a:ea typeface="ＭＳ Ｐゴシック"/>
              </a:rPr>
              <a:t>    E </a:t>
            </a:r>
            <a:r>
              <a:rPr lang="tr-TR" sz="2400" b="0" strike="noStrike" spc="-1" dirty="0" err="1">
                <a:solidFill>
                  <a:srgbClr val="BE2D00"/>
                </a:solidFill>
                <a:latin typeface="Arial"/>
                <a:ea typeface="ＭＳ Ｐゴシック"/>
              </a:rPr>
              <a:t>dequeue</a:t>
            </a:r>
            <a:r>
              <a:rPr lang="tr-TR" sz="2400" b="0" strike="noStrike" spc="-1" dirty="0">
                <a:solidFill>
                  <a:srgbClr val="BE2D00"/>
                </a:solidFill>
                <a:latin typeface="Arial"/>
                <a:ea typeface="ＭＳ Ｐゴシック"/>
              </a:rPr>
              <a:t>()</a:t>
            </a:r>
            <a:r>
              <a:rPr lang="tr-TR" sz="2400" b="0" strike="noStrike" spc="-1" dirty="0">
                <a:solidFill>
                  <a:srgbClr val="40458C"/>
                </a:solidFill>
                <a:latin typeface="Arial"/>
                <a:ea typeface="ＭＳ Ｐゴシック"/>
              </a:rPr>
              <a:t>;</a:t>
            </a:r>
            <a:br>
              <a:rPr dirty="0"/>
            </a:br>
            <a:r>
              <a:rPr lang="tr-TR" sz="2400" b="0" strike="noStrike" spc="-1" dirty="0">
                <a:solidFill>
                  <a:srgbClr val="000000"/>
                </a:solidFill>
                <a:latin typeface="Arial"/>
                <a:ea typeface="ＭＳ Ｐゴシック"/>
              </a:rPr>
              <a:t>}</a:t>
            </a:r>
            <a:endParaRPr lang="tr-TR" sz="2400" b="0" strike="noStrike" spc="-1" dirty="0">
              <a:latin typeface="Arial"/>
            </a:endParaRPr>
          </a:p>
        </p:txBody>
      </p:sp>
      <p:sp>
        <p:nvSpPr>
          <p:cNvPr id="779" name="TextShape 6"/>
          <p:cNvSpPr txBox="1"/>
          <p:nvPr/>
        </p:nvSpPr>
        <p:spPr>
          <a:xfrm>
            <a:off x="380880" y="6248520"/>
            <a:ext cx="3580920" cy="456840"/>
          </a:xfrm>
          <a:prstGeom prst="rect">
            <a:avLst/>
          </a:prstGeom>
          <a:noFill/>
          <a:ln w="9360">
            <a:noFill/>
          </a:ln>
        </p:spPr>
        <p:txBody>
          <a:bodyPr anchor="b">
            <a:noAutofit/>
          </a:bodyPr>
          <a:lstStyle/>
          <a:p>
            <a:pPr>
              <a:lnSpc>
                <a:spcPct val="100000"/>
              </a:lnSpc>
            </a:pPr>
            <a:r>
              <a:rPr lang="tr-TR" sz="1400" b="0" strike="noStrike" spc="-1">
                <a:solidFill>
                  <a:srgbClr val="40458C"/>
                </a:solidFill>
                <a:latin typeface="Tahoma"/>
                <a:ea typeface="ＭＳ Ｐゴシック"/>
              </a:rPr>
              <a:t>© 2014 Goodrich, Tamassia, Goldwasser</a:t>
            </a:r>
            <a:endParaRPr lang="tr-TR" sz="1400" b="0" strike="noStrike" spc="-1">
              <a:latin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14025</TotalTime>
  <Words>2729</Words>
  <Application>Microsoft Macintosh PowerPoint</Application>
  <PresentationFormat>On-screen Show (4:3)</PresentationFormat>
  <Paragraphs>381</Paragraphs>
  <Slides>27</Slides>
  <Notes>19</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27</vt:i4>
      </vt:variant>
    </vt:vector>
  </HeadingPairs>
  <TitlesOfParts>
    <vt:vector size="40" baseType="lpstr">
      <vt:lpstr>Arial</vt:lpstr>
      <vt:lpstr>CMSSI10</vt:lpstr>
      <vt:lpstr>CMSY10</vt:lpstr>
      <vt:lpstr>Monaco</vt:lpstr>
      <vt:lpstr>Source Serif Pro</vt:lpstr>
      <vt:lpstr>Symbol</vt:lpstr>
      <vt:lpstr>Tahoma</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Queue Interface in Java</vt:lpstr>
      <vt:lpstr>Queue Interface in Java</vt:lpstr>
      <vt:lpstr>How to Use Queue in Java</vt:lpstr>
      <vt:lpstr>PowerPoint Presentation</vt:lpstr>
      <vt:lpstr>PowerPoint Presentation</vt:lpstr>
      <vt:lpstr>PowerPoint Presentation</vt:lpstr>
      <vt:lpstr>PowerPoint Presentation</vt:lpstr>
      <vt:lpstr>PowerPoint Presentation</vt:lpstr>
      <vt:lpstr>Reminder: Singly Linked List</vt:lpstr>
      <vt:lpstr>Linked List-based Queue</vt:lpstr>
      <vt:lpstr>Java example</vt:lpstr>
      <vt:lpstr>PowerPoint Presentation</vt:lpstr>
      <vt:lpstr>PowerPoint Presentation</vt:lpstr>
      <vt:lpstr>PowerPoint Presentation</vt:lpstr>
      <vt:lpstr>PowerPoint Presentation</vt:lpstr>
      <vt:lpstr>PowerPoint Presentation</vt:lpstr>
      <vt:lpstr>Reminder:Doubly Linked List</vt:lpstr>
      <vt:lpstr>Linked List-based Deque </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dc:title>
  <dc:subject/>
  <dc:creator>Roberto Tamassia</dc:creator>
  <dc:description/>
  <cp:lastModifiedBy>cavidan yakupoglu</cp:lastModifiedBy>
  <cp:revision>350</cp:revision>
  <cp:lastPrinted>2014-03-16T17:54:58Z</cp:lastPrinted>
  <dcterms:created xsi:type="dcterms:W3CDTF">2002-01-21T02:22:10Z</dcterms:created>
  <dcterms:modified xsi:type="dcterms:W3CDTF">2023-11-07T08:58:43Z</dcterms:modified>
  <dc:language>tr-TR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Brown University</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13</vt:i4>
  </property>
</Properties>
</file>