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
  </p:notesMasterIdLst>
  <p:handoutMasterIdLst>
    <p:handoutMasterId r:id="rId12"/>
  </p:handoutMasterIdLst>
  <p:sldIdLst>
    <p:sldId id="256" r:id="rId2"/>
    <p:sldId id="359" r:id="rId3"/>
    <p:sldId id="363" r:id="rId4"/>
    <p:sldId id="364" r:id="rId5"/>
    <p:sldId id="366" r:id="rId6"/>
    <p:sldId id="367" r:id="rId7"/>
    <p:sldId id="368" r:id="rId8"/>
    <p:sldId id="369" r:id="rId9"/>
    <p:sldId id="360" r:id="rId10"/>
  </p:sldIdLst>
  <p:sldSz cx="9144000" cy="6858000" type="screen4x3"/>
  <p:notesSz cx="7302500" cy="9588500"/>
  <p:defaultTextStyle>
    <a:defPPr>
      <a:defRPr lang="en-US"/>
    </a:defPPr>
    <a:lvl1pPr algn="ctr" rtl="0" fontAlgn="base">
      <a:spcBef>
        <a:spcPct val="0"/>
      </a:spcBef>
      <a:spcAft>
        <a:spcPct val="0"/>
      </a:spcAft>
      <a:defRPr sz="2400" kern="1200">
        <a:solidFill>
          <a:schemeClr val="tx1"/>
        </a:solidFill>
        <a:latin typeface="Tahoma" charset="0"/>
        <a:ea typeface="ＭＳ Ｐゴシック" charset="0"/>
        <a:cs typeface="+mn-cs"/>
      </a:defRPr>
    </a:lvl1pPr>
    <a:lvl2pPr marL="457200" algn="ctr" rtl="0" fontAlgn="base">
      <a:spcBef>
        <a:spcPct val="0"/>
      </a:spcBef>
      <a:spcAft>
        <a:spcPct val="0"/>
      </a:spcAft>
      <a:defRPr sz="2400" kern="1200">
        <a:solidFill>
          <a:schemeClr val="tx1"/>
        </a:solidFill>
        <a:latin typeface="Tahoma" charset="0"/>
        <a:ea typeface="ＭＳ Ｐゴシック" charset="0"/>
        <a:cs typeface="+mn-cs"/>
      </a:defRPr>
    </a:lvl2pPr>
    <a:lvl3pPr marL="914400" algn="ctr" rtl="0" fontAlgn="base">
      <a:spcBef>
        <a:spcPct val="0"/>
      </a:spcBef>
      <a:spcAft>
        <a:spcPct val="0"/>
      </a:spcAft>
      <a:defRPr sz="2400" kern="1200">
        <a:solidFill>
          <a:schemeClr val="tx1"/>
        </a:solidFill>
        <a:latin typeface="Tahoma" charset="0"/>
        <a:ea typeface="ＭＳ Ｐゴシック" charset="0"/>
        <a:cs typeface="+mn-cs"/>
      </a:defRPr>
    </a:lvl3pPr>
    <a:lvl4pPr marL="1371600" algn="ctr" rtl="0" fontAlgn="base">
      <a:spcBef>
        <a:spcPct val="0"/>
      </a:spcBef>
      <a:spcAft>
        <a:spcPct val="0"/>
      </a:spcAft>
      <a:defRPr sz="2400" kern="1200">
        <a:solidFill>
          <a:schemeClr val="tx1"/>
        </a:solidFill>
        <a:latin typeface="Tahoma" charset="0"/>
        <a:ea typeface="ＭＳ Ｐゴシック" charset="0"/>
        <a:cs typeface="+mn-cs"/>
      </a:defRPr>
    </a:lvl4pPr>
    <a:lvl5pPr marL="1828800" algn="ctr" rtl="0" fontAlgn="base">
      <a:spcBef>
        <a:spcPct val="0"/>
      </a:spcBef>
      <a:spcAft>
        <a:spcPct val="0"/>
      </a:spcAft>
      <a:defRPr sz="2400" kern="1200">
        <a:solidFill>
          <a:schemeClr val="tx1"/>
        </a:solidFill>
        <a:latin typeface="Tahoma" charset="0"/>
        <a:ea typeface="ＭＳ Ｐゴシック" charset="0"/>
        <a:cs typeface="+mn-cs"/>
      </a:defRPr>
    </a:lvl5pPr>
    <a:lvl6pPr marL="2286000" algn="l" defTabSz="457200" rtl="0" eaLnBrk="1" latinLnBrk="0" hangingPunct="1">
      <a:defRPr sz="2400" kern="1200">
        <a:solidFill>
          <a:schemeClr val="tx1"/>
        </a:solidFill>
        <a:latin typeface="Tahoma" charset="0"/>
        <a:ea typeface="ＭＳ Ｐゴシック" charset="0"/>
        <a:cs typeface="+mn-cs"/>
      </a:defRPr>
    </a:lvl6pPr>
    <a:lvl7pPr marL="2743200" algn="l" defTabSz="457200" rtl="0" eaLnBrk="1" latinLnBrk="0" hangingPunct="1">
      <a:defRPr sz="2400" kern="1200">
        <a:solidFill>
          <a:schemeClr val="tx1"/>
        </a:solidFill>
        <a:latin typeface="Tahoma" charset="0"/>
        <a:ea typeface="ＭＳ Ｐゴシック" charset="0"/>
        <a:cs typeface="+mn-cs"/>
      </a:defRPr>
    </a:lvl7pPr>
    <a:lvl8pPr marL="3200400" algn="l" defTabSz="457200" rtl="0" eaLnBrk="1" latinLnBrk="0" hangingPunct="1">
      <a:defRPr sz="2400" kern="1200">
        <a:solidFill>
          <a:schemeClr val="tx1"/>
        </a:solidFill>
        <a:latin typeface="Tahoma" charset="0"/>
        <a:ea typeface="ＭＳ Ｐゴシック" charset="0"/>
        <a:cs typeface="+mn-cs"/>
      </a:defRPr>
    </a:lvl8pPr>
    <a:lvl9pPr marL="3657600" algn="l" defTabSz="457200" rtl="0" eaLnBrk="1" latinLnBrk="0" hangingPunct="1">
      <a:defRPr sz="2400" kern="1200">
        <a:solidFill>
          <a:schemeClr val="tx1"/>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000000"/>
    <a:srgbClr val="5674F6"/>
    <a:srgbClr val="6289F8"/>
    <a:srgbClr val="8097F8"/>
    <a:srgbClr val="2C61F6"/>
    <a:srgbClr val="F8F0D0"/>
    <a:srgbClr val="F2E4AA"/>
    <a:srgbClr val="F4E9B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79643" autoAdjust="0"/>
  </p:normalViewPr>
  <p:slideViewPr>
    <p:cSldViewPr>
      <p:cViewPr varScale="1">
        <p:scale>
          <a:sx n="75" d="100"/>
          <a:sy n="75" d="100"/>
        </p:scale>
        <p:origin x="2144" y="16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5.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l" defTabSz="965200">
              <a:defRPr sz="1300" smtClean="0">
                <a:latin typeface="Tahoma" pitchFamily="34" charset="0"/>
                <a:ea typeface="+mn-ea"/>
              </a:defRPr>
            </a:lvl1pPr>
          </a:lstStyle>
          <a:p>
            <a:pPr>
              <a:defRPr/>
            </a:pPr>
            <a:r>
              <a:rPr lang="en-US"/>
              <a:t>Maps</a:t>
            </a:r>
          </a:p>
        </p:txBody>
      </p:sp>
      <p:sp>
        <p:nvSpPr>
          <p:cNvPr id="1536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vl1pPr>
          </a:lstStyle>
          <a:p>
            <a:fld id="{7E1490B5-6059-AC49-96CC-22BF6DBEF919}" type="datetime1">
              <a:rPr lang="en-US" smtClean="0"/>
              <a:t>1/1/24</a:t>
            </a:fld>
            <a:endParaRPr 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l" defTabSz="965200">
              <a:defRPr sz="1300" smtClean="0">
                <a:latin typeface="Tahoma" pitchFamily="34" charset="0"/>
                <a:ea typeface="+mn-ea"/>
              </a:defRPr>
            </a:lvl1pPr>
          </a:lstStyle>
          <a:p>
            <a:pPr>
              <a:defRPr/>
            </a:pPr>
            <a:endParaRPr 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lvl1pPr>
          </a:lstStyle>
          <a:p>
            <a:fld id="{D2877C7F-B10A-E944-910A-F5CD7F76FF0F}" type="slidenum">
              <a:rPr lang="en-US"/>
              <a:pPr/>
              <a:t>‹#›</a:t>
            </a:fld>
            <a:endParaRPr lang="en-US"/>
          </a:p>
        </p:txBody>
      </p:sp>
    </p:spTree>
    <p:extLst>
      <p:ext uri="{BB962C8B-B14F-4D97-AF65-F5344CB8AC3E}">
        <p14:creationId xmlns:p14="http://schemas.microsoft.com/office/powerpoint/2010/main" val="22358416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l" defTabSz="965200">
              <a:defRPr sz="1300" smtClean="0">
                <a:latin typeface="Tahoma" pitchFamily="34" charset="0"/>
                <a:ea typeface="+mn-ea"/>
              </a:defRPr>
            </a:lvl1pPr>
          </a:lstStyle>
          <a:p>
            <a:pPr>
              <a:defRPr/>
            </a:pPr>
            <a:r>
              <a:rPr lang="en-US"/>
              <a:t>Maps</a:t>
            </a:r>
          </a:p>
        </p:txBody>
      </p:sp>
      <p:sp>
        <p:nvSpPr>
          <p:cNvPr id="102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vl1pPr>
          </a:lstStyle>
          <a:p>
            <a:fld id="{75953AF9-BA52-754F-A07E-976A2D6EB88D}" type="datetime1">
              <a:rPr lang="en-US" smtClean="0"/>
              <a:t>1/1/24</a:t>
            </a:fld>
            <a:endParaRPr lang="en-US"/>
          </a:p>
        </p:txBody>
      </p:sp>
      <p:sp>
        <p:nvSpPr>
          <p:cNvPr id="12292"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l" defTabSz="965200">
              <a:defRPr sz="1300" smtClean="0">
                <a:latin typeface="Tahoma" pitchFamily="34" charset="0"/>
                <a:ea typeface="+mn-ea"/>
              </a:defRPr>
            </a:lvl1pPr>
          </a:lstStyle>
          <a:p>
            <a:pPr>
              <a:defRPr/>
            </a:pPr>
            <a:endParaRPr 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lvl1pPr>
          </a:lstStyle>
          <a:p>
            <a:fld id="{E56EF2E3-B82A-0549-8B4A-3D520685006E}" type="slidenum">
              <a:rPr lang="en-US"/>
              <a:pPr/>
              <a:t>‹#›</a:t>
            </a:fld>
            <a:endParaRPr lang="en-US"/>
          </a:p>
        </p:txBody>
      </p:sp>
    </p:spTree>
    <p:extLst>
      <p:ext uri="{BB962C8B-B14F-4D97-AF65-F5344CB8AC3E}">
        <p14:creationId xmlns:p14="http://schemas.microsoft.com/office/powerpoint/2010/main" val="1532452448"/>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a:t>Maps</a:t>
            </a:r>
          </a:p>
        </p:txBody>
      </p:sp>
      <p:sp>
        <p:nvSpPr>
          <p:cNvPr id="13315"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54273B8-01BA-B842-A81D-0E161D5BCB65}" type="datetime1">
              <a:rPr lang="en-US" sz="1300" smtClean="0"/>
              <a:t>1/1/24</a:t>
            </a:fld>
            <a:endParaRPr lang="en-US" sz="1300"/>
          </a:p>
        </p:txBody>
      </p:sp>
      <p:sp>
        <p:nvSpPr>
          <p:cNvPr id="1331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7B77E0FB-41B3-3E43-9315-872A851C0831}" type="slidenum">
              <a:rPr lang="en-US" sz="1300"/>
              <a:pPr eaLnBrk="1" hangingPunct="1"/>
              <a:t>1</a:t>
            </a:fld>
            <a:endParaRPr lang="en-US" sz="1300"/>
          </a:p>
        </p:txBody>
      </p:sp>
      <p:sp>
        <p:nvSpPr>
          <p:cNvPr id="13317" name="Rectangle 2"/>
          <p:cNvSpPr>
            <a:spLocks noGrp="1" noRot="1" noChangeAspect="1" noChangeArrowheads="1" noTextEdit="1"/>
          </p:cNvSpPr>
          <p:nvPr>
            <p:ph type="sldImg"/>
          </p:nvPr>
        </p:nvSpPr>
        <p:spPr>
          <a:ln/>
        </p:spPr>
      </p:sp>
      <p:sp>
        <p:nvSpPr>
          <p:cNvPr id="1331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map is an abstract data type designed to efficiently store and retrieve values based</a:t>
            </a:r>
            <a:r>
              <a:rPr lang="tr-TR" dirty="0"/>
              <a:t> </a:t>
            </a:r>
            <a:r>
              <a:rPr lang="en-US" dirty="0"/>
              <a:t>upon a uniquely identifying search key for each.</a:t>
            </a:r>
            <a:endParaRPr lang="tr-TR" dirty="0"/>
          </a:p>
          <a:p>
            <a:endParaRPr lang="tr-TR" dirty="0"/>
          </a:p>
          <a:p>
            <a:r>
              <a:rPr lang="en-US" dirty="0"/>
              <a:t>Specifically, a map stores key</a:t>
            </a:r>
            <a:r>
              <a:rPr lang="tr-TR" dirty="0"/>
              <a:t> </a:t>
            </a:r>
            <a:r>
              <a:rPr lang="en-US" dirty="0"/>
              <a:t>value</a:t>
            </a:r>
            <a:r>
              <a:rPr lang="tr-TR" dirty="0"/>
              <a:t> </a:t>
            </a:r>
            <a:r>
              <a:rPr lang="en-US" dirty="0"/>
              <a:t>pairs (</a:t>
            </a:r>
            <a:r>
              <a:rPr lang="en-US" dirty="0" err="1"/>
              <a:t>k,v</a:t>
            </a:r>
            <a:r>
              <a:rPr lang="en-US" dirty="0"/>
              <a:t>), which</a:t>
            </a:r>
            <a:r>
              <a:rPr lang="tr-TR" dirty="0"/>
              <a:t> </a:t>
            </a:r>
            <a:r>
              <a:rPr lang="en-US" dirty="0"/>
              <a:t>we call entries, where k is the key and v is its corresponding</a:t>
            </a:r>
            <a:r>
              <a:rPr lang="tr-TR" dirty="0"/>
              <a:t> </a:t>
            </a:r>
            <a:r>
              <a:rPr lang="en-US" dirty="0"/>
              <a:t>value. Keys are required to be unique, so that the association of keys to values</a:t>
            </a:r>
            <a:r>
              <a:rPr lang="tr-TR" dirty="0"/>
              <a:t> </a:t>
            </a:r>
            <a:r>
              <a:rPr lang="en-US" dirty="0"/>
              <a:t>defines a mapping.</a:t>
            </a:r>
            <a:endParaRPr lang="tr-TR" dirty="0"/>
          </a:p>
          <a:p>
            <a:endParaRPr lang="tr-TR" dirty="0"/>
          </a:p>
          <a:p>
            <a:r>
              <a:rPr lang="en-US" dirty="0"/>
              <a:t>A university’s information system relies on some form of a student ID as a key that is mapped to that student’s associated record (such as the student’s name, address, and course grades) serving as the value.</a:t>
            </a:r>
            <a:endParaRPr lang="tr-TR" dirty="0"/>
          </a:p>
          <a:p>
            <a:endParaRPr lang="tr-TR" dirty="0"/>
          </a:p>
          <a:p>
            <a:r>
              <a:rPr lang="tr-TR" dirty="0"/>
              <a:t>Values can repeat, but </a:t>
            </a:r>
            <a:r>
              <a:rPr lang="tr-TR" dirty="0" err="1"/>
              <a:t>keys</a:t>
            </a:r>
            <a:r>
              <a:rPr lang="tr-TR" dirty="0"/>
              <a:t> </a:t>
            </a:r>
            <a:r>
              <a:rPr lang="tr-TR" dirty="0" err="1"/>
              <a:t>must</a:t>
            </a:r>
            <a:r>
              <a:rPr lang="tr-TR" baseline="0" dirty="0"/>
              <a:t> be</a:t>
            </a:r>
            <a:r>
              <a:rPr lang="tr-TR" dirty="0"/>
              <a:t> unique.</a:t>
            </a:r>
            <a:endParaRPr lang="en-US" dirty="0"/>
          </a:p>
        </p:txBody>
      </p:sp>
      <p:sp>
        <p:nvSpPr>
          <p:cNvPr id="4" name="Header Placeholder 3"/>
          <p:cNvSpPr>
            <a:spLocks noGrp="1"/>
          </p:cNvSpPr>
          <p:nvPr>
            <p:ph type="hdr" sz="quarter"/>
          </p:nvPr>
        </p:nvSpPr>
        <p:spPr/>
        <p:txBody>
          <a:bodyPr/>
          <a:lstStyle/>
          <a:p>
            <a:pPr>
              <a:defRPr/>
            </a:pPr>
            <a:r>
              <a:rPr lang="en-US"/>
              <a:t>Maps</a:t>
            </a:r>
          </a:p>
        </p:txBody>
      </p:sp>
      <p:sp>
        <p:nvSpPr>
          <p:cNvPr id="5" name="Date Placeholder 4"/>
          <p:cNvSpPr>
            <a:spLocks noGrp="1"/>
          </p:cNvSpPr>
          <p:nvPr>
            <p:ph type="dt" idx="1"/>
          </p:nvPr>
        </p:nvSpPr>
        <p:spPr/>
        <p:txBody>
          <a:bodyPr/>
          <a:lstStyle/>
          <a:p>
            <a:fld id="{75953AF9-BA52-754F-A07E-976A2D6EB88D}" type="datetime1">
              <a:rPr lang="en-US" smtClean="0"/>
              <a:t>1/1/24</a:t>
            </a:fld>
            <a:endParaRPr lang="en-US"/>
          </a:p>
        </p:txBody>
      </p:sp>
      <p:sp>
        <p:nvSpPr>
          <p:cNvPr id="6" name="Slide Number Placeholder 5"/>
          <p:cNvSpPr>
            <a:spLocks noGrp="1"/>
          </p:cNvSpPr>
          <p:nvPr>
            <p:ph type="sldNum" sz="quarter" idx="5"/>
          </p:nvPr>
        </p:nvSpPr>
        <p:spPr/>
        <p:txBody>
          <a:bodyPr/>
          <a:lstStyle/>
          <a:p>
            <a:fld id="{E56EF2E3-B82A-0549-8B4A-3D520685006E}" type="slidenum">
              <a:rPr lang="en-US" smtClean="0"/>
              <a:pPr/>
              <a:t>2</a:t>
            </a:fld>
            <a:endParaRPr lang="en-US"/>
          </a:p>
        </p:txBody>
      </p:sp>
    </p:spTree>
    <p:extLst>
      <p:ext uri="{BB962C8B-B14F-4D97-AF65-F5344CB8AC3E}">
        <p14:creationId xmlns:p14="http://schemas.microsoft.com/office/powerpoint/2010/main" val="3161585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initially empty map storing entries with integer keys and single-character values</a:t>
            </a:r>
          </a:p>
        </p:txBody>
      </p:sp>
      <p:sp>
        <p:nvSpPr>
          <p:cNvPr id="4" name="Header Placeholder 3"/>
          <p:cNvSpPr>
            <a:spLocks noGrp="1"/>
          </p:cNvSpPr>
          <p:nvPr>
            <p:ph type="hdr" sz="quarter"/>
          </p:nvPr>
        </p:nvSpPr>
        <p:spPr/>
        <p:txBody>
          <a:bodyPr/>
          <a:lstStyle/>
          <a:p>
            <a:pPr>
              <a:defRPr/>
            </a:pPr>
            <a:r>
              <a:rPr lang="en-US"/>
              <a:t>Maps</a:t>
            </a:r>
          </a:p>
        </p:txBody>
      </p:sp>
      <p:sp>
        <p:nvSpPr>
          <p:cNvPr id="5" name="Date Placeholder 4"/>
          <p:cNvSpPr>
            <a:spLocks noGrp="1"/>
          </p:cNvSpPr>
          <p:nvPr>
            <p:ph type="dt" idx="1"/>
          </p:nvPr>
        </p:nvSpPr>
        <p:spPr/>
        <p:txBody>
          <a:bodyPr/>
          <a:lstStyle/>
          <a:p>
            <a:fld id="{75953AF9-BA52-754F-A07E-976A2D6EB88D}" type="datetime1">
              <a:rPr lang="en-US" smtClean="0"/>
              <a:t>1/1/24</a:t>
            </a:fld>
            <a:endParaRPr lang="en-US"/>
          </a:p>
        </p:txBody>
      </p:sp>
      <p:sp>
        <p:nvSpPr>
          <p:cNvPr id="6" name="Slide Number Placeholder 5"/>
          <p:cNvSpPr>
            <a:spLocks noGrp="1"/>
          </p:cNvSpPr>
          <p:nvPr>
            <p:ph type="sldNum" sz="quarter" idx="5"/>
          </p:nvPr>
        </p:nvSpPr>
        <p:spPr/>
        <p:txBody>
          <a:bodyPr/>
          <a:lstStyle/>
          <a:p>
            <a:fld id="{E56EF2E3-B82A-0549-8B4A-3D520685006E}" type="slidenum">
              <a:rPr lang="en-US" smtClean="0"/>
              <a:pPr/>
              <a:t>4</a:t>
            </a:fld>
            <a:endParaRPr lang="en-US"/>
          </a:p>
        </p:txBody>
      </p:sp>
    </p:spTree>
    <p:extLst>
      <p:ext uri="{BB962C8B-B14F-4D97-AF65-F5344CB8AC3E}">
        <p14:creationId xmlns:p14="http://schemas.microsoft.com/office/powerpoint/2010/main" val="443375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a:latin typeface="Tahoma" pitchFamily="34" charset="0"/>
                  <a:ea typeface="+mn-ea"/>
                </a:endParaRPr>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Date Placeholder 72"/>
          <p:cNvSpPr>
            <a:spLocks noGrp="1"/>
          </p:cNvSpPr>
          <p:nvPr>
            <p:ph type="dt" sz="half" idx="10"/>
          </p:nvPr>
        </p:nvSpPr>
        <p:spPr/>
        <p:txBody>
          <a:bodyPr/>
          <a:lstStyle>
            <a:lvl1pPr>
              <a:defRPr/>
            </a:lvl1pPr>
          </a:lstStyle>
          <a:p>
            <a:r>
              <a:rPr lang="en-US"/>
              <a:t>© 2014 Goodrich, Tamassia, Goldwasser</a:t>
            </a:r>
          </a:p>
        </p:txBody>
      </p:sp>
      <p:sp>
        <p:nvSpPr>
          <p:cNvPr id="70" name="Slide Number Placeholder 73"/>
          <p:cNvSpPr>
            <a:spLocks noGrp="1"/>
          </p:cNvSpPr>
          <p:nvPr>
            <p:ph type="sldNum" sz="quarter" idx="11"/>
          </p:nvPr>
        </p:nvSpPr>
        <p:spPr/>
        <p:txBody>
          <a:bodyPr/>
          <a:lstStyle>
            <a:lvl1pPr>
              <a:defRPr/>
            </a:lvl1pPr>
          </a:lstStyle>
          <a:p>
            <a:fld id="{D4D6CB1E-F1A2-4E46-AD74-7AC6D5127623}" type="slidenum">
              <a:rPr lang="en-US"/>
              <a:pPr/>
              <a:t>‹#›</a:t>
            </a:fld>
            <a:endParaRPr lang="en-US"/>
          </a:p>
        </p:txBody>
      </p:sp>
      <p:sp>
        <p:nvSpPr>
          <p:cNvPr id="71" name="Footer Placeholder 74"/>
          <p:cNvSpPr>
            <a:spLocks noGrp="1"/>
          </p:cNvSpPr>
          <p:nvPr>
            <p:ph type="ftr" sz="quarter" idx="12"/>
          </p:nvPr>
        </p:nvSpPr>
        <p:spPr/>
        <p:txBody>
          <a:bodyPr/>
          <a:lstStyle>
            <a:lvl1pPr>
              <a:defRPr/>
            </a:lvl1pPr>
          </a:lstStyle>
          <a:p>
            <a:pPr>
              <a:defRPr/>
            </a:pPr>
            <a:r>
              <a:rPr lang="en-US"/>
              <a:t>Maps</a:t>
            </a:r>
          </a:p>
        </p:txBody>
      </p:sp>
    </p:spTree>
    <p:extLst>
      <p:ext uri="{BB962C8B-B14F-4D97-AF65-F5344CB8AC3E}">
        <p14:creationId xmlns:p14="http://schemas.microsoft.com/office/powerpoint/2010/main" val="381235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r>
              <a:rPr lang="en-US"/>
              <a:t>© 2014 Goodrich, Tamassia, Goldwasser</a:t>
            </a:r>
          </a:p>
        </p:txBody>
      </p:sp>
      <p:sp>
        <p:nvSpPr>
          <p:cNvPr id="5" name="Rectangle 66"/>
          <p:cNvSpPr>
            <a:spLocks noGrp="1" noChangeArrowheads="1"/>
          </p:cNvSpPr>
          <p:nvPr>
            <p:ph type="ftr" sz="quarter" idx="11"/>
          </p:nvPr>
        </p:nvSpPr>
        <p:spPr>
          <a:ln/>
        </p:spPr>
        <p:txBody>
          <a:bodyPr/>
          <a:lstStyle>
            <a:lvl1pPr>
              <a:defRPr/>
            </a:lvl1pPr>
          </a:lstStyle>
          <a:p>
            <a:pPr>
              <a:defRPr/>
            </a:pPr>
            <a:r>
              <a:rPr lang="en-US"/>
              <a:t>Maps</a:t>
            </a:r>
          </a:p>
        </p:txBody>
      </p:sp>
      <p:sp>
        <p:nvSpPr>
          <p:cNvPr id="6" name="Rectangle 67"/>
          <p:cNvSpPr>
            <a:spLocks noGrp="1" noChangeArrowheads="1"/>
          </p:cNvSpPr>
          <p:nvPr>
            <p:ph type="sldNum" sz="quarter" idx="12"/>
          </p:nvPr>
        </p:nvSpPr>
        <p:spPr>
          <a:ln/>
        </p:spPr>
        <p:txBody>
          <a:bodyPr/>
          <a:lstStyle>
            <a:lvl1pPr>
              <a:defRPr/>
            </a:lvl1pPr>
          </a:lstStyle>
          <a:p>
            <a:fld id="{402EE811-ED52-D141-BF28-F52D2E781B77}" type="slidenum">
              <a:rPr lang="en-US"/>
              <a:pPr/>
              <a:t>‹#›</a:t>
            </a:fld>
            <a:endParaRPr lang="en-US"/>
          </a:p>
        </p:txBody>
      </p:sp>
    </p:spTree>
    <p:extLst>
      <p:ext uri="{BB962C8B-B14F-4D97-AF65-F5344CB8AC3E}">
        <p14:creationId xmlns:p14="http://schemas.microsoft.com/office/powerpoint/2010/main" val="2247792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r>
              <a:rPr lang="en-US"/>
              <a:t>© 2014 Goodrich, Tamassia, Goldwasser</a:t>
            </a:r>
          </a:p>
        </p:txBody>
      </p:sp>
      <p:sp>
        <p:nvSpPr>
          <p:cNvPr id="6" name="Rectangle 66"/>
          <p:cNvSpPr>
            <a:spLocks noGrp="1" noChangeArrowheads="1"/>
          </p:cNvSpPr>
          <p:nvPr>
            <p:ph type="ftr" sz="quarter" idx="11"/>
          </p:nvPr>
        </p:nvSpPr>
        <p:spPr>
          <a:ln/>
        </p:spPr>
        <p:txBody>
          <a:bodyPr/>
          <a:lstStyle>
            <a:lvl1pPr>
              <a:defRPr/>
            </a:lvl1pPr>
          </a:lstStyle>
          <a:p>
            <a:pPr>
              <a:defRPr/>
            </a:pPr>
            <a:r>
              <a:rPr lang="en-US"/>
              <a:t>Maps</a:t>
            </a:r>
          </a:p>
        </p:txBody>
      </p:sp>
      <p:sp>
        <p:nvSpPr>
          <p:cNvPr id="7" name="Rectangle 67"/>
          <p:cNvSpPr>
            <a:spLocks noGrp="1" noChangeArrowheads="1"/>
          </p:cNvSpPr>
          <p:nvPr>
            <p:ph type="sldNum" sz="quarter" idx="12"/>
          </p:nvPr>
        </p:nvSpPr>
        <p:spPr>
          <a:ln/>
        </p:spPr>
        <p:txBody>
          <a:bodyPr/>
          <a:lstStyle>
            <a:lvl1pPr>
              <a:defRPr/>
            </a:lvl1pPr>
          </a:lstStyle>
          <a:p>
            <a:fld id="{793DAE6B-8414-EF4A-A8DD-89AE21A4123F}" type="slidenum">
              <a:rPr lang="en-US"/>
              <a:pPr/>
              <a:t>‹#›</a:t>
            </a:fld>
            <a:endParaRPr lang="en-US"/>
          </a:p>
        </p:txBody>
      </p:sp>
    </p:spTree>
    <p:extLst>
      <p:ext uri="{BB962C8B-B14F-4D97-AF65-F5344CB8AC3E}">
        <p14:creationId xmlns:p14="http://schemas.microsoft.com/office/powerpoint/2010/main" val="18913752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4101"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2"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3"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4"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5"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6"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7"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8"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9"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0"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1"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2"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3"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4"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5"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6"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7"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8"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9"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0"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1"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2"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grpSp>
            <p:nvGrpSpPr>
              <p:cNvPr id="1040" name="Group 27"/>
              <p:cNvGrpSpPr>
                <a:grpSpLocks/>
              </p:cNvGrpSpPr>
              <p:nvPr/>
            </p:nvGrpSpPr>
            <p:grpSpPr bwMode="auto">
              <a:xfrm>
                <a:off x="192" y="0"/>
                <a:ext cx="5376" cy="4320"/>
                <a:chOff x="192" y="0"/>
                <a:chExt cx="5376" cy="4320"/>
              </a:xfrm>
            </p:grpSpPr>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grpSp>
        <p:sp>
          <p:nvSpPr>
            <p:cNvPr id="415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en-US">
                <a:latin typeface="Tahoma" pitchFamily="34" charset="0"/>
                <a:ea typeface="+mn-ea"/>
              </a:endParaRPr>
            </a:p>
          </p:txBody>
        </p:sp>
        <p:sp>
          <p:nvSpPr>
            <p:cNvPr id="4154"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nvGrpSpPr>
            <p:cNvPr id="1035" name="Group 59"/>
            <p:cNvGrpSpPr>
              <a:grpSpLocks/>
            </p:cNvGrpSpPr>
            <p:nvPr/>
          </p:nvGrpSpPr>
          <p:grpSpPr bwMode="auto">
            <a:xfrm>
              <a:off x="261" y="892"/>
              <a:ext cx="1124" cy="1464"/>
              <a:chOff x="96" y="916"/>
              <a:chExt cx="2208" cy="2876"/>
            </a:xfrm>
          </p:grpSpPr>
          <p:sp>
            <p:nvSpPr>
              <p:cNvPr id="4156"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4157"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4158"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sp>
        <p:nvSpPr>
          <p:cNvPr id="1027" name="Rectangle 63"/>
          <p:cNvSpPr>
            <a:spLocks noGrp="1" noChangeArrowheads="1"/>
          </p:cNvSpPr>
          <p:nvPr>
            <p:ph type="title"/>
          </p:nvPr>
        </p:nvSpPr>
        <p:spPr bwMode="auto">
          <a:xfrm>
            <a:off x="609600" y="304800"/>
            <a:ext cx="80010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676400"/>
            <a:ext cx="77724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1" name="Rectangle 65"/>
          <p:cNvSpPr>
            <a:spLocks noGrp="1" noChangeArrowheads="1"/>
          </p:cNvSpPr>
          <p:nvPr>
            <p:ph type="dt" sz="half" idx="2"/>
          </p:nvPr>
        </p:nvSpPr>
        <p:spPr bwMode="auto">
          <a:xfrm>
            <a:off x="304800" y="6248400"/>
            <a:ext cx="381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lvl1pPr>
          </a:lstStyle>
          <a:p>
            <a:r>
              <a:rPr lang="en-US"/>
              <a:t>© 2014 Goodrich, Tamassia, Goldwasser</a:t>
            </a:r>
            <a:endParaRPr lang="en-US" dirty="0"/>
          </a:p>
        </p:txBody>
      </p:sp>
      <p:sp>
        <p:nvSpPr>
          <p:cNvPr id="4162"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Tahoma" pitchFamily="34" charset="0"/>
                <a:ea typeface="+mn-ea"/>
              </a:defRPr>
            </a:lvl1pPr>
          </a:lstStyle>
          <a:p>
            <a:pPr>
              <a:defRPr/>
            </a:pPr>
            <a:r>
              <a:rPr lang="en-US"/>
              <a:t>Maps</a:t>
            </a:r>
          </a:p>
        </p:txBody>
      </p:sp>
      <p:sp>
        <p:nvSpPr>
          <p:cNvPr id="4163" name="Rectangle 67"/>
          <p:cNvSpPr>
            <a:spLocks noGrp="1" noChangeArrowheads="1"/>
          </p:cNvSpPr>
          <p:nvPr>
            <p:ph type="sldNum" sz="quarter" idx="4"/>
          </p:nvPr>
        </p:nvSpPr>
        <p:spPr bwMode="auto">
          <a:xfrm>
            <a:off x="6553200" y="6248400"/>
            <a:ext cx="2057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F2B79A61-8332-FF45-9CA5-6B5A1091006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5" r:id="rId2"/>
    <p:sldLayoutId id="2147483656" r:id="rId3"/>
  </p:sldLayoutIdLst>
  <p:hf hdr="0"/>
  <p:txStyles>
    <p:titleStyle>
      <a:lvl1pPr algn="l" rtl="0" eaLnBrk="0" fontAlgn="base" hangingPunct="0">
        <a:spcBef>
          <a:spcPct val="0"/>
        </a:spcBef>
        <a:spcAft>
          <a:spcPct val="0"/>
        </a:spcAft>
        <a:defRPr sz="4400">
          <a:solidFill>
            <a:schemeClr val="tx2"/>
          </a:solidFill>
          <a:latin typeface="+mj-lt"/>
          <a:ea typeface="ＭＳ Ｐゴシック" charset="0"/>
          <a:cs typeface="+mj-cs"/>
        </a:defRPr>
      </a:lvl1pPr>
      <a:lvl2pPr algn="l" rtl="0" eaLnBrk="0" fontAlgn="base" hangingPunct="0">
        <a:spcBef>
          <a:spcPct val="0"/>
        </a:spcBef>
        <a:spcAft>
          <a:spcPct val="0"/>
        </a:spcAft>
        <a:defRPr sz="4400">
          <a:solidFill>
            <a:schemeClr val="tx2"/>
          </a:solidFill>
          <a:latin typeface="Tahoma" pitchFamily="34" charset="0"/>
          <a:ea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tx1"/>
        </a:buClr>
        <a:buSzPct val="60000"/>
        <a:buFont typeface="Wingdings" charset="0"/>
        <a:buChar char="q"/>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0"/>
          <p:cNvSpPr>
            <a:spLocks noGrp="1" noChangeArrowheads="1"/>
          </p:cNvSpPr>
          <p:nvPr>
            <p:ph type="ftr"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Maps</a:t>
            </a:r>
          </a:p>
        </p:txBody>
      </p:sp>
      <p:sp>
        <p:nvSpPr>
          <p:cNvPr id="3075" name="Rectangle 71"/>
          <p:cNvSpPr>
            <a:spLocks noGrp="1" noChangeArrowheads="1"/>
          </p:cNvSpPr>
          <p:nvPr>
            <p:ph type="sldNum" sz="quarter" idx="11"/>
          </p:nvPr>
        </p:nvSpPr>
        <p:spPr>
          <a:xfrm>
            <a:off x="6553200" y="62484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D13CBAF6-FA04-3146-878B-26C617EB2EB3}" type="slidenum">
              <a:rPr lang="en-US" sz="1400"/>
              <a:pPr eaLnBrk="1" hangingPunct="1"/>
              <a:t>1</a:t>
            </a:fld>
            <a:endParaRPr lang="en-US" sz="1400"/>
          </a:p>
        </p:txBody>
      </p:sp>
      <p:sp>
        <p:nvSpPr>
          <p:cNvPr id="3076" name="Rectangle 2"/>
          <p:cNvSpPr>
            <a:spLocks noGrp="1" noChangeArrowheads="1"/>
          </p:cNvSpPr>
          <p:nvPr>
            <p:ph type="ctrTitle"/>
          </p:nvPr>
        </p:nvSpPr>
        <p:spPr>
          <a:xfrm>
            <a:off x="914400" y="1676400"/>
            <a:ext cx="7772400" cy="1143000"/>
          </a:xfrm>
        </p:spPr>
        <p:txBody>
          <a:bodyPr/>
          <a:lstStyle/>
          <a:p>
            <a:pPr eaLnBrk="1" hangingPunct="1"/>
            <a:r>
              <a:rPr lang="en-US">
                <a:latin typeface="Tahoma" charset="0"/>
              </a:rPr>
              <a:t>Maps</a:t>
            </a:r>
          </a:p>
        </p:txBody>
      </p:sp>
      <p:pic>
        <p:nvPicPr>
          <p:cNvPr id="3077" name="Picture 383" descr="BS01041_"/>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800600" y="2971800"/>
            <a:ext cx="3160713" cy="2439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8" name="Date Placeholder 5"/>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7" name="Subtitle 1"/>
          <p:cNvSpPr>
            <a:spLocks noGrp="1"/>
          </p:cNvSpPr>
          <p:nvPr>
            <p:ph type="subTitle" idx="1"/>
          </p:nvPr>
        </p:nvSpPr>
        <p:spPr>
          <a:xfrm>
            <a:off x="914400" y="381000"/>
            <a:ext cx="6629400" cy="990600"/>
          </a:xfrm>
        </p:spPr>
        <p:txBody>
          <a:bodyPr>
            <a:normAutofit/>
          </a:bodyPr>
          <a:lstStyle/>
          <a:p>
            <a:r>
              <a:rPr lang="en-US" sz="1800" dirty="0"/>
              <a:t>Presentation for use with the textbook </a:t>
            </a:r>
            <a:r>
              <a:rPr lang="en-US" sz="1800" dirty="0">
                <a:solidFill>
                  <a:schemeClr val="tx2"/>
                </a:solidFill>
              </a:rPr>
              <a:t>Data Structures and Algorithms in Java, 6</a:t>
            </a:r>
            <a:r>
              <a:rPr lang="en-US" sz="1800" baseline="30000" dirty="0">
                <a:solidFill>
                  <a:schemeClr val="tx2"/>
                </a:solidFill>
              </a:rPr>
              <a:t>th</a:t>
            </a:r>
            <a:r>
              <a:rPr lang="en-US" sz="1800" dirty="0">
                <a:solidFill>
                  <a:schemeClr val="tx2"/>
                </a:solidFill>
              </a:rPr>
              <a:t> edition</a:t>
            </a:r>
            <a:r>
              <a:rPr lang="en-US" sz="1800" dirty="0"/>
              <a:t>, by M. T. Goodrich, R. Tamassia, and M. H. Goldwasser, Wiley, 2014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Maps</a:t>
            </a:r>
          </a:p>
        </p:txBody>
      </p:sp>
      <p:sp>
        <p:nvSpPr>
          <p:cNvPr id="4099" name="Slide Number Placeholder 5"/>
          <p:cNvSpPr>
            <a:spLocks noGrp="1"/>
          </p:cNvSpPr>
          <p:nvPr>
            <p:ph type="sldNum" sz="quarter" idx="12"/>
          </p:nvPr>
        </p:nvSpPr>
        <p:spPr>
          <a:xfrm>
            <a:off x="6553200" y="62484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D80D994-15B1-D045-B6B0-080C1CA95A80}" type="slidenum">
              <a:rPr lang="en-US" sz="1400"/>
              <a:pPr eaLnBrk="1" hangingPunct="1"/>
              <a:t>2</a:t>
            </a:fld>
            <a:endParaRPr lang="en-US" sz="1400"/>
          </a:p>
        </p:txBody>
      </p:sp>
      <p:sp>
        <p:nvSpPr>
          <p:cNvPr id="4100" name="Rectangle 2050"/>
          <p:cNvSpPr>
            <a:spLocks noGrp="1" noChangeArrowheads="1"/>
          </p:cNvSpPr>
          <p:nvPr>
            <p:ph type="title"/>
          </p:nvPr>
        </p:nvSpPr>
        <p:spPr/>
        <p:txBody>
          <a:bodyPr/>
          <a:lstStyle/>
          <a:p>
            <a:pPr eaLnBrk="1" hangingPunct="1"/>
            <a:r>
              <a:rPr lang="en-US">
                <a:latin typeface="Tahoma" charset="0"/>
              </a:rPr>
              <a:t>Maps</a:t>
            </a:r>
            <a:endParaRPr lang="en-US">
              <a:latin typeface="Tahoma" charset="0"/>
              <a:cs typeface="Tahoma" charset="0"/>
            </a:endParaRPr>
          </a:p>
        </p:txBody>
      </p:sp>
      <p:sp>
        <p:nvSpPr>
          <p:cNvPr id="130051" name="Rectangle 2051" descr="Rectangle: Click to edit Master text styles&#10;Second level&#10;Third level&#10;Fourth level&#10;Fifth level"/>
          <p:cNvSpPr>
            <a:spLocks noGrp="1" noChangeArrowheads="1"/>
          </p:cNvSpPr>
          <p:nvPr>
            <p:ph type="body" idx="1"/>
          </p:nvPr>
        </p:nvSpPr>
        <p:spPr>
          <a:xfrm>
            <a:off x="838200" y="1676400"/>
            <a:ext cx="7772400" cy="4648200"/>
          </a:xfrm>
        </p:spPr>
        <p:txBody>
          <a:bodyPr>
            <a:normAutofit lnSpcReduction="10000"/>
          </a:bodyPr>
          <a:lstStyle/>
          <a:p>
            <a:pPr eaLnBrk="1" hangingPunct="1">
              <a:buFont typeface="Wingdings" pitchFamily="2" charset="2"/>
              <a:buChar char="q"/>
              <a:defRPr/>
            </a:pPr>
            <a:r>
              <a:rPr lang="en-US" dirty="0">
                <a:ea typeface="+mn-ea"/>
              </a:rPr>
              <a:t>A map models a searchable collection of key-value entries</a:t>
            </a:r>
          </a:p>
          <a:p>
            <a:pPr eaLnBrk="1" hangingPunct="1">
              <a:buFont typeface="Wingdings" pitchFamily="2" charset="2"/>
              <a:buChar char="q"/>
              <a:defRPr/>
            </a:pPr>
            <a:r>
              <a:rPr lang="en-US" dirty="0">
                <a:ea typeface="+mn-ea"/>
              </a:rPr>
              <a:t>The main operations of a map are for searching, inserting, and deleting items</a:t>
            </a:r>
          </a:p>
          <a:p>
            <a:pPr eaLnBrk="1" hangingPunct="1">
              <a:buFont typeface="Wingdings" pitchFamily="2" charset="2"/>
              <a:buChar char="q"/>
              <a:defRPr/>
            </a:pPr>
            <a:r>
              <a:rPr lang="en-US" dirty="0">
                <a:ea typeface="+mn-ea"/>
              </a:rPr>
              <a:t>Multiple entries with the same key are </a:t>
            </a:r>
            <a:r>
              <a:rPr lang="en-US" dirty="0">
                <a:solidFill>
                  <a:schemeClr val="tx2"/>
                </a:solidFill>
                <a:ea typeface="+mn-ea"/>
              </a:rPr>
              <a:t>not</a:t>
            </a:r>
            <a:r>
              <a:rPr lang="en-US" dirty="0">
                <a:ea typeface="+mn-ea"/>
              </a:rPr>
              <a:t> allowed</a:t>
            </a:r>
          </a:p>
          <a:p>
            <a:pPr eaLnBrk="1" hangingPunct="1">
              <a:buFont typeface="Wingdings" pitchFamily="2" charset="2"/>
              <a:buChar char="q"/>
              <a:defRPr/>
            </a:pPr>
            <a:r>
              <a:rPr lang="en-US" dirty="0">
                <a:ea typeface="+mn-ea"/>
              </a:rPr>
              <a:t>Applications:</a:t>
            </a:r>
          </a:p>
          <a:p>
            <a:pPr lvl="1" eaLnBrk="1" hangingPunct="1">
              <a:buFont typeface="Wingdings" pitchFamily="2" charset="2"/>
              <a:buChar char="n"/>
              <a:defRPr/>
            </a:pPr>
            <a:r>
              <a:rPr lang="en-US" dirty="0"/>
              <a:t>address book</a:t>
            </a:r>
          </a:p>
          <a:p>
            <a:pPr lvl="1" eaLnBrk="1" hangingPunct="1">
              <a:buFont typeface="Wingdings" pitchFamily="2" charset="2"/>
              <a:buChar char="n"/>
              <a:defRPr/>
            </a:pPr>
            <a:r>
              <a:rPr lang="en-US" dirty="0"/>
              <a:t>student-record database</a:t>
            </a:r>
          </a:p>
        </p:txBody>
      </p:sp>
      <p:pic>
        <p:nvPicPr>
          <p:cNvPr id="4102" name="Picture 2060" descr="j0312176"/>
          <p:cNvPicPr>
            <a:picLocks noGrp="1" noChangeAspect="1" noChangeArrowheads="1"/>
          </p:cNvPicPr>
          <p:nvPr>
            <p:ph sz="half" idx="4294967295"/>
          </p:nvPr>
        </p:nvPicPr>
        <p:blipFill>
          <a:blip r:embed="rId3" cstate="email">
            <a:extLst>
              <a:ext uri="{28A0092B-C50C-407E-A947-70E740481C1C}">
                <a14:useLocalDpi xmlns:a14="http://schemas.microsoft.com/office/drawing/2010/main" val="0"/>
              </a:ext>
            </a:extLst>
          </a:blip>
          <a:srcRect/>
          <a:stretch>
            <a:fillRect/>
          </a:stretch>
        </p:blipFill>
        <p:spPr>
          <a:xfrm>
            <a:off x="7315200" y="304800"/>
            <a:ext cx="1425575" cy="1447800"/>
          </a:xfrm>
          <a:noFill/>
        </p:spPr>
      </p:pic>
      <p:sp>
        <p:nvSpPr>
          <p:cNvPr id="4103" name="Date Placeholder 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Maps</a:t>
            </a:r>
          </a:p>
        </p:txBody>
      </p:sp>
      <p:sp>
        <p:nvSpPr>
          <p:cNvPr id="5123" name="Slide Number Placeholder 5"/>
          <p:cNvSpPr>
            <a:spLocks noGrp="1"/>
          </p:cNvSpPr>
          <p:nvPr>
            <p:ph type="sldNum" sz="quarter" idx="12"/>
          </p:nvPr>
        </p:nvSpPr>
        <p:spPr>
          <a:xfrm>
            <a:off x="6553200" y="62484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D51F7813-AF9C-474E-9055-C770D2B7DC0B}" type="slidenum">
              <a:rPr lang="en-US" sz="1400"/>
              <a:pPr eaLnBrk="1" hangingPunct="1"/>
              <a:t>3</a:t>
            </a:fld>
            <a:endParaRPr lang="en-US" sz="1400"/>
          </a:p>
        </p:txBody>
      </p:sp>
      <p:sp>
        <p:nvSpPr>
          <p:cNvPr id="5124" name="Rectangle 2"/>
          <p:cNvSpPr>
            <a:spLocks noGrp="1" noChangeArrowheads="1"/>
          </p:cNvSpPr>
          <p:nvPr>
            <p:ph type="title"/>
          </p:nvPr>
        </p:nvSpPr>
        <p:spPr/>
        <p:txBody>
          <a:bodyPr/>
          <a:lstStyle/>
          <a:p>
            <a:pPr eaLnBrk="1" hangingPunct="1"/>
            <a:r>
              <a:rPr lang="en-US">
                <a:latin typeface="Tahoma" charset="0"/>
              </a:rPr>
              <a:t>The Map ADT</a:t>
            </a:r>
            <a:endParaRPr lang="en-US">
              <a:latin typeface="Tahoma" charset="0"/>
              <a:cs typeface="Tahoma" charset="0"/>
            </a:endParaRPr>
          </a:p>
        </p:txBody>
      </p:sp>
      <p:sp>
        <p:nvSpPr>
          <p:cNvPr id="144388" name="Rectangle 4" descr="Rectangle: Click to edit Master text styles&#10;Second level&#10;Third level&#10;Fourth level&#10;Fifth level"/>
          <p:cNvSpPr>
            <a:spLocks noGrp="1" noChangeArrowheads="1"/>
          </p:cNvSpPr>
          <p:nvPr>
            <p:ph type="body" idx="1"/>
          </p:nvPr>
        </p:nvSpPr>
        <p:spPr>
          <a:xfrm>
            <a:off x="838200" y="1600200"/>
            <a:ext cx="7772400" cy="4800600"/>
          </a:xfrm>
        </p:spPr>
        <p:txBody>
          <a:bodyPr>
            <a:normAutofit/>
          </a:bodyPr>
          <a:lstStyle/>
          <a:p>
            <a:pPr eaLnBrk="1" hangingPunct="1">
              <a:lnSpc>
                <a:spcPct val="120000"/>
              </a:lnSpc>
              <a:buFont typeface="Wingdings" pitchFamily="2" charset="2"/>
              <a:buChar char="q"/>
              <a:defRPr/>
            </a:pPr>
            <a:r>
              <a:rPr lang="en-US" sz="2100" dirty="0">
                <a:solidFill>
                  <a:schemeClr val="tx2"/>
                </a:solidFill>
                <a:ea typeface="+mn-ea"/>
              </a:rPr>
              <a:t>get</a:t>
            </a:r>
            <a:r>
              <a:rPr lang="en-US" sz="2100" dirty="0">
                <a:ea typeface="+mn-ea"/>
              </a:rPr>
              <a:t>(k): if the map M has an entry with key k, return</a:t>
            </a:r>
            <a:r>
              <a:rPr lang="tr-TR" sz="2100" dirty="0">
                <a:ea typeface="+mn-ea"/>
              </a:rPr>
              <a:t>s</a:t>
            </a:r>
            <a:r>
              <a:rPr lang="en-US" sz="2100" dirty="0">
                <a:ea typeface="+mn-ea"/>
              </a:rPr>
              <a:t> its associated value; else, return</a:t>
            </a:r>
            <a:r>
              <a:rPr lang="tr-TR" sz="2100" dirty="0">
                <a:ea typeface="+mn-ea"/>
              </a:rPr>
              <a:t>s</a:t>
            </a:r>
            <a:r>
              <a:rPr lang="en-US" sz="2100" dirty="0">
                <a:ea typeface="+mn-ea"/>
              </a:rPr>
              <a:t> null </a:t>
            </a:r>
          </a:p>
          <a:p>
            <a:pPr eaLnBrk="1" hangingPunct="1">
              <a:lnSpc>
                <a:spcPct val="120000"/>
              </a:lnSpc>
              <a:buFont typeface="Wingdings" pitchFamily="2" charset="2"/>
              <a:buChar char="q"/>
              <a:defRPr/>
            </a:pPr>
            <a:r>
              <a:rPr lang="en-US" sz="2100" dirty="0">
                <a:solidFill>
                  <a:schemeClr val="tx2"/>
                </a:solidFill>
                <a:ea typeface="+mn-ea"/>
              </a:rPr>
              <a:t>put</a:t>
            </a:r>
            <a:r>
              <a:rPr lang="en-US" sz="2100" dirty="0">
                <a:ea typeface="+mn-ea"/>
              </a:rPr>
              <a:t>(k, v): insert</a:t>
            </a:r>
            <a:r>
              <a:rPr lang="tr-TR" sz="2100" dirty="0">
                <a:ea typeface="+mn-ea"/>
              </a:rPr>
              <a:t>s</a:t>
            </a:r>
            <a:r>
              <a:rPr lang="en-US" sz="2100" dirty="0">
                <a:ea typeface="+mn-ea"/>
              </a:rPr>
              <a:t> entry (k, v) into the map M; if key k is not already in M, then return</a:t>
            </a:r>
            <a:r>
              <a:rPr lang="tr-TR" sz="2100" dirty="0">
                <a:ea typeface="+mn-ea"/>
              </a:rPr>
              <a:t>s</a:t>
            </a:r>
            <a:r>
              <a:rPr lang="en-US" sz="2100" dirty="0">
                <a:ea typeface="+mn-ea"/>
              </a:rPr>
              <a:t> </a:t>
            </a:r>
            <a:r>
              <a:rPr lang="en-US" sz="2100" dirty="0">
                <a:solidFill>
                  <a:srgbClr val="000000"/>
                </a:solidFill>
                <a:ea typeface="+mn-ea"/>
              </a:rPr>
              <a:t>null</a:t>
            </a:r>
            <a:r>
              <a:rPr lang="en-US" sz="2100" dirty="0">
                <a:ea typeface="+mn-ea"/>
              </a:rPr>
              <a:t>; else, return</a:t>
            </a:r>
            <a:r>
              <a:rPr lang="tr-TR" sz="2100" dirty="0">
                <a:ea typeface="+mn-ea"/>
              </a:rPr>
              <a:t>s</a:t>
            </a:r>
            <a:r>
              <a:rPr lang="en-US" sz="2100" dirty="0">
                <a:ea typeface="+mn-ea"/>
              </a:rPr>
              <a:t> old value associated with k</a:t>
            </a:r>
          </a:p>
          <a:p>
            <a:pPr eaLnBrk="1" hangingPunct="1">
              <a:lnSpc>
                <a:spcPct val="120000"/>
              </a:lnSpc>
              <a:buFont typeface="Wingdings" pitchFamily="2" charset="2"/>
              <a:buChar char="q"/>
              <a:defRPr/>
            </a:pPr>
            <a:r>
              <a:rPr lang="en-US" sz="2100" dirty="0">
                <a:solidFill>
                  <a:schemeClr val="tx2"/>
                </a:solidFill>
                <a:ea typeface="+mn-ea"/>
              </a:rPr>
              <a:t>remove</a:t>
            </a:r>
            <a:r>
              <a:rPr lang="en-US" sz="2100" dirty="0">
                <a:ea typeface="+mn-ea"/>
              </a:rPr>
              <a:t>(k): if the map M has an entry with key k, remove</a:t>
            </a:r>
            <a:r>
              <a:rPr lang="tr-TR" sz="2100" dirty="0">
                <a:ea typeface="+mn-ea"/>
              </a:rPr>
              <a:t>s</a:t>
            </a:r>
            <a:r>
              <a:rPr lang="en-US" sz="2100" dirty="0">
                <a:ea typeface="+mn-ea"/>
              </a:rPr>
              <a:t> it from M and return</a:t>
            </a:r>
            <a:r>
              <a:rPr lang="tr-TR" sz="2100" dirty="0">
                <a:ea typeface="+mn-ea"/>
              </a:rPr>
              <a:t>s</a:t>
            </a:r>
            <a:r>
              <a:rPr lang="en-US" sz="2100" dirty="0">
                <a:ea typeface="+mn-ea"/>
              </a:rPr>
              <a:t> its associated value; else, return</a:t>
            </a:r>
            <a:r>
              <a:rPr lang="tr-TR" sz="2100" dirty="0">
                <a:ea typeface="+mn-ea"/>
              </a:rPr>
              <a:t>s</a:t>
            </a:r>
            <a:r>
              <a:rPr lang="en-US" sz="2100" dirty="0">
                <a:ea typeface="+mn-ea"/>
              </a:rPr>
              <a:t> null </a:t>
            </a:r>
          </a:p>
          <a:p>
            <a:pPr eaLnBrk="1" hangingPunct="1">
              <a:lnSpc>
                <a:spcPct val="120000"/>
              </a:lnSpc>
              <a:buFont typeface="Wingdings" pitchFamily="2" charset="2"/>
              <a:buChar char="q"/>
              <a:defRPr/>
            </a:pPr>
            <a:r>
              <a:rPr lang="en-US" sz="2100" dirty="0">
                <a:solidFill>
                  <a:schemeClr val="tx2"/>
                </a:solidFill>
                <a:ea typeface="+mn-ea"/>
              </a:rPr>
              <a:t>size</a:t>
            </a:r>
            <a:r>
              <a:rPr lang="en-US" sz="2100" dirty="0">
                <a:ea typeface="+mn-ea"/>
              </a:rPr>
              <a:t>(), </a:t>
            </a:r>
            <a:r>
              <a:rPr lang="en-US" sz="2100" dirty="0" err="1">
                <a:solidFill>
                  <a:schemeClr val="tx2"/>
                </a:solidFill>
                <a:ea typeface="+mn-ea"/>
              </a:rPr>
              <a:t>isEmpty</a:t>
            </a:r>
            <a:r>
              <a:rPr lang="en-US" sz="2100" dirty="0">
                <a:ea typeface="+mn-ea"/>
              </a:rPr>
              <a:t>()</a:t>
            </a:r>
          </a:p>
          <a:p>
            <a:pPr eaLnBrk="1" hangingPunct="1">
              <a:lnSpc>
                <a:spcPct val="120000"/>
              </a:lnSpc>
              <a:buFont typeface="Wingdings" pitchFamily="2" charset="2"/>
              <a:buChar char="q"/>
              <a:defRPr/>
            </a:pPr>
            <a:r>
              <a:rPr lang="en-US" sz="2100" dirty="0" err="1">
                <a:solidFill>
                  <a:schemeClr val="tx2"/>
                </a:solidFill>
                <a:ea typeface="+mn-ea"/>
              </a:rPr>
              <a:t>entrySet</a:t>
            </a:r>
            <a:r>
              <a:rPr lang="en-US" sz="2100" dirty="0">
                <a:ea typeface="+mn-ea"/>
              </a:rPr>
              <a:t>(): return</a:t>
            </a:r>
            <a:r>
              <a:rPr lang="tr-TR" sz="2100" dirty="0">
                <a:ea typeface="+mn-ea"/>
              </a:rPr>
              <a:t>s</a:t>
            </a:r>
            <a:r>
              <a:rPr lang="en-US" sz="2100" dirty="0">
                <a:ea typeface="+mn-ea"/>
              </a:rPr>
              <a:t> an iterable collection of the entries in M</a:t>
            </a:r>
            <a:endParaRPr lang="en-US" sz="2100" dirty="0">
              <a:solidFill>
                <a:schemeClr val="tx2"/>
              </a:solidFill>
              <a:ea typeface="+mn-ea"/>
            </a:endParaRPr>
          </a:p>
          <a:p>
            <a:pPr eaLnBrk="1" hangingPunct="1">
              <a:lnSpc>
                <a:spcPct val="120000"/>
              </a:lnSpc>
              <a:buFont typeface="Wingdings" pitchFamily="2" charset="2"/>
              <a:buChar char="q"/>
              <a:defRPr/>
            </a:pPr>
            <a:r>
              <a:rPr lang="en-US" sz="2100" dirty="0" err="1">
                <a:solidFill>
                  <a:schemeClr val="tx2"/>
                </a:solidFill>
                <a:ea typeface="+mn-ea"/>
              </a:rPr>
              <a:t>keySet</a:t>
            </a:r>
            <a:r>
              <a:rPr lang="en-US" sz="2100" dirty="0">
                <a:ea typeface="+mn-ea"/>
              </a:rPr>
              <a:t>(): return</a:t>
            </a:r>
            <a:r>
              <a:rPr lang="tr-TR" sz="2100" dirty="0">
                <a:ea typeface="+mn-ea"/>
              </a:rPr>
              <a:t>s</a:t>
            </a:r>
            <a:r>
              <a:rPr lang="en-US" sz="2100" dirty="0">
                <a:ea typeface="+mn-ea"/>
              </a:rPr>
              <a:t> an iterable collection of the keys in M</a:t>
            </a:r>
          </a:p>
          <a:p>
            <a:pPr eaLnBrk="1" hangingPunct="1">
              <a:lnSpc>
                <a:spcPct val="120000"/>
              </a:lnSpc>
              <a:buFont typeface="Wingdings" pitchFamily="2" charset="2"/>
              <a:buChar char="q"/>
              <a:defRPr/>
            </a:pPr>
            <a:r>
              <a:rPr lang="en-US" sz="2100" dirty="0">
                <a:solidFill>
                  <a:schemeClr val="tx2"/>
                </a:solidFill>
                <a:ea typeface="+mn-ea"/>
              </a:rPr>
              <a:t>values</a:t>
            </a:r>
            <a:r>
              <a:rPr lang="en-US" sz="2100" dirty="0">
                <a:ea typeface="+mn-ea"/>
              </a:rPr>
              <a:t>(): return</a:t>
            </a:r>
            <a:r>
              <a:rPr lang="tr-TR" sz="2100" dirty="0">
                <a:ea typeface="+mn-ea"/>
              </a:rPr>
              <a:t>s</a:t>
            </a:r>
            <a:r>
              <a:rPr lang="en-US" sz="2100" dirty="0">
                <a:ea typeface="+mn-ea"/>
              </a:rPr>
              <a:t> an iterator of the values in M</a:t>
            </a:r>
          </a:p>
        </p:txBody>
      </p:sp>
      <p:pic>
        <p:nvPicPr>
          <p:cNvPr id="5126" name="Picture 6" descr="BS00039A"/>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7391400" y="304800"/>
            <a:ext cx="1466850" cy="1466850"/>
          </a:xfrm>
          <a:noFill/>
        </p:spPr>
      </p:pic>
      <p:sp>
        <p:nvSpPr>
          <p:cNvPr id="5127" name="Date Placeholder 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Maps</a:t>
            </a:r>
          </a:p>
        </p:txBody>
      </p:sp>
      <p:sp>
        <p:nvSpPr>
          <p:cNvPr id="6147" name="Slide Number Placeholder 5"/>
          <p:cNvSpPr>
            <a:spLocks noGrp="1"/>
          </p:cNvSpPr>
          <p:nvPr>
            <p:ph type="sldNum" sz="quarter" idx="12"/>
          </p:nvPr>
        </p:nvSpPr>
        <p:spPr>
          <a:xfrm>
            <a:off x="6553200" y="62484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D01A45DF-A49E-C343-839F-4DB7D4BF747F}" type="slidenum">
              <a:rPr lang="en-US" sz="1400"/>
              <a:pPr eaLnBrk="1" hangingPunct="1"/>
              <a:t>4</a:t>
            </a:fld>
            <a:endParaRPr lang="en-US" sz="1400"/>
          </a:p>
        </p:txBody>
      </p:sp>
      <p:sp>
        <p:nvSpPr>
          <p:cNvPr id="6148" name="Rectangle 2"/>
          <p:cNvSpPr>
            <a:spLocks noGrp="1" noChangeArrowheads="1"/>
          </p:cNvSpPr>
          <p:nvPr>
            <p:ph type="title"/>
          </p:nvPr>
        </p:nvSpPr>
        <p:spPr/>
        <p:txBody>
          <a:bodyPr/>
          <a:lstStyle/>
          <a:p>
            <a:pPr eaLnBrk="1" hangingPunct="1"/>
            <a:r>
              <a:rPr lang="en-US">
                <a:latin typeface="Tahoma" charset="0"/>
              </a:rPr>
              <a:t>Example</a:t>
            </a:r>
          </a:p>
        </p:txBody>
      </p:sp>
      <p:sp>
        <p:nvSpPr>
          <p:cNvPr id="6149" name="Rectangle 3" descr="Rectangle: Click to edit Master text styles&#10;Second level&#10;Third level&#10;Fourth level&#10;Fifth level"/>
          <p:cNvSpPr>
            <a:spLocks noGrp="1" noChangeArrowheads="1"/>
          </p:cNvSpPr>
          <p:nvPr>
            <p:ph type="body" idx="1"/>
          </p:nvPr>
        </p:nvSpPr>
        <p:spPr>
          <a:xfrm>
            <a:off x="838200" y="1600200"/>
            <a:ext cx="7848600" cy="4876800"/>
          </a:xfrm>
        </p:spPr>
        <p:txBody>
          <a:bodyPr/>
          <a:lstStyle/>
          <a:p>
            <a:pPr eaLnBrk="1" hangingPunct="1">
              <a:lnSpc>
                <a:spcPct val="80000"/>
              </a:lnSpc>
              <a:buFont typeface="Wingdings" charset="0"/>
              <a:buNone/>
            </a:pPr>
            <a:r>
              <a:rPr lang="en-US" sz="2000" b="1" i="1">
                <a:solidFill>
                  <a:schemeClr val="tx2"/>
                </a:solidFill>
                <a:latin typeface="Tahoma" charset="0"/>
              </a:rPr>
              <a:t>Operation	Output		Map</a:t>
            </a:r>
            <a:endParaRPr lang="en-US" sz="2000" b="1" i="1">
              <a:latin typeface="Tahoma" charset="0"/>
            </a:endParaRPr>
          </a:p>
          <a:p>
            <a:pPr eaLnBrk="1" hangingPunct="1">
              <a:lnSpc>
                <a:spcPct val="80000"/>
              </a:lnSpc>
              <a:buFont typeface="Wingdings" charset="0"/>
              <a:buNone/>
            </a:pPr>
            <a:r>
              <a:rPr lang="en-US" sz="2000">
                <a:latin typeface="Tahoma" charset="0"/>
              </a:rPr>
              <a:t>isEmpty()	</a:t>
            </a:r>
            <a:r>
              <a:rPr lang="en-US" sz="2000" b="1">
                <a:latin typeface="Tahoma" charset="0"/>
              </a:rPr>
              <a:t>true	</a:t>
            </a:r>
            <a:r>
              <a:rPr lang="en-US" sz="2000" i="1">
                <a:latin typeface="Tahoma" charset="0"/>
              </a:rPr>
              <a:t>	</a:t>
            </a:r>
            <a:r>
              <a:rPr lang="en-US" sz="2000">
                <a:latin typeface="Tahoma" charset="0"/>
                <a:cs typeface="Tahoma" charset="0"/>
              </a:rPr>
              <a:t>Ø</a:t>
            </a:r>
          </a:p>
          <a:p>
            <a:pPr eaLnBrk="1" hangingPunct="1">
              <a:lnSpc>
                <a:spcPct val="80000"/>
              </a:lnSpc>
              <a:buFont typeface="Wingdings" charset="0"/>
              <a:buNone/>
            </a:pPr>
            <a:r>
              <a:rPr lang="en-US" sz="2000">
                <a:latin typeface="Tahoma" charset="0"/>
              </a:rPr>
              <a:t>put(5</a:t>
            </a:r>
            <a:r>
              <a:rPr lang="en-US" sz="2000" i="1">
                <a:latin typeface="Tahoma" charset="0"/>
              </a:rPr>
              <a:t>,A</a:t>
            </a:r>
            <a:r>
              <a:rPr lang="en-US" sz="2000">
                <a:latin typeface="Tahoma" charset="0"/>
              </a:rPr>
              <a:t>)	</a:t>
            </a:r>
            <a:r>
              <a:rPr lang="en-US" sz="2000" b="1">
                <a:latin typeface="Tahoma" charset="0"/>
              </a:rPr>
              <a:t>null		</a:t>
            </a:r>
            <a:r>
              <a:rPr lang="en-US" sz="2000">
                <a:latin typeface="Tahoma" charset="0"/>
              </a:rPr>
              <a:t>(5</a:t>
            </a:r>
            <a:r>
              <a:rPr lang="en-US" sz="2000" i="1">
                <a:latin typeface="Tahoma" charset="0"/>
              </a:rPr>
              <a:t>,A</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put(7</a:t>
            </a:r>
            <a:r>
              <a:rPr lang="en-US" sz="2000" i="1">
                <a:latin typeface="Tahoma" charset="0"/>
              </a:rPr>
              <a:t>,B</a:t>
            </a:r>
            <a:r>
              <a:rPr lang="en-US" sz="2000">
                <a:latin typeface="Tahoma" charset="0"/>
              </a:rPr>
              <a:t>)	</a:t>
            </a:r>
            <a:r>
              <a:rPr lang="en-US" sz="2000" b="1">
                <a:latin typeface="Tahoma" charset="0"/>
              </a:rPr>
              <a:t>null		</a:t>
            </a:r>
            <a:r>
              <a:rPr lang="en-US" sz="2000">
                <a:latin typeface="Tahoma" charset="0"/>
              </a:rPr>
              <a:t>(5</a:t>
            </a:r>
            <a:r>
              <a:rPr lang="en-US" sz="2000" i="1">
                <a:latin typeface="Tahoma" charset="0"/>
              </a:rPr>
              <a:t>,A</a:t>
            </a:r>
            <a:r>
              <a:rPr lang="en-US" sz="2000">
                <a:latin typeface="Tahoma" charset="0"/>
              </a:rPr>
              <a:t>)</a:t>
            </a:r>
            <a:r>
              <a:rPr lang="en-US" sz="2000" i="1">
                <a:latin typeface="Tahoma" charset="0"/>
              </a:rPr>
              <a:t>,</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put(2</a:t>
            </a:r>
            <a:r>
              <a:rPr lang="en-US" sz="2000" i="1">
                <a:latin typeface="Tahoma" charset="0"/>
              </a:rPr>
              <a:t>,C</a:t>
            </a:r>
            <a:r>
              <a:rPr lang="en-US" sz="2000">
                <a:latin typeface="Tahoma" charset="0"/>
              </a:rPr>
              <a:t>)	</a:t>
            </a:r>
            <a:r>
              <a:rPr lang="en-US" sz="2000" b="1">
                <a:latin typeface="Tahoma" charset="0"/>
              </a:rPr>
              <a:t>null		</a:t>
            </a:r>
            <a:r>
              <a:rPr lang="en-US" sz="2000">
                <a:latin typeface="Tahoma" charset="0"/>
              </a:rPr>
              <a:t>(5</a:t>
            </a:r>
            <a:r>
              <a:rPr lang="en-US" sz="2000" i="1">
                <a:latin typeface="Tahoma" charset="0"/>
              </a:rPr>
              <a:t>,A</a:t>
            </a:r>
            <a:r>
              <a:rPr lang="en-US" sz="2000">
                <a:latin typeface="Tahoma" charset="0"/>
              </a:rPr>
              <a:t>)</a:t>
            </a:r>
            <a:r>
              <a:rPr lang="en-US" sz="2000" i="1">
                <a:latin typeface="Tahoma" charset="0"/>
              </a:rPr>
              <a:t>,</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a:t>
            </a:r>
            <a:r>
              <a:rPr lang="en-US" sz="2000">
                <a:latin typeface="Tahoma" charset="0"/>
              </a:rPr>
              <a:t>(2</a:t>
            </a:r>
            <a:r>
              <a:rPr lang="en-US" sz="2000" i="1">
                <a:latin typeface="Tahoma" charset="0"/>
              </a:rPr>
              <a:t>,C</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put(8</a:t>
            </a:r>
            <a:r>
              <a:rPr lang="en-US" sz="2000" i="1">
                <a:latin typeface="Tahoma" charset="0"/>
              </a:rPr>
              <a:t>,D</a:t>
            </a:r>
            <a:r>
              <a:rPr lang="en-US" sz="2000">
                <a:latin typeface="Tahoma" charset="0"/>
              </a:rPr>
              <a:t>)	</a:t>
            </a:r>
            <a:r>
              <a:rPr lang="en-US" sz="2000" b="1">
                <a:latin typeface="Tahoma" charset="0"/>
              </a:rPr>
              <a:t>null		</a:t>
            </a:r>
            <a:r>
              <a:rPr lang="en-US" sz="2000">
                <a:latin typeface="Tahoma" charset="0"/>
              </a:rPr>
              <a:t>(5</a:t>
            </a:r>
            <a:r>
              <a:rPr lang="en-US" sz="2000" i="1">
                <a:latin typeface="Tahoma" charset="0"/>
              </a:rPr>
              <a:t>,A</a:t>
            </a:r>
            <a:r>
              <a:rPr lang="en-US" sz="2000">
                <a:latin typeface="Tahoma" charset="0"/>
              </a:rPr>
              <a:t>)</a:t>
            </a:r>
            <a:r>
              <a:rPr lang="en-US" sz="2000" i="1">
                <a:latin typeface="Tahoma" charset="0"/>
              </a:rPr>
              <a:t>,</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a:t>
            </a:r>
            <a:r>
              <a:rPr lang="en-US" sz="2000">
                <a:latin typeface="Tahoma" charset="0"/>
              </a:rPr>
              <a:t>(2</a:t>
            </a:r>
            <a:r>
              <a:rPr lang="en-US" sz="2000" i="1">
                <a:latin typeface="Tahoma" charset="0"/>
              </a:rPr>
              <a:t>,C</a:t>
            </a:r>
            <a:r>
              <a:rPr lang="en-US" sz="2000">
                <a:latin typeface="Tahoma" charset="0"/>
              </a:rPr>
              <a:t>)</a:t>
            </a:r>
            <a:r>
              <a:rPr lang="en-US" sz="2000" i="1">
                <a:latin typeface="Tahoma" charset="0"/>
              </a:rPr>
              <a:t>,</a:t>
            </a:r>
            <a:r>
              <a:rPr lang="en-US" sz="2000">
                <a:latin typeface="Tahoma" charset="0"/>
              </a:rPr>
              <a:t>(8</a:t>
            </a:r>
            <a:r>
              <a:rPr lang="en-US" sz="2000" i="1">
                <a:latin typeface="Tahoma" charset="0"/>
              </a:rPr>
              <a:t>,D</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put(2</a:t>
            </a:r>
            <a:r>
              <a:rPr lang="en-US" sz="2000" i="1">
                <a:latin typeface="Tahoma" charset="0"/>
              </a:rPr>
              <a:t>,E</a:t>
            </a:r>
            <a:r>
              <a:rPr lang="en-US" sz="2000">
                <a:latin typeface="Tahoma" charset="0"/>
              </a:rPr>
              <a:t>)	</a:t>
            </a:r>
            <a:r>
              <a:rPr lang="en-US" sz="2000" i="1">
                <a:latin typeface="Tahoma" charset="0"/>
              </a:rPr>
              <a:t>C		</a:t>
            </a:r>
            <a:r>
              <a:rPr lang="en-US" sz="2000">
                <a:latin typeface="Tahoma" charset="0"/>
              </a:rPr>
              <a:t>(5</a:t>
            </a:r>
            <a:r>
              <a:rPr lang="en-US" sz="2000" i="1">
                <a:latin typeface="Tahoma" charset="0"/>
              </a:rPr>
              <a:t>,A</a:t>
            </a:r>
            <a:r>
              <a:rPr lang="en-US" sz="2000">
                <a:latin typeface="Tahoma" charset="0"/>
              </a:rPr>
              <a:t>)</a:t>
            </a:r>
            <a:r>
              <a:rPr lang="en-US" sz="2000" i="1">
                <a:latin typeface="Tahoma" charset="0"/>
              </a:rPr>
              <a:t>,</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a:t>
            </a:r>
            <a:r>
              <a:rPr lang="en-US" sz="2000">
                <a:latin typeface="Tahoma" charset="0"/>
              </a:rPr>
              <a:t>(2</a:t>
            </a:r>
            <a:r>
              <a:rPr lang="en-US" sz="2000" i="1">
                <a:latin typeface="Tahoma" charset="0"/>
              </a:rPr>
              <a:t>,E</a:t>
            </a:r>
            <a:r>
              <a:rPr lang="en-US" sz="2000">
                <a:latin typeface="Tahoma" charset="0"/>
              </a:rPr>
              <a:t>)</a:t>
            </a:r>
            <a:r>
              <a:rPr lang="en-US" sz="2000" i="1">
                <a:latin typeface="Tahoma" charset="0"/>
              </a:rPr>
              <a:t>,</a:t>
            </a:r>
            <a:r>
              <a:rPr lang="en-US" sz="2000">
                <a:latin typeface="Tahoma" charset="0"/>
              </a:rPr>
              <a:t>(8</a:t>
            </a:r>
            <a:r>
              <a:rPr lang="en-US" sz="2000" i="1">
                <a:latin typeface="Tahoma" charset="0"/>
              </a:rPr>
              <a:t>,D</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get(7)		</a:t>
            </a:r>
            <a:r>
              <a:rPr lang="en-US" sz="2000" i="1">
                <a:latin typeface="Tahoma" charset="0"/>
              </a:rPr>
              <a:t>B		</a:t>
            </a:r>
            <a:r>
              <a:rPr lang="en-US" sz="2000">
                <a:latin typeface="Tahoma" charset="0"/>
              </a:rPr>
              <a:t>(5</a:t>
            </a:r>
            <a:r>
              <a:rPr lang="en-US" sz="2000" i="1">
                <a:latin typeface="Tahoma" charset="0"/>
              </a:rPr>
              <a:t>,A</a:t>
            </a:r>
            <a:r>
              <a:rPr lang="en-US" sz="2000">
                <a:latin typeface="Tahoma" charset="0"/>
              </a:rPr>
              <a:t>)</a:t>
            </a:r>
            <a:r>
              <a:rPr lang="en-US" sz="2000" i="1">
                <a:latin typeface="Tahoma" charset="0"/>
              </a:rPr>
              <a:t>,</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a:t>
            </a:r>
            <a:r>
              <a:rPr lang="en-US" sz="2000">
                <a:latin typeface="Tahoma" charset="0"/>
              </a:rPr>
              <a:t>(2</a:t>
            </a:r>
            <a:r>
              <a:rPr lang="en-US" sz="2000" i="1">
                <a:latin typeface="Tahoma" charset="0"/>
              </a:rPr>
              <a:t>,E</a:t>
            </a:r>
            <a:r>
              <a:rPr lang="en-US" sz="2000">
                <a:latin typeface="Tahoma" charset="0"/>
              </a:rPr>
              <a:t>)</a:t>
            </a:r>
            <a:r>
              <a:rPr lang="en-US" sz="2000" i="1">
                <a:latin typeface="Tahoma" charset="0"/>
              </a:rPr>
              <a:t>,</a:t>
            </a:r>
            <a:r>
              <a:rPr lang="en-US" sz="2000">
                <a:latin typeface="Tahoma" charset="0"/>
              </a:rPr>
              <a:t>(8</a:t>
            </a:r>
            <a:r>
              <a:rPr lang="en-US" sz="2000" i="1">
                <a:latin typeface="Tahoma" charset="0"/>
              </a:rPr>
              <a:t>,D</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get(4)		</a:t>
            </a:r>
            <a:r>
              <a:rPr lang="en-US" sz="2000" b="1">
                <a:latin typeface="Tahoma" charset="0"/>
              </a:rPr>
              <a:t>null		</a:t>
            </a:r>
            <a:r>
              <a:rPr lang="en-US" sz="2000">
                <a:latin typeface="Tahoma" charset="0"/>
              </a:rPr>
              <a:t>(5</a:t>
            </a:r>
            <a:r>
              <a:rPr lang="en-US" sz="2000" i="1">
                <a:latin typeface="Tahoma" charset="0"/>
              </a:rPr>
              <a:t>,A</a:t>
            </a:r>
            <a:r>
              <a:rPr lang="en-US" sz="2000">
                <a:latin typeface="Tahoma" charset="0"/>
              </a:rPr>
              <a:t>)</a:t>
            </a:r>
            <a:r>
              <a:rPr lang="en-US" sz="2000" i="1">
                <a:latin typeface="Tahoma" charset="0"/>
              </a:rPr>
              <a:t>,</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a:t>
            </a:r>
            <a:r>
              <a:rPr lang="en-US" sz="2000">
                <a:latin typeface="Tahoma" charset="0"/>
              </a:rPr>
              <a:t>(2</a:t>
            </a:r>
            <a:r>
              <a:rPr lang="en-US" sz="2000" i="1">
                <a:latin typeface="Tahoma" charset="0"/>
              </a:rPr>
              <a:t>,E</a:t>
            </a:r>
            <a:r>
              <a:rPr lang="en-US" sz="2000">
                <a:latin typeface="Tahoma" charset="0"/>
              </a:rPr>
              <a:t>)</a:t>
            </a:r>
            <a:r>
              <a:rPr lang="en-US" sz="2000" i="1">
                <a:latin typeface="Tahoma" charset="0"/>
              </a:rPr>
              <a:t>,</a:t>
            </a:r>
            <a:r>
              <a:rPr lang="en-US" sz="2000">
                <a:latin typeface="Tahoma" charset="0"/>
              </a:rPr>
              <a:t>(8</a:t>
            </a:r>
            <a:r>
              <a:rPr lang="en-US" sz="2000" i="1">
                <a:latin typeface="Tahoma" charset="0"/>
              </a:rPr>
              <a:t>,D</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get(2)		</a:t>
            </a:r>
            <a:r>
              <a:rPr lang="en-US" sz="2000" i="1">
                <a:latin typeface="Tahoma" charset="0"/>
              </a:rPr>
              <a:t>E		</a:t>
            </a:r>
            <a:r>
              <a:rPr lang="en-US" sz="2000">
                <a:latin typeface="Tahoma" charset="0"/>
              </a:rPr>
              <a:t>(5</a:t>
            </a:r>
            <a:r>
              <a:rPr lang="en-US" sz="2000" i="1">
                <a:latin typeface="Tahoma" charset="0"/>
              </a:rPr>
              <a:t>,A</a:t>
            </a:r>
            <a:r>
              <a:rPr lang="en-US" sz="2000">
                <a:latin typeface="Tahoma" charset="0"/>
              </a:rPr>
              <a:t>)</a:t>
            </a:r>
            <a:r>
              <a:rPr lang="en-US" sz="2000" i="1">
                <a:latin typeface="Tahoma" charset="0"/>
              </a:rPr>
              <a:t>,</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a:t>
            </a:r>
            <a:r>
              <a:rPr lang="en-US" sz="2000">
                <a:latin typeface="Tahoma" charset="0"/>
              </a:rPr>
              <a:t>(2</a:t>
            </a:r>
            <a:r>
              <a:rPr lang="en-US" sz="2000" i="1">
                <a:latin typeface="Tahoma" charset="0"/>
              </a:rPr>
              <a:t>,E</a:t>
            </a:r>
            <a:r>
              <a:rPr lang="en-US" sz="2000">
                <a:latin typeface="Tahoma" charset="0"/>
              </a:rPr>
              <a:t>)</a:t>
            </a:r>
            <a:r>
              <a:rPr lang="en-US" sz="2000" i="1">
                <a:latin typeface="Tahoma" charset="0"/>
              </a:rPr>
              <a:t>,</a:t>
            </a:r>
            <a:r>
              <a:rPr lang="en-US" sz="2000">
                <a:latin typeface="Tahoma" charset="0"/>
              </a:rPr>
              <a:t>(8</a:t>
            </a:r>
            <a:r>
              <a:rPr lang="en-US" sz="2000" i="1">
                <a:latin typeface="Tahoma" charset="0"/>
              </a:rPr>
              <a:t>,D</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size()		4		(5</a:t>
            </a:r>
            <a:r>
              <a:rPr lang="en-US" sz="2000" i="1">
                <a:latin typeface="Tahoma" charset="0"/>
              </a:rPr>
              <a:t>,A</a:t>
            </a:r>
            <a:r>
              <a:rPr lang="en-US" sz="2000">
                <a:latin typeface="Tahoma" charset="0"/>
              </a:rPr>
              <a:t>)</a:t>
            </a:r>
            <a:r>
              <a:rPr lang="en-US" sz="2000" i="1">
                <a:latin typeface="Tahoma" charset="0"/>
              </a:rPr>
              <a:t>,</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a:t>
            </a:r>
            <a:r>
              <a:rPr lang="en-US" sz="2000">
                <a:latin typeface="Tahoma" charset="0"/>
              </a:rPr>
              <a:t>(2</a:t>
            </a:r>
            <a:r>
              <a:rPr lang="en-US" sz="2000" i="1">
                <a:latin typeface="Tahoma" charset="0"/>
              </a:rPr>
              <a:t>,E</a:t>
            </a:r>
            <a:r>
              <a:rPr lang="en-US" sz="2000">
                <a:latin typeface="Tahoma" charset="0"/>
              </a:rPr>
              <a:t>)</a:t>
            </a:r>
            <a:r>
              <a:rPr lang="en-US" sz="2000" i="1">
                <a:latin typeface="Tahoma" charset="0"/>
              </a:rPr>
              <a:t>,</a:t>
            </a:r>
            <a:r>
              <a:rPr lang="en-US" sz="2000">
                <a:latin typeface="Tahoma" charset="0"/>
              </a:rPr>
              <a:t>(8</a:t>
            </a:r>
            <a:r>
              <a:rPr lang="en-US" sz="2000" i="1">
                <a:latin typeface="Tahoma" charset="0"/>
              </a:rPr>
              <a:t>,D</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remove(5)	</a:t>
            </a:r>
            <a:r>
              <a:rPr lang="en-US" sz="2000" i="1">
                <a:latin typeface="Tahoma" charset="0"/>
              </a:rPr>
              <a:t>A		</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a:t>
            </a:r>
            <a:r>
              <a:rPr lang="en-US" sz="2000">
                <a:latin typeface="Tahoma" charset="0"/>
              </a:rPr>
              <a:t>(2</a:t>
            </a:r>
            <a:r>
              <a:rPr lang="en-US" sz="2000" i="1">
                <a:latin typeface="Tahoma" charset="0"/>
              </a:rPr>
              <a:t>,E</a:t>
            </a:r>
            <a:r>
              <a:rPr lang="en-US" sz="2000">
                <a:latin typeface="Tahoma" charset="0"/>
              </a:rPr>
              <a:t>)</a:t>
            </a:r>
            <a:r>
              <a:rPr lang="en-US" sz="2000" i="1">
                <a:latin typeface="Tahoma" charset="0"/>
              </a:rPr>
              <a:t>,</a:t>
            </a:r>
            <a:r>
              <a:rPr lang="en-US" sz="2000">
                <a:latin typeface="Tahoma" charset="0"/>
              </a:rPr>
              <a:t>(8</a:t>
            </a:r>
            <a:r>
              <a:rPr lang="en-US" sz="2000" i="1">
                <a:latin typeface="Tahoma" charset="0"/>
              </a:rPr>
              <a:t>,D</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remove(2)	</a:t>
            </a:r>
            <a:r>
              <a:rPr lang="en-US" sz="2000" i="1">
                <a:latin typeface="Tahoma" charset="0"/>
              </a:rPr>
              <a:t>E		</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a:t>
            </a:r>
            <a:r>
              <a:rPr lang="en-US" sz="2000">
                <a:latin typeface="Tahoma" charset="0"/>
              </a:rPr>
              <a:t>(8</a:t>
            </a:r>
            <a:r>
              <a:rPr lang="en-US" sz="2000" i="1">
                <a:latin typeface="Tahoma" charset="0"/>
              </a:rPr>
              <a:t>,D</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get(2)		</a:t>
            </a:r>
            <a:r>
              <a:rPr lang="en-US" sz="2000" b="1">
                <a:latin typeface="Tahoma" charset="0"/>
              </a:rPr>
              <a:t>null		</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a:t>
            </a:r>
            <a:r>
              <a:rPr lang="en-US" sz="2000">
                <a:latin typeface="Tahoma" charset="0"/>
              </a:rPr>
              <a:t>(8</a:t>
            </a:r>
            <a:r>
              <a:rPr lang="en-US" sz="2000" i="1">
                <a:latin typeface="Tahoma" charset="0"/>
              </a:rPr>
              <a:t>,D</a:t>
            </a:r>
            <a:r>
              <a:rPr lang="en-US" sz="2000">
                <a:latin typeface="Tahoma" charset="0"/>
              </a:rPr>
              <a:t>)</a:t>
            </a:r>
            <a:r>
              <a:rPr lang="en-US" sz="2000" i="1">
                <a:latin typeface="Tahoma" charset="0"/>
              </a:rPr>
              <a:t>	</a:t>
            </a:r>
          </a:p>
          <a:p>
            <a:pPr eaLnBrk="1" hangingPunct="1">
              <a:lnSpc>
                <a:spcPct val="80000"/>
              </a:lnSpc>
              <a:buFont typeface="Wingdings" charset="0"/>
              <a:buNone/>
            </a:pPr>
            <a:r>
              <a:rPr lang="en-US" sz="2000">
                <a:latin typeface="Tahoma" charset="0"/>
              </a:rPr>
              <a:t>isEmpty()	</a:t>
            </a:r>
            <a:r>
              <a:rPr lang="en-US" sz="2000" b="1">
                <a:latin typeface="Tahoma" charset="0"/>
              </a:rPr>
              <a:t>false		</a:t>
            </a:r>
            <a:r>
              <a:rPr lang="en-US" sz="2000">
                <a:latin typeface="Tahoma" charset="0"/>
              </a:rPr>
              <a:t>(7</a:t>
            </a:r>
            <a:r>
              <a:rPr lang="en-US" sz="2000" i="1">
                <a:latin typeface="Tahoma" charset="0"/>
              </a:rPr>
              <a:t>,B</a:t>
            </a:r>
            <a:r>
              <a:rPr lang="en-US" sz="2000">
                <a:latin typeface="Tahoma" charset="0"/>
              </a:rPr>
              <a:t>)</a:t>
            </a:r>
            <a:r>
              <a:rPr lang="en-US" sz="2000" i="1">
                <a:latin typeface="Tahoma" charset="0"/>
              </a:rPr>
              <a:t>,</a:t>
            </a:r>
            <a:r>
              <a:rPr lang="en-US" sz="2000">
                <a:latin typeface="Tahoma" charset="0"/>
              </a:rPr>
              <a:t>(8</a:t>
            </a:r>
            <a:r>
              <a:rPr lang="en-US" sz="2000" i="1">
                <a:latin typeface="Tahoma" charset="0"/>
              </a:rPr>
              <a:t>,D</a:t>
            </a:r>
            <a:r>
              <a:rPr lang="en-US" sz="2000">
                <a:latin typeface="Tahoma" charset="0"/>
              </a:rPr>
              <a:t>)</a:t>
            </a:r>
          </a:p>
        </p:txBody>
      </p:sp>
      <p:sp>
        <p:nvSpPr>
          <p:cNvPr id="6150" name="Date Placeholder 5"/>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dirty="0"/>
              <a:t>Maps</a:t>
            </a:r>
          </a:p>
        </p:txBody>
      </p:sp>
      <p:sp>
        <p:nvSpPr>
          <p:cNvPr id="7171" name="Slide Number Placeholder 6"/>
          <p:cNvSpPr>
            <a:spLocks noGrp="1"/>
          </p:cNvSpPr>
          <p:nvPr>
            <p:ph type="sldNum" sz="quarter" idx="12"/>
          </p:nvPr>
        </p:nvSpPr>
        <p:spPr>
          <a:xfrm>
            <a:off x="6553200" y="62484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2AE36F8-7630-DA41-B5E9-B49F1849ECED}" type="slidenum">
              <a:rPr lang="en-US" sz="1400"/>
              <a:pPr eaLnBrk="1" hangingPunct="1"/>
              <a:t>5</a:t>
            </a:fld>
            <a:endParaRPr lang="en-US" sz="1400"/>
          </a:p>
        </p:txBody>
      </p:sp>
      <p:sp>
        <p:nvSpPr>
          <p:cNvPr id="7172" name="Rectangle 2"/>
          <p:cNvSpPr>
            <a:spLocks noGrp="1" noChangeArrowheads="1"/>
          </p:cNvSpPr>
          <p:nvPr>
            <p:ph type="title"/>
          </p:nvPr>
        </p:nvSpPr>
        <p:spPr/>
        <p:txBody>
          <a:bodyPr/>
          <a:lstStyle/>
          <a:p>
            <a:pPr eaLnBrk="1" hangingPunct="1"/>
            <a:r>
              <a:rPr lang="en-US">
                <a:latin typeface="Tahoma" charset="0"/>
              </a:rPr>
              <a:t>A Simple List-Based Map</a:t>
            </a:r>
          </a:p>
        </p:txBody>
      </p:sp>
      <p:sp>
        <p:nvSpPr>
          <p:cNvPr id="7173" name="Rectangle 3" descr="Rectangle: Click to edit Master text styles&#10;Second level&#10;Third level&#10;Fourth level&#10;Fifth level"/>
          <p:cNvSpPr>
            <a:spLocks noGrp="1" noChangeArrowheads="1"/>
          </p:cNvSpPr>
          <p:nvPr>
            <p:ph type="body" sz="half" idx="1"/>
          </p:nvPr>
        </p:nvSpPr>
        <p:spPr>
          <a:xfrm>
            <a:off x="838200" y="1752600"/>
            <a:ext cx="7696200" cy="2133600"/>
          </a:xfrm>
        </p:spPr>
        <p:txBody>
          <a:bodyPr/>
          <a:lstStyle/>
          <a:p>
            <a:pPr eaLnBrk="1" hangingPunct="1"/>
            <a:r>
              <a:rPr lang="en-US" dirty="0">
                <a:latin typeface="Tahoma" charset="0"/>
              </a:rPr>
              <a:t>We can implement a map using an unsorted list </a:t>
            </a:r>
          </a:p>
          <a:p>
            <a:pPr lvl="1" eaLnBrk="1" hangingPunct="1"/>
            <a:r>
              <a:rPr lang="en-US" dirty="0">
                <a:latin typeface="Tahoma" charset="0"/>
              </a:rPr>
              <a:t>We store the items of the map in a list S (based on a doubly</a:t>
            </a:r>
            <a:r>
              <a:rPr lang="tr-TR">
                <a:latin typeface="Tahoma" charset="0"/>
              </a:rPr>
              <a:t>-</a:t>
            </a:r>
            <a:r>
              <a:rPr lang="en-US">
                <a:latin typeface="Tahoma" charset="0"/>
              </a:rPr>
              <a:t>linked </a:t>
            </a:r>
            <a:r>
              <a:rPr lang="en-US" dirty="0">
                <a:latin typeface="Tahoma" charset="0"/>
              </a:rPr>
              <a:t>list), in arbitrary order</a:t>
            </a:r>
          </a:p>
        </p:txBody>
      </p:sp>
      <p:grpSp>
        <p:nvGrpSpPr>
          <p:cNvPr id="7174" name="Group 59"/>
          <p:cNvGrpSpPr>
            <a:grpSpLocks/>
          </p:cNvGrpSpPr>
          <p:nvPr/>
        </p:nvGrpSpPr>
        <p:grpSpPr bwMode="auto">
          <a:xfrm>
            <a:off x="781050" y="3886200"/>
            <a:ext cx="7905750" cy="1997075"/>
            <a:chOff x="625475" y="4191000"/>
            <a:chExt cx="7905750" cy="1997075"/>
          </a:xfrm>
        </p:grpSpPr>
        <p:grpSp>
          <p:nvGrpSpPr>
            <p:cNvPr id="7176" name="Group 67"/>
            <p:cNvGrpSpPr>
              <a:grpSpLocks/>
            </p:cNvGrpSpPr>
            <p:nvPr/>
          </p:nvGrpSpPr>
          <p:grpSpPr bwMode="auto">
            <a:xfrm>
              <a:off x="2209800" y="5410200"/>
              <a:ext cx="609600" cy="304800"/>
              <a:chOff x="4992" y="3456"/>
              <a:chExt cx="384" cy="192"/>
            </a:xfrm>
          </p:grpSpPr>
          <p:sp>
            <p:nvSpPr>
              <p:cNvPr id="7228" name="AutoShape 68"/>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p>
                <a:endParaRPr lang="en-US"/>
              </a:p>
            </p:txBody>
          </p:sp>
          <p:sp>
            <p:nvSpPr>
              <p:cNvPr id="7229" name="Line 69"/>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7177" name="Group 70"/>
            <p:cNvGrpSpPr>
              <a:grpSpLocks/>
            </p:cNvGrpSpPr>
            <p:nvPr/>
          </p:nvGrpSpPr>
          <p:grpSpPr bwMode="auto">
            <a:xfrm>
              <a:off x="3810000" y="5410200"/>
              <a:ext cx="609600" cy="304800"/>
              <a:chOff x="4992" y="3456"/>
              <a:chExt cx="384" cy="192"/>
            </a:xfrm>
          </p:grpSpPr>
          <p:sp>
            <p:nvSpPr>
              <p:cNvPr id="7226" name="AutoShape 71"/>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p>
                <a:endParaRPr lang="en-US"/>
              </a:p>
            </p:txBody>
          </p:sp>
          <p:sp>
            <p:nvSpPr>
              <p:cNvPr id="7227" name="Line 72"/>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7178" name="Group 73"/>
            <p:cNvGrpSpPr>
              <a:grpSpLocks/>
            </p:cNvGrpSpPr>
            <p:nvPr/>
          </p:nvGrpSpPr>
          <p:grpSpPr bwMode="auto">
            <a:xfrm>
              <a:off x="5257800" y="5410200"/>
              <a:ext cx="609600" cy="304800"/>
              <a:chOff x="4992" y="3456"/>
              <a:chExt cx="384" cy="192"/>
            </a:xfrm>
          </p:grpSpPr>
          <p:sp>
            <p:nvSpPr>
              <p:cNvPr id="7224" name="AutoShape 74"/>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p>
                <a:endParaRPr lang="en-US"/>
              </a:p>
            </p:txBody>
          </p:sp>
          <p:sp>
            <p:nvSpPr>
              <p:cNvPr id="7225" name="Line 75"/>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7179" name="Rectangle 4"/>
            <p:cNvSpPr>
              <a:spLocks noChangeArrowheads="1"/>
            </p:cNvSpPr>
            <p:nvPr/>
          </p:nvSpPr>
          <p:spPr bwMode="auto">
            <a:xfrm>
              <a:off x="19050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0" name="Rectangle 5"/>
            <p:cNvSpPr>
              <a:spLocks noChangeArrowheads="1"/>
            </p:cNvSpPr>
            <p:nvPr/>
          </p:nvSpPr>
          <p:spPr bwMode="auto">
            <a:xfrm>
              <a:off x="22098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1" name="Rectangle 6"/>
            <p:cNvSpPr>
              <a:spLocks noChangeArrowheads="1"/>
            </p:cNvSpPr>
            <p:nvPr/>
          </p:nvSpPr>
          <p:spPr bwMode="auto">
            <a:xfrm>
              <a:off x="25146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2" name="Freeform 7"/>
            <p:cNvSpPr>
              <a:spLocks/>
            </p:cNvSpPr>
            <p:nvPr/>
          </p:nvSpPr>
          <p:spPr bwMode="auto">
            <a:xfrm>
              <a:off x="2667000" y="46624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183" name="Rectangle 8"/>
            <p:cNvSpPr>
              <a:spLocks noChangeArrowheads="1"/>
            </p:cNvSpPr>
            <p:nvPr/>
          </p:nvSpPr>
          <p:spPr bwMode="auto">
            <a:xfrm>
              <a:off x="34290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4" name="Rectangle 9"/>
            <p:cNvSpPr>
              <a:spLocks noChangeArrowheads="1"/>
            </p:cNvSpPr>
            <p:nvPr/>
          </p:nvSpPr>
          <p:spPr bwMode="auto">
            <a:xfrm>
              <a:off x="37338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5" name="Rectangle 10"/>
            <p:cNvSpPr>
              <a:spLocks noChangeArrowheads="1"/>
            </p:cNvSpPr>
            <p:nvPr/>
          </p:nvSpPr>
          <p:spPr bwMode="auto">
            <a:xfrm>
              <a:off x="40386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6" name="Freeform 11"/>
            <p:cNvSpPr>
              <a:spLocks/>
            </p:cNvSpPr>
            <p:nvPr/>
          </p:nvSpPr>
          <p:spPr bwMode="auto">
            <a:xfrm>
              <a:off x="4191000" y="46624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187" name="Rectangle 12"/>
            <p:cNvSpPr>
              <a:spLocks noChangeArrowheads="1"/>
            </p:cNvSpPr>
            <p:nvPr/>
          </p:nvSpPr>
          <p:spPr bwMode="auto">
            <a:xfrm>
              <a:off x="49530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8" name="Rectangle 13"/>
            <p:cNvSpPr>
              <a:spLocks noChangeArrowheads="1"/>
            </p:cNvSpPr>
            <p:nvPr/>
          </p:nvSpPr>
          <p:spPr bwMode="auto">
            <a:xfrm>
              <a:off x="52578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89" name="Rectangle 14"/>
            <p:cNvSpPr>
              <a:spLocks noChangeArrowheads="1"/>
            </p:cNvSpPr>
            <p:nvPr/>
          </p:nvSpPr>
          <p:spPr bwMode="auto">
            <a:xfrm>
              <a:off x="55626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90" name="Freeform 15"/>
            <p:cNvSpPr>
              <a:spLocks/>
            </p:cNvSpPr>
            <p:nvPr/>
          </p:nvSpPr>
          <p:spPr bwMode="auto">
            <a:xfrm>
              <a:off x="5715000" y="46624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191" name="Rectangle 16"/>
            <p:cNvSpPr>
              <a:spLocks noChangeArrowheads="1"/>
            </p:cNvSpPr>
            <p:nvPr/>
          </p:nvSpPr>
          <p:spPr bwMode="auto">
            <a:xfrm>
              <a:off x="64770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92" name="Rectangle 17"/>
            <p:cNvSpPr>
              <a:spLocks noChangeArrowheads="1"/>
            </p:cNvSpPr>
            <p:nvPr/>
          </p:nvSpPr>
          <p:spPr bwMode="auto">
            <a:xfrm>
              <a:off x="67818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93" name="Rectangle 18"/>
            <p:cNvSpPr>
              <a:spLocks noChangeArrowheads="1"/>
            </p:cNvSpPr>
            <p:nvPr/>
          </p:nvSpPr>
          <p:spPr bwMode="auto">
            <a:xfrm>
              <a:off x="70866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194" name="Freeform 19"/>
            <p:cNvSpPr>
              <a:spLocks/>
            </p:cNvSpPr>
            <p:nvPr/>
          </p:nvSpPr>
          <p:spPr bwMode="auto">
            <a:xfrm rot="10800000">
              <a:off x="2819400" y="48148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195" name="Freeform 20"/>
            <p:cNvSpPr>
              <a:spLocks/>
            </p:cNvSpPr>
            <p:nvPr/>
          </p:nvSpPr>
          <p:spPr bwMode="auto">
            <a:xfrm rot="10800000">
              <a:off x="4343400" y="48148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196" name="Freeform 21"/>
            <p:cNvSpPr>
              <a:spLocks/>
            </p:cNvSpPr>
            <p:nvPr/>
          </p:nvSpPr>
          <p:spPr bwMode="auto">
            <a:xfrm rot="10800000">
              <a:off x="5867400" y="4814888"/>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197" name="Freeform 22"/>
            <p:cNvSpPr>
              <a:spLocks/>
            </p:cNvSpPr>
            <p:nvPr/>
          </p:nvSpPr>
          <p:spPr bwMode="auto">
            <a:xfrm>
              <a:off x="2289175" y="4800600"/>
              <a:ext cx="168275" cy="55245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198" name="Freeform 23"/>
            <p:cNvSpPr>
              <a:spLocks/>
            </p:cNvSpPr>
            <p:nvPr/>
          </p:nvSpPr>
          <p:spPr bwMode="auto">
            <a:xfrm>
              <a:off x="3810000" y="4800600"/>
              <a:ext cx="168275" cy="55245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199" name="Freeform 24"/>
            <p:cNvSpPr>
              <a:spLocks/>
            </p:cNvSpPr>
            <p:nvPr/>
          </p:nvSpPr>
          <p:spPr bwMode="auto">
            <a:xfrm>
              <a:off x="5330825" y="4800600"/>
              <a:ext cx="168275" cy="55245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200" name="Freeform 25"/>
            <p:cNvSpPr>
              <a:spLocks/>
            </p:cNvSpPr>
            <p:nvPr/>
          </p:nvSpPr>
          <p:spPr bwMode="auto">
            <a:xfrm>
              <a:off x="6851650" y="4800600"/>
              <a:ext cx="168275" cy="552450"/>
            </a:xfrm>
            <a:custGeom>
              <a:avLst/>
              <a:gdLst>
                <a:gd name="T0" fmla="*/ 46 w 106"/>
                <a:gd name="T1" fmla="*/ 0 h 348"/>
                <a:gd name="T2" fmla="*/ 10 w 106"/>
                <a:gd name="T3" fmla="*/ 186 h 348"/>
                <a:gd name="T4" fmla="*/ 106 w 106"/>
                <a:gd name="T5" fmla="*/ 348 h 348"/>
                <a:gd name="T6" fmla="*/ 0 60000 65536"/>
                <a:gd name="T7" fmla="*/ 0 60000 65536"/>
                <a:gd name="T8" fmla="*/ 0 60000 65536"/>
                <a:gd name="T9" fmla="*/ 0 w 106"/>
                <a:gd name="T10" fmla="*/ 0 h 348"/>
                <a:gd name="T11" fmla="*/ 106 w 106"/>
                <a:gd name="T12" fmla="*/ 348 h 348"/>
              </a:gdLst>
              <a:ahLst/>
              <a:cxnLst>
                <a:cxn ang="T6">
                  <a:pos x="T0" y="T1"/>
                </a:cxn>
                <a:cxn ang="T7">
                  <a:pos x="T2" y="T3"/>
                </a:cxn>
                <a:cxn ang="T8">
                  <a:pos x="T4" y="T5"/>
                </a:cxn>
              </a:cxnLst>
              <a:rect l="T9" t="T10" r="T11" b="T12"/>
              <a:pathLst>
                <a:path w="106" h="348">
                  <a:moveTo>
                    <a:pt x="46" y="0"/>
                  </a:moveTo>
                  <a:cubicBezTo>
                    <a:pt x="40" y="31"/>
                    <a:pt x="0" y="128"/>
                    <a:pt x="10" y="186"/>
                  </a:cubicBezTo>
                  <a:cubicBezTo>
                    <a:pt x="20" y="244"/>
                    <a:pt x="86" y="314"/>
                    <a:pt x="106" y="348"/>
                  </a:cubicBezTo>
                </a:path>
              </a:pathLst>
            </a:custGeom>
            <a:noFill/>
            <a:ln w="19050" cmpd="sng">
              <a:solidFill>
                <a:schemeClr val="tx2"/>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201" name="Rectangle 26"/>
            <p:cNvSpPr>
              <a:spLocks noChangeArrowheads="1"/>
            </p:cNvSpPr>
            <p:nvPr/>
          </p:nvSpPr>
          <p:spPr bwMode="auto">
            <a:xfrm>
              <a:off x="80010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202" name="Rectangle 27"/>
            <p:cNvSpPr>
              <a:spLocks noChangeArrowheads="1"/>
            </p:cNvSpPr>
            <p:nvPr/>
          </p:nvSpPr>
          <p:spPr bwMode="auto">
            <a:xfrm>
              <a:off x="990600" y="4648200"/>
              <a:ext cx="304800" cy="304800"/>
            </a:xfrm>
            <a:prstGeom prst="rect">
              <a:avLst/>
            </a:prstGeom>
            <a:solidFill>
              <a:schemeClr val="accent1"/>
            </a:solidFill>
            <a:ln w="19050">
              <a:solidFill>
                <a:schemeClr val="tx1"/>
              </a:solidFill>
              <a:miter lim="800000"/>
              <a:headEnd/>
              <a:tailEnd/>
            </a:ln>
          </p:spPr>
          <p:txBody>
            <a:bodyPr wrap="none" anchor="ctr"/>
            <a:lstStyle/>
            <a:p>
              <a:endParaRPr lang="en-US"/>
            </a:p>
          </p:txBody>
        </p:sp>
        <p:sp>
          <p:nvSpPr>
            <p:cNvPr id="7203" name="Freeform 28"/>
            <p:cNvSpPr>
              <a:spLocks/>
            </p:cNvSpPr>
            <p:nvPr/>
          </p:nvSpPr>
          <p:spPr bwMode="auto">
            <a:xfrm>
              <a:off x="7239000" y="46482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204" name="Freeform 29"/>
            <p:cNvSpPr>
              <a:spLocks/>
            </p:cNvSpPr>
            <p:nvPr/>
          </p:nvSpPr>
          <p:spPr bwMode="auto">
            <a:xfrm rot="10800000">
              <a:off x="7391400" y="48006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205" name="Freeform 30"/>
            <p:cNvSpPr>
              <a:spLocks/>
            </p:cNvSpPr>
            <p:nvPr/>
          </p:nvSpPr>
          <p:spPr bwMode="auto">
            <a:xfrm>
              <a:off x="1143000" y="46482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206" name="Freeform 31"/>
            <p:cNvSpPr>
              <a:spLocks/>
            </p:cNvSpPr>
            <p:nvPr/>
          </p:nvSpPr>
          <p:spPr bwMode="auto">
            <a:xfrm rot="10800000">
              <a:off x="1295400" y="4800600"/>
              <a:ext cx="762000" cy="139700"/>
            </a:xfrm>
            <a:custGeom>
              <a:avLst/>
              <a:gdLst>
                <a:gd name="T0" fmla="*/ 0 w 480"/>
                <a:gd name="T1" fmla="*/ 87 h 88"/>
                <a:gd name="T2" fmla="*/ 237 w 480"/>
                <a:gd name="T3" fmla="*/ 0 h 88"/>
                <a:gd name="T4" fmla="*/ 480 w 480"/>
                <a:gd name="T5" fmla="*/ 88 h 88"/>
                <a:gd name="T6" fmla="*/ 0 60000 65536"/>
                <a:gd name="T7" fmla="*/ 0 60000 65536"/>
                <a:gd name="T8" fmla="*/ 0 60000 65536"/>
                <a:gd name="T9" fmla="*/ 0 w 480"/>
                <a:gd name="T10" fmla="*/ 0 h 88"/>
                <a:gd name="T11" fmla="*/ 480 w 480"/>
                <a:gd name="T12" fmla="*/ 88 h 88"/>
              </a:gdLst>
              <a:ahLst/>
              <a:cxnLst>
                <a:cxn ang="T6">
                  <a:pos x="T0" y="T1"/>
                </a:cxn>
                <a:cxn ang="T7">
                  <a:pos x="T2" y="T3"/>
                </a:cxn>
                <a:cxn ang="T8">
                  <a:pos x="T4" y="T5"/>
                </a:cxn>
              </a:cxnLst>
              <a:rect l="T9" t="T10" r="T11" b="T12"/>
              <a:pathLst>
                <a:path w="480" h="88">
                  <a:moveTo>
                    <a:pt x="0" y="87"/>
                  </a:moveTo>
                  <a:cubicBezTo>
                    <a:pt x="39" y="73"/>
                    <a:pt x="157" y="0"/>
                    <a:pt x="237" y="0"/>
                  </a:cubicBezTo>
                  <a:cubicBezTo>
                    <a:pt x="317" y="0"/>
                    <a:pt x="430" y="70"/>
                    <a:pt x="480" y="88"/>
                  </a:cubicBezTo>
                </a:path>
              </a:pathLst>
            </a:custGeom>
            <a:noFill/>
            <a:ln w="19050" cmpd="sng">
              <a:solidFill>
                <a:schemeClr val="tx1"/>
              </a:solidFill>
              <a:round/>
              <a:headEnd type="oval" w="sm" len="sm"/>
              <a:tailEnd type="triangle" w="sm" len="lg"/>
            </a:ln>
            <a:extLst>
              <a:ext uri="{909E8E84-426E-40dd-AFC4-6F175D3DCCD1}">
                <a14:hiddenFill xmlns="" xmlns:a14="http://schemas.microsoft.com/office/drawing/2010/main">
                  <a:solidFill>
                    <a:srgbClr val="FFFFFF"/>
                  </a:solidFill>
                </a14:hiddenFill>
              </a:ext>
            </a:extLst>
          </p:spPr>
          <p:txBody>
            <a:bodyPr wrap="none"/>
            <a:lstStyle/>
            <a:p>
              <a:endParaRPr lang="en-US"/>
            </a:p>
          </p:txBody>
        </p:sp>
        <p:sp>
          <p:nvSpPr>
            <p:cNvPr id="7207" name="Text Box 32"/>
            <p:cNvSpPr txBox="1">
              <a:spLocks noChangeArrowheads="1"/>
            </p:cNvSpPr>
            <p:nvPr/>
          </p:nvSpPr>
          <p:spPr bwMode="auto">
            <a:xfrm>
              <a:off x="7693025" y="4191000"/>
              <a:ext cx="8382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t>trailer</a:t>
              </a:r>
            </a:p>
          </p:txBody>
        </p:sp>
        <p:sp>
          <p:nvSpPr>
            <p:cNvPr id="7208" name="Text Box 33"/>
            <p:cNvSpPr txBox="1">
              <a:spLocks noChangeArrowheads="1"/>
            </p:cNvSpPr>
            <p:nvPr/>
          </p:nvSpPr>
          <p:spPr bwMode="auto">
            <a:xfrm>
              <a:off x="625475" y="4267200"/>
              <a:ext cx="9572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t>header</a:t>
              </a:r>
            </a:p>
          </p:txBody>
        </p:sp>
        <p:sp>
          <p:nvSpPr>
            <p:cNvPr id="7209" name="AutoShape 34"/>
            <p:cNvSpPr>
              <a:spLocks noChangeArrowheads="1"/>
            </p:cNvSpPr>
            <p:nvPr/>
          </p:nvSpPr>
          <p:spPr bwMode="auto">
            <a:xfrm>
              <a:off x="1676400" y="4267200"/>
              <a:ext cx="5867400" cy="838200"/>
            </a:xfrm>
            <a:prstGeom prst="roundRect">
              <a:avLst>
                <a:gd name="adj" fmla="val 16667"/>
              </a:avLst>
            </a:prstGeom>
            <a:noFill/>
            <a:ln w="9525">
              <a:solidFill>
                <a:schemeClr val="tx1"/>
              </a:solidFill>
              <a:prstDash val="lgDash"/>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210" name="Text Box 35"/>
            <p:cNvSpPr txBox="1">
              <a:spLocks noChangeArrowheads="1"/>
            </p:cNvSpPr>
            <p:nvPr/>
          </p:nvSpPr>
          <p:spPr bwMode="auto">
            <a:xfrm>
              <a:off x="5611813" y="4251325"/>
              <a:ext cx="193198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t>nodes/positions</a:t>
              </a:r>
            </a:p>
          </p:txBody>
        </p:sp>
        <p:sp>
          <p:nvSpPr>
            <p:cNvPr id="7211" name="AutoShape 36"/>
            <p:cNvSpPr>
              <a:spLocks noChangeArrowheads="1"/>
            </p:cNvSpPr>
            <p:nvPr/>
          </p:nvSpPr>
          <p:spPr bwMode="auto">
            <a:xfrm>
              <a:off x="1905000" y="5257800"/>
              <a:ext cx="5638800" cy="914400"/>
            </a:xfrm>
            <a:prstGeom prst="roundRect">
              <a:avLst>
                <a:gd name="adj" fmla="val 16667"/>
              </a:avLst>
            </a:prstGeom>
            <a:noFill/>
            <a:ln w="9525">
              <a:solidFill>
                <a:schemeClr val="tx2"/>
              </a:solidFill>
              <a:prstDash val="lgDash"/>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212" name="Text Box 37"/>
            <p:cNvSpPr txBox="1">
              <a:spLocks noChangeArrowheads="1"/>
            </p:cNvSpPr>
            <p:nvPr/>
          </p:nvSpPr>
          <p:spPr bwMode="auto">
            <a:xfrm>
              <a:off x="6477000" y="5791200"/>
              <a:ext cx="941388"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entries</a:t>
              </a:r>
            </a:p>
          </p:txBody>
        </p:sp>
        <p:sp>
          <p:nvSpPr>
            <p:cNvPr id="7213" name="Text Box 42"/>
            <p:cNvSpPr txBox="1">
              <a:spLocks noChangeArrowheads="1"/>
            </p:cNvSpPr>
            <p:nvPr/>
          </p:nvSpPr>
          <p:spPr bwMode="auto">
            <a:xfrm>
              <a:off x="2179638" y="5349875"/>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latin typeface="Times New Roman" charset="0"/>
                  <a:sym typeface="Symbol" charset="0"/>
                </a:rPr>
                <a:t>9</a:t>
              </a:r>
            </a:p>
          </p:txBody>
        </p:sp>
        <p:sp>
          <p:nvSpPr>
            <p:cNvPr id="7214" name="Text Box 43"/>
            <p:cNvSpPr txBox="1">
              <a:spLocks noChangeArrowheads="1"/>
            </p:cNvSpPr>
            <p:nvPr/>
          </p:nvSpPr>
          <p:spPr bwMode="auto">
            <a:xfrm>
              <a:off x="2468563" y="5348288"/>
              <a:ext cx="29686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latin typeface="Times New Roman" charset="0"/>
                  <a:sym typeface="Symbol" charset="0"/>
                </a:rPr>
                <a:t>c</a:t>
              </a:r>
            </a:p>
          </p:txBody>
        </p:sp>
        <p:sp>
          <p:nvSpPr>
            <p:cNvPr id="7215" name="Text Box 48"/>
            <p:cNvSpPr txBox="1">
              <a:spLocks noChangeArrowheads="1"/>
            </p:cNvSpPr>
            <p:nvPr/>
          </p:nvSpPr>
          <p:spPr bwMode="auto">
            <a:xfrm>
              <a:off x="3779838" y="5349875"/>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latin typeface="Times New Roman" charset="0"/>
                  <a:sym typeface="Symbol" charset="0"/>
                </a:rPr>
                <a:t>6</a:t>
              </a:r>
            </a:p>
          </p:txBody>
        </p:sp>
        <p:sp>
          <p:nvSpPr>
            <p:cNvPr id="7216" name="Text Box 49"/>
            <p:cNvSpPr txBox="1">
              <a:spLocks noChangeArrowheads="1"/>
            </p:cNvSpPr>
            <p:nvPr/>
          </p:nvSpPr>
          <p:spPr bwMode="auto">
            <a:xfrm>
              <a:off x="4068763" y="5348288"/>
              <a:ext cx="29686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latin typeface="Times New Roman" charset="0"/>
                  <a:sym typeface="Symbol" charset="0"/>
                </a:rPr>
                <a:t>c</a:t>
              </a:r>
            </a:p>
          </p:txBody>
        </p:sp>
        <p:sp>
          <p:nvSpPr>
            <p:cNvPr id="7217" name="Text Box 54"/>
            <p:cNvSpPr txBox="1">
              <a:spLocks noChangeArrowheads="1"/>
            </p:cNvSpPr>
            <p:nvPr/>
          </p:nvSpPr>
          <p:spPr bwMode="auto">
            <a:xfrm>
              <a:off x="5227638" y="5335588"/>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latin typeface="Times New Roman" charset="0"/>
                  <a:sym typeface="Symbol" charset="0"/>
                </a:rPr>
                <a:t>5</a:t>
              </a:r>
            </a:p>
          </p:txBody>
        </p:sp>
        <p:sp>
          <p:nvSpPr>
            <p:cNvPr id="7218" name="Text Box 55"/>
            <p:cNvSpPr txBox="1">
              <a:spLocks noChangeArrowheads="1"/>
            </p:cNvSpPr>
            <p:nvPr/>
          </p:nvSpPr>
          <p:spPr bwMode="auto">
            <a:xfrm>
              <a:off x="5516563" y="5334000"/>
              <a:ext cx="29686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latin typeface="Times New Roman" charset="0"/>
                  <a:sym typeface="Symbol" charset="0"/>
                </a:rPr>
                <a:t>c</a:t>
              </a:r>
            </a:p>
          </p:txBody>
        </p:sp>
        <p:grpSp>
          <p:nvGrpSpPr>
            <p:cNvPr id="7219" name="Group 66"/>
            <p:cNvGrpSpPr>
              <a:grpSpLocks/>
            </p:cNvGrpSpPr>
            <p:nvPr/>
          </p:nvGrpSpPr>
          <p:grpSpPr bwMode="auto">
            <a:xfrm>
              <a:off x="6705600" y="5410200"/>
              <a:ext cx="609600" cy="304800"/>
              <a:chOff x="4992" y="3456"/>
              <a:chExt cx="384" cy="192"/>
            </a:xfrm>
          </p:grpSpPr>
          <p:sp>
            <p:nvSpPr>
              <p:cNvPr id="7222" name="AutoShape 57"/>
              <p:cNvSpPr>
                <a:spLocks noChangeArrowheads="1"/>
              </p:cNvSpPr>
              <p:nvPr/>
            </p:nvSpPr>
            <p:spPr bwMode="auto">
              <a:xfrm>
                <a:off x="4992" y="3456"/>
                <a:ext cx="384" cy="192"/>
              </a:xfrm>
              <a:prstGeom prst="roundRect">
                <a:avLst>
                  <a:gd name="adj" fmla="val 16667"/>
                </a:avLst>
              </a:prstGeom>
              <a:solidFill>
                <a:srgbClr val="F8F0D0"/>
              </a:solidFill>
              <a:ln w="19050">
                <a:solidFill>
                  <a:schemeClr val="tx2"/>
                </a:solidFill>
                <a:round/>
                <a:headEnd/>
                <a:tailEnd/>
              </a:ln>
            </p:spPr>
            <p:txBody>
              <a:bodyPr wrap="none" anchor="ctr"/>
              <a:lstStyle/>
              <a:p>
                <a:endParaRPr lang="en-US"/>
              </a:p>
            </p:txBody>
          </p:sp>
          <p:sp>
            <p:nvSpPr>
              <p:cNvPr id="7223" name="Line 59"/>
              <p:cNvSpPr>
                <a:spLocks noChangeShapeType="1"/>
              </p:cNvSpPr>
              <p:nvPr/>
            </p:nvSpPr>
            <p:spPr bwMode="auto">
              <a:xfrm>
                <a:off x="5184" y="3456"/>
                <a:ext cx="0" cy="192"/>
              </a:xfrm>
              <a:prstGeom prst="line">
                <a:avLst/>
              </a:prstGeom>
              <a:noFill/>
              <a:ln w="19050">
                <a:solidFill>
                  <a:schemeClr val="tx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7220" name="Text Box 60"/>
            <p:cNvSpPr txBox="1">
              <a:spLocks noChangeArrowheads="1"/>
            </p:cNvSpPr>
            <p:nvPr/>
          </p:nvSpPr>
          <p:spPr bwMode="auto">
            <a:xfrm>
              <a:off x="6751638" y="5335588"/>
              <a:ext cx="311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latin typeface="Times New Roman" charset="0"/>
                  <a:sym typeface="Symbol" charset="0"/>
                </a:rPr>
                <a:t>8</a:t>
              </a:r>
            </a:p>
          </p:txBody>
        </p:sp>
        <p:sp>
          <p:nvSpPr>
            <p:cNvPr id="7221" name="Text Box 61"/>
            <p:cNvSpPr txBox="1">
              <a:spLocks noChangeArrowheads="1"/>
            </p:cNvSpPr>
            <p:nvPr/>
          </p:nvSpPr>
          <p:spPr bwMode="auto">
            <a:xfrm>
              <a:off x="7040563" y="5334000"/>
              <a:ext cx="29686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b="1" i="1">
                  <a:latin typeface="Times New Roman" charset="0"/>
                  <a:sym typeface="Symbol" charset="0"/>
                </a:rPr>
                <a:t>c</a:t>
              </a:r>
            </a:p>
          </p:txBody>
        </p:sp>
      </p:grpSp>
      <p:sp>
        <p:nvSpPr>
          <p:cNvPr id="7175" name="Date Placeholder 60"/>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Maps</a:t>
            </a:r>
          </a:p>
        </p:txBody>
      </p:sp>
      <p:sp>
        <p:nvSpPr>
          <p:cNvPr id="8195" name="Slide Number Placeholder 5"/>
          <p:cNvSpPr>
            <a:spLocks noGrp="1"/>
          </p:cNvSpPr>
          <p:nvPr>
            <p:ph type="sldNum" sz="quarter" idx="12"/>
          </p:nvPr>
        </p:nvSpPr>
        <p:spPr>
          <a:xfrm>
            <a:off x="6553200" y="62484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6F43DA19-7F1A-A84E-A19F-B75F3D890BC5}" type="slidenum">
              <a:rPr lang="en-US" sz="1400"/>
              <a:pPr eaLnBrk="1" hangingPunct="1"/>
              <a:t>6</a:t>
            </a:fld>
            <a:endParaRPr lang="en-US" sz="1400"/>
          </a:p>
        </p:txBody>
      </p:sp>
      <p:sp>
        <p:nvSpPr>
          <p:cNvPr id="8196" name="Rectangle 2"/>
          <p:cNvSpPr>
            <a:spLocks noGrp="1" noChangeArrowheads="1"/>
          </p:cNvSpPr>
          <p:nvPr>
            <p:ph type="title"/>
          </p:nvPr>
        </p:nvSpPr>
        <p:spPr/>
        <p:txBody>
          <a:bodyPr/>
          <a:lstStyle/>
          <a:p>
            <a:pPr eaLnBrk="1" hangingPunct="1"/>
            <a:r>
              <a:rPr lang="en-US" dirty="0">
                <a:latin typeface="Tahoma" charset="0"/>
              </a:rPr>
              <a:t>The get(k) Algorithm O(n)</a:t>
            </a:r>
          </a:p>
        </p:txBody>
      </p:sp>
      <p:sp>
        <p:nvSpPr>
          <p:cNvPr id="154627" name="Rectangle 3" descr="Rectangle: Click to edit Master text styles&#10;Second level&#10;Third level&#10;Fourth level&#10;Fifth level"/>
          <p:cNvSpPr>
            <a:spLocks noGrp="1" noChangeArrowheads="1"/>
          </p:cNvSpPr>
          <p:nvPr>
            <p:ph type="body" idx="1"/>
          </p:nvPr>
        </p:nvSpPr>
        <p:spPr>
          <a:xfrm>
            <a:off x="609600" y="1905000"/>
            <a:ext cx="8001000" cy="4114800"/>
          </a:xfrm>
        </p:spPr>
        <p:txBody>
          <a:bodyPr/>
          <a:lstStyle/>
          <a:p>
            <a:pPr eaLnBrk="1" hangingPunct="1">
              <a:buFont typeface="Wingdings" pitchFamily="2" charset="2"/>
              <a:buNone/>
              <a:defRPr/>
            </a:pPr>
            <a:r>
              <a:rPr lang="en-US" sz="2400" b="1" dirty="0">
                <a:ea typeface="+mn-ea"/>
              </a:rPr>
              <a:t>Algorithm </a:t>
            </a:r>
            <a:r>
              <a:rPr lang="en-US" sz="2400" dirty="0">
                <a:ea typeface="+mn-ea"/>
              </a:rPr>
              <a:t>get(k):</a:t>
            </a:r>
          </a:p>
          <a:p>
            <a:pPr eaLnBrk="1" hangingPunct="1">
              <a:buFont typeface="Wingdings" pitchFamily="2" charset="2"/>
              <a:buNone/>
              <a:defRPr/>
            </a:pPr>
            <a:r>
              <a:rPr lang="en-US" sz="2400" dirty="0">
                <a:ea typeface="+mn-ea"/>
              </a:rPr>
              <a:t>	B = </a:t>
            </a:r>
            <a:r>
              <a:rPr lang="en-US" sz="2400" dirty="0" err="1">
                <a:ea typeface="+mn-ea"/>
              </a:rPr>
              <a:t>S.positions</a:t>
            </a:r>
            <a:r>
              <a:rPr lang="en-US" sz="2400" dirty="0">
                <a:ea typeface="+mn-ea"/>
              </a:rPr>
              <a:t>() </a:t>
            </a:r>
            <a:r>
              <a:rPr lang="en-US" sz="2400" dirty="0">
                <a:solidFill>
                  <a:schemeClr val="bg2">
                    <a:lumMod val="90000"/>
                  </a:schemeClr>
                </a:solidFill>
                <a:ea typeface="+mn-ea"/>
              </a:rPr>
              <a:t>{B is an iterator of the positions in S}</a:t>
            </a:r>
            <a:endParaRPr lang="en-US" sz="2400" b="1" dirty="0">
              <a:solidFill>
                <a:schemeClr val="bg2">
                  <a:lumMod val="90000"/>
                </a:schemeClr>
              </a:solidFill>
              <a:ea typeface="+mn-ea"/>
            </a:endParaRPr>
          </a:p>
          <a:p>
            <a:pPr eaLnBrk="1" hangingPunct="1">
              <a:buFont typeface="Wingdings" pitchFamily="2" charset="2"/>
              <a:buNone/>
              <a:defRPr/>
            </a:pPr>
            <a:r>
              <a:rPr lang="en-US" sz="2400" b="1" dirty="0">
                <a:ea typeface="+mn-ea"/>
              </a:rPr>
              <a:t>	while </a:t>
            </a:r>
            <a:r>
              <a:rPr lang="en-US" sz="2400" dirty="0" err="1">
                <a:ea typeface="+mn-ea"/>
              </a:rPr>
              <a:t>B.hasNext</a:t>
            </a:r>
            <a:r>
              <a:rPr lang="en-US" sz="2400" dirty="0">
                <a:ea typeface="+mn-ea"/>
              </a:rPr>
              <a:t>() </a:t>
            </a:r>
            <a:r>
              <a:rPr lang="en-US" sz="2400" b="1" dirty="0">
                <a:ea typeface="+mn-ea"/>
              </a:rPr>
              <a:t>do</a:t>
            </a:r>
          </a:p>
          <a:p>
            <a:pPr eaLnBrk="1" hangingPunct="1">
              <a:buFont typeface="Wingdings" pitchFamily="2" charset="2"/>
              <a:buNone/>
              <a:defRPr/>
            </a:pPr>
            <a:r>
              <a:rPr lang="en-US" sz="2400" dirty="0">
                <a:ea typeface="+mn-ea"/>
              </a:rPr>
              <a:t>		p = </a:t>
            </a:r>
            <a:r>
              <a:rPr lang="en-US" sz="2400" dirty="0" err="1">
                <a:ea typeface="+mn-ea"/>
              </a:rPr>
              <a:t>B.next</a:t>
            </a:r>
            <a:r>
              <a:rPr lang="en-US" sz="2400" dirty="0">
                <a:ea typeface="+mn-ea"/>
              </a:rPr>
              <a:t>()	</a:t>
            </a:r>
            <a:r>
              <a:rPr lang="en-US" sz="2400" dirty="0">
                <a:solidFill>
                  <a:schemeClr val="bg2">
                    <a:lumMod val="90000"/>
                  </a:schemeClr>
                </a:solidFill>
                <a:ea typeface="+mn-ea"/>
              </a:rPr>
              <a:t> { the next position in B }</a:t>
            </a:r>
          </a:p>
          <a:p>
            <a:pPr eaLnBrk="1" hangingPunct="1">
              <a:buFont typeface="Wingdings" pitchFamily="2" charset="2"/>
              <a:buNone/>
              <a:defRPr/>
            </a:pPr>
            <a:r>
              <a:rPr lang="en-US" sz="2400" b="1" dirty="0">
                <a:ea typeface="+mn-ea"/>
              </a:rPr>
              <a:t>		if </a:t>
            </a:r>
            <a:r>
              <a:rPr lang="en-US" sz="2400" dirty="0" err="1">
                <a:ea typeface="+mn-ea"/>
              </a:rPr>
              <a:t>p.element</a:t>
            </a:r>
            <a:r>
              <a:rPr lang="en-US" sz="2400" dirty="0">
                <a:ea typeface="+mn-ea"/>
              </a:rPr>
              <a:t>().</a:t>
            </a:r>
            <a:r>
              <a:rPr lang="en-US" sz="2400" dirty="0" err="1">
                <a:ea typeface="+mn-ea"/>
              </a:rPr>
              <a:t>getKey</a:t>
            </a:r>
            <a:r>
              <a:rPr lang="en-US" sz="2400" dirty="0">
                <a:ea typeface="+mn-ea"/>
              </a:rPr>
              <a:t>() = k	</a:t>
            </a:r>
            <a:r>
              <a:rPr lang="en-US" sz="2400" b="1" dirty="0">
                <a:ea typeface="+mn-ea"/>
              </a:rPr>
              <a:t>then</a:t>
            </a:r>
          </a:p>
          <a:p>
            <a:pPr eaLnBrk="1" hangingPunct="1">
              <a:buFont typeface="Wingdings" pitchFamily="2" charset="2"/>
              <a:buNone/>
              <a:defRPr/>
            </a:pPr>
            <a:r>
              <a:rPr lang="en-US" sz="2400" b="1" dirty="0">
                <a:ea typeface="+mn-ea"/>
              </a:rPr>
              <a:t>			return </a:t>
            </a:r>
            <a:r>
              <a:rPr lang="en-US" sz="2400" dirty="0" err="1">
                <a:ea typeface="+mn-ea"/>
              </a:rPr>
              <a:t>p.element</a:t>
            </a:r>
            <a:r>
              <a:rPr lang="en-US" sz="2400" dirty="0">
                <a:ea typeface="+mn-ea"/>
              </a:rPr>
              <a:t>().</a:t>
            </a:r>
            <a:r>
              <a:rPr lang="en-US" sz="2400" dirty="0" err="1">
                <a:ea typeface="+mn-ea"/>
              </a:rPr>
              <a:t>getValue</a:t>
            </a:r>
            <a:r>
              <a:rPr lang="en-US" sz="2400" dirty="0">
                <a:ea typeface="+mn-ea"/>
              </a:rPr>
              <a:t>()</a:t>
            </a:r>
          </a:p>
          <a:p>
            <a:pPr eaLnBrk="1" hangingPunct="1">
              <a:buFont typeface="Wingdings" pitchFamily="2" charset="2"/>
              <a:buNone/>
              <a:defRPr/>
            </a:pPr>
            <a:r>
              <a:rPr lang="en-US" sz="2400" b="1" dirty="0">
                <a:ea typeface="+mn-ea"/>
              </a:rPr>
              <a:t>	return null </a:t>
            </a:r>
            <a:r>
              <a:rPr lang="en-US" sz="2400" dirty="0">
                <a:solidFill>
                  <a:schemeClr val="bg2">
                    <a:lumMod val="90000"/>
                  </a:schemeClr>
                </a:solidFill>
                <a:ea typeface="+mn-ea"/>
              </a:rPr>
              <a:t>{there is no entry with key equal to k}</a:t>
            </a:r>
          </a:p>
        </p:txBody>
      </p:sp>
      <p:sp>
        <p:nvSpPr>
          <p:cNvPr id="8198" name="Date Placeholder 5"/>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Maps</a:t>
            </a:r>
          </a:p>
        </p:txBody>
      </p:sp>
      <p:sp>
        <p:nvSpPr>
          <p:cNvPr id="9219" name="Slide Number Placeholder 5"/>
          <p:cNvSpPr>
            <a:spLocks noGrp="1"/>
          </p:cNvSpPr>
          <p:nvPr>
            <p:ph type="sldNum" sz="quarter" idx="12"/>
          </p:nvPr>
        </p:nvSpPr>
        <p:spPr>
          <a:xfrm>
            <a:off x="6553200" y="62484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2EC26FB-CB90-4044-99EF-C3D02854DE2B}" type="slidenum">
              <a:rPr lang="en-US" sz="1400"/>
              <a:pPr eaLnBrk="1" hangingPunct="1"/>
              <a:t>7</a:t>
            </a:fld>
            <a:endParaRPr lang="en-US" sz="1400"/>
          </a:p>
        </p:txBody>
      </p:sp>
      <p:sp>
        <p:nvSpPr>
          <p:cNvPr id="9220" name="Rectangle 2"/>
          <p:cNvSpPr>
            <a:spLocks noGrp="1" noChangeArrowheads="1"/>
          </p:cNvSpPr>
          <p:nvPr>
            <p:ph type="title"/>
          </p:nvPr>
        </p:nvSpPr>
        <p:spPr/>
        <p:txBody>
          <a:bodyPr/>
          <a:lstStyle/>
          <a:p>
            <a:pPr eaLnBrk="1" hangingPunct="1"/>
            <a:r>
              <a:rPr lang="en-US">
                <a:latin typeface="Tahoma" charset="0"/>
              </a:rPr>
              <a:t>The put(k,v) Algorithm</a:t>
            </a:r>
          </a:p>
        </p:txBody>
      </p:sp>
      <p:sp>
        <p:nvSpPr>
          <p:cNvPr id="155651" name="Rectangle 3" descr="Rectangle: Click to edit Master text styles&#10;Second level&#10;Third level&#10;Fourth level&#10;Fifth level"/>
          <p:cNvSpPr>
            <a:spLocks noGrp="1" noChangeArrowheads="1"/>
          </p:cNvSpPr>
          <p:nvPr>
            <p:ph type="body" idx="1"/>
          </p:nvPr>
        </p:nvSpPr>
        <p:spPr>
          <a:xfrm>
            <a:off x="762000" y="1676400"/>
            <a:ext cx="8001000" cy="4648200"/>
          </a:xfrm>
        </p:spPr>
        <p:txBody>
          <a:bodyPr>
            <a:normAutofit fontScale="92500"/>
          </a:bodyPr>
          <a:lstStyle/>
          <a:p>
            <a:pPr eaLnBrk="1" hangingPunct="1">
              <a:buFont typeface="Wingdings" pitchFamily="2" charset="2"/>
              <a:buNone/>
              <a:defRPr/>
            </a:pPr>
            <a:r>
              <a:rPr lang="en-US" sz="2400" b="1" dirty="0">
                <a:ea typeface="+mn-ea"/>
              </a:rPr>
              <a:t>Algorithm </a:t>
            </a:r>
            <a:r>
              <a:rPr lang="en-US" sz="2400" dirty="0">
                <a:ea typeface="+mn-ea"/>
              </a:rPr>
              <a:t>put(</a:t>
            </a:r>
            <a:r>
              <a:rPr lang="en-US" sz="2400" dirty="0" err="1">
                <a:ea typeface="+mn-ea"/>
              </a:rPr>
              <a:t>k,v</a:t>
            </a:r>
            <a:r>
              <a:rPr lang="en-US" sz="2400" dirty="0">
                <a:ea typeface="+mn-ea"/>
              </a:rPr>
              <a:t>):				</a:t>
            </a:r>
          </a:p>
          <a:p>
            <a:pPr eaLnBrk="1" hangingPunct="1">
              <a:buFont typeface="Wingdings" pitchFamily="2" charset="2"/>
              <a:buNone/>
              <a:defRPr/>
            </a:pPr>
            <a:r>
              <a:rPr lang="en-US" sz="2400" dirty="0">
                <a:ea typeface="+mn-ea"/>
              </a:rPr>
              <a:t>B	= </a:t>
            </a:r>
            <a:r>
              <a:rPr lang="en-US" sz="2400" dirty="0" err="1">
                <a:ea typeface="+mn-ea"/>
              </a:rPr>
              <a:t>S.positions</a:t>
            </a:r>
            <a:r>
              <a:rPr lang="en-US" sz="2400" dirty="0">
                <a:ea typeface="+mn-ea"/>
              </a:rPr>
              <a:t>()		</a:t>
            </a:r>
          </a:p>
          <a:p>
            <a:pPr eaLnBrk="1" hangingPunct="1">
              <a:buFont typeface="Wingdings" pitchFamily="2" charset="2"/>
              <a:buNone/>
              <a:defRPr/>
            </a:pPr>
            <a:r>
              <a:rPr lang="en-US" sz="2400" b="1" dirty="0">
                <a:ea typeface="+mn-ea"/>
              </a:rPr>
              <a:t>while </a:t>
            </a:r>
            <a:r>
              <a:rPr lang="en-US" sz="2400" dirty="0" err="1">
                <a:ea typeface="+mn-ea"/>
              </a:rPr>
              <a:t>B.hasNext</a:t>
            </a:r>
            <a:r>
              <a:rPr lang="en-US" sz="2400" dirty="0">
                <a:ea typeface="+mn-ea"/>
              </a:rPr>
              <a:t>() </a:t>
            </a:r>
            <a:r>
              <a:rPr lang="en-US" sz="2400" b="1" dirty="0">
                <a:ea typeface="+mn-ea"/>
              </a:rPr>
              <a:t>do	</a:t>
            </a:r>
          </a:p>
          <a:p>
            <a:pPr eaLnBrk="1" hangingPunct="1">
              <a:buFont typeface="Wingdings" pitchFamily="2" charset="2"/>
              <a:buNone/>
              <a:defRPr/>
            </a:pPr>
            <a:r>
              <a:rPr lang="en-US" sz="2400" dirty="0">
                <a:ea typeface="+mn-ea"/>
              </a:rPr>
              <a:t>	p = </a:t>
            </a:r>
            <a:r>
              <a:rPr lang="en-US" sz="2400" dirty="0" err="1">
                <a:ea typeface="+mn-ea"/>
              </a:rPr>
              <a:t>B.next</a:t>
            </a:r>
            <a:r>
              <a:rPr lang="en-US" sz="2400" dirty="0">
                <a:ea typeface="+mn-ea"/>
              </a:rPr>
              <a:t>()		</a:t>
            </a:r>
          </a:p>
          <a:p>
            <a:pPr eaLnBrk="1" hangingPunct="1">
              <a:buFont typeface="Wingdings" pitchFamily="2" charset="2"/>
              <a:buNone/>
              <a:defRPr/>
            </a:pPr>
            <a:r>
              <a:rPr lang="en-US" sz="2400" dirty="0">
                <a:ea typeface="+mn-ea"/>
              </a:rPr>
              <a:t>	</a:t>
            </a:r>
            <a:r>
              <a:rPr lang="en-US" sz="2400" b="1" dirty="0">
                <a:ea typeface="+mn-ea"/>
              </a:rPr>
              <a:t>if </a:t>
            </a:r>
            <a:r>
              <a:rPr lang="en-US" sz="2400" dirty="0" err="1">
                <a:ea typeface="+mn-ea"/>
              </a:rPr>
              <a:t>p.element</a:t>
            </a:r>
            <a:r>
              <a:rPr lang="en-US" sz="2400" dirty="0">
                <a:ea typeface="+mn-ea"/>
              </a:rPr>
              <a:t>().</a:t>
            </a:r>
            <a:r>
              <a:rPr lang="en-US" sz="2400" dirty="0" err="1">
                <a:ea typeface="+mn-ea"/>
              </a:rPr>
              <a:t>getKey</a:t>
            </a:r>
            <a:r>
              <a:rPr lang="en-US" sz="2400" dirty="0">
                <a:ea typeface="+mn-ea"/>
              </a:rPr>
              <a:t>() = k  </a:t>
            </a:r>
            <a:r>
              <a:rPr lang="en-US" sz="2400" b="1" dirty="0">
                <a:ea typeface="+mn-ea"/>
              </a:rPr>
              <a:t>then	</a:t>
            </a:r>
            <a:r>
              <a:rPr lang="en-US" sz="2400" dirty="0">
                <a:ea typeface="+mn-ea"/>
              </a:rPr>
              <a:t>	</a:t>
            </a:r>
          </a:p>
          <a:p>
            <a:pPr eaLnBrk="1" hangingPunct="1">
              <a:buFont typeface="Wingdings" pitchFamily="2" charset="2"/>
              <a:buNone/>
              <a:defRPr/>
            </a:pPr>
            <a:r>
              <a:rPr lang="en-US" sz="2400" dirty="0">
                <a:ea typeface="+mn-ea"/>
              </a:rPr>
              <a:t>		t = </a:t>
            </a:r>
            <a:r>
              <a:rPr lang="en-US" sz="2400" dirty="0" err="1">
                <a:ea typeface="+mn-ea"/>
              </a:rPr>
              <a:t>p.element</a:t>
            </a:r>
            <a:r>
              <a:rPr lang="en-US" sz="2400" dirty="0">
                <a:ea typeface="+mn-ea"/>
              </a:rPr>
              <a:t>().</a:t>
            </a:r>
            <a:r>
              <a:rPr lang="en-US" sz="2400" dirty="0" err="1">
                <a:ea typeface="+mn-ea"/>
              </a:rPr>
              <a:t>getValue</a:t>
            </a:r>
            <a:r>
              <a:rPr lang="en-US" sz="2400" dirty="0">
                <a:ea typeface="+mn-ea"/>
              </a:rPr>
              <a:t>()	</a:t>
            </a:r>
          </a:p>
          <a:p>
            <a:pPr eaLnBrk="1" hangingPunct="1">
              <a:buFont typeface="Wingdings" pitchFamily="2" charset="2"/>
              <a:buNone/>
              <a:defRPr/>
            </a:pPr>
            <a:r>
              <a:rPr lang="en-US" sz="2400" dirty="0">
                <a:ea typeface="+mn-ea"/>
              </a:rPr>
              <a:t>		</a:t>
            </a:r>
            <a:r>
              <a:rPr lang="en-US" sz="2400" dirty="0" err="1">
                <a:ea typeface="+mn-ea"/>
              </a:rPr>
              <a:t>S.set</a:t>
            </a:r>
            <a:r>
              <a:rPr lang="en-US" sz="2400" dirty="0">
                <a:ea typeface="+mn-ea"/>
              </a:rPr>
              <a:t>(p,(</a:t>
            </a:r>
            <a:r>
              <a:rPr lang="en-US" sz="2400" dirty="0" err="1">
                <a:ea typeface="+mn-ea"/>
              </a:rPr>
              <a:t>k,v</a:t>
            </a:r>
            <a:r>
              <a:rPr lang="en-US" sz="2400" dirty="0">
                <a:ea typeface="+mn-ea"/>
              </a:rPr>
              <a:t>))	</a:t>
            </a:r>
          </a:p>
          <a:p>
            <a:pPr eaLnBrk="1" hangingPunct="1">
              <a:buFont typeface="Wingdings" pitchFamily="2" charset="2"/>
              <a:buNone/>
              <a:defRPr/>
            </a:pPr>
            <a:r>
              <a:rPr lang="en-US" sz="2400" dirty="0">
                <a:ea typeface="+mn-ea"/>
              </a:rPr>
              <a:t>		</a:t>
            </a:r>
            <a:r>
              <a:rPr lang="en-US" sz="2400" b="1" dirty="0">
                <a:ea typeface="+mn-ea"/>
              </a:rPr>
              <a:t>return </a:t>
            </a:r>
            <a:r>
              <a:rPr lang="en-US" sz="2400" dirty="0">
                <a:ea typeface="+mn-ea"/>
              </a:rPr>
              <a:t>t	</a:t>
            </a:r>
            <a:r>
              <a:rPr lang="en-US" sz="2400" dirty="0">
                <a:solidFill>
                  <a:schemeClr val="bg2">
                    <a:lumMod val="90000"/>
                  </a:schemeClr>
                </a:solidFill>
                <a:ea typeface="+mn-ea"/>
              </a:rPr>
              <a:t>{return the old value}</a:t>
            </a:r>
            <a:r>
              <a:rPr lang="en-US" sz="2400" dirty="0">
                <a:ea typeface="+mn-ea"/>
              </a:rPr>
              <a:t>	</a:t>
            </a:r>
          </a:p>
          <a:p>
            <a:pPr eaLnBrk="1" hangingPunct="1">
              <a:buFont typeface="Wingdings" pitchFamily="2" charset="2"/>
              <a:buNone/>
              <a:defRPr/>
            </a:pPr>
            <a:r>
              <a:rPr lang="en-US" sz="2400" dirty="0" err="1">
                <a:ea typeface="+mn-ea"/>
              </a:rPr>
              <a:t>S.addLast</a:t>
            </a:r>
            <a:r>
              <a:rPr lang="en-US" sz="2400" dirty="0">
                <a:ea typeface="+mn-ea"/>
              </a:rPr>
              <a:t>((</a:t>
            </a:r>
            <a:r>
              <a:rPr lang="en-US" sz="2400" dirty="0" err="1">
                <a:ea typeface="+mn-ea"/>
              </a:rPr>
              <a:t>k,v</a:t>
            </a:r>
            <a:r>
              <a:rPr lang="en-US" sz="2400" dirty="0">
                <a:ea typeface="+mn-ea"/>
              </a:rPr>
              <a:t>))			</a:t>
            </a:r>
          </a:p>
          <a:p>
            <a:pPr eaLnBrk="1" hangingPunct="1">
              <a:buFont typeface="Wingdings" pitchFamily="2" charset="2"/>
              <a:buNone/>
              <a:defRPr/>
            </a:pPr>
            <a:r>
              <a:rPr lang="en-US" sz="2400" dirty="0">
                <a:ea typeface="+mn-ea"/>
              </a:rPr>
              <a:t>n = n + 1 	</a:t>
            </a:r>
            <a:r>
              <a:rPr lang="en-US" sz="2400" dirty="0">
                <a:solidFill>
                  <a:schemeClr val="bg2">
                    <a:lumMod val="90000"/>
                  </a:schemeClr>
                </a:solidFill>
                <a:ea typeface="+mn-ea"/>
              </a:rPr>
              <a:t>{increment variable storing number of entries}</a:t>
            </a:r>
          </a:p>
          <a:p>
            <a:pPr eaLnBrk="1" hangingPunct="1">
              <a:buFont typeface="Wingdings" pitchFamily="2" charset="2"/>
              <a:buNone/>
              <a:defRPr/>
            </a:pPr>
            <a:r>
              <a:rPr lang="en-US" sz="2400" b="1" dirty="0">
                <a:ea typeface="+mn-ea"/>
              </a:rPr>
              <a:t>return null	</a:t>
            </a:r>
            <a:r>
              <a:rPr lang="en-US" sz="2400" dirty="0">
                <a:solidFill>
                  <a:schemeClr val="bg2">
                    <a:lumMod val="90000"/>
                  </a:schemeClr>
                </a:solidFill>
                <a:ea typeface="+mn-ea"/>
              </a:rPr>
              <a:t>{ there was no entry with key equal to k }</a:t>
            </a:r>
            <a:endParaRPr lang="en-US" sz="2000" dirty="0">
              <a:solidFill>
                <a:schemeClr val="bg2">
                  <a:lumMod val="90000"/>
                </a:schemeClr>
              </a:solidFill>
              <a:ea typeface="+mn-ea"/>
            </a:endParaRPr>
          </a:p>
        </p:txBody>
      </p:sp>
      <p:sp>
        <p:nvSpPr>
          <p:cNvPr id="9222" name="Date Placeholder 5"/>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Maps</a:t>
            </a:r>
          </a:p>
        </p:txBody>
      </p:sp>
      <p:sp>
        <p:nvSpPr>
          <p:cNvPr id="10243" name="Slide Number Placeholder 5"/>
          <p:cNvSpPr>
            <a:spLocks noGrp="1"/>
          </p:cNvSpPr>
          <p:nvPr>
            <p:ph type="sldNum" sz="quarter" idx="12"/>
          </p:nvPr>
        </p:nvSpPr>
        <p:spPr>
          <a:xfrm>
            <a:off x="6553200" y="62484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B25DE9A-8E3A-A348-B0F9-1D503C24C740}" type="slidenum">
              <a:rPr lang="en-US" sz="1400"/>
              <a:pPr eaLnBrk="1" hangingPunct="1"/>
              <a:t>8</a:t>
            </a:fld>
            <a:endParaRPr lang="en-US" sz="1400"/>
          </a:p>
        </p:txBody>
      </p:sp>
      <p:sp>
        <p:nvSpPr>
          <p:cNvPr id="10244" name="Rectangle 2"/>
          <p:cNvSpPr>
            <a:spLocks noGrp="1" noChangeArrowheads="1"/>
          </p:cNvSpPr>
          <p:nvPr>
            <p:ph type="title"/>
          </p:nvPr>
        </p:nvSpPr>
        <p:spPr/>
        <p:txBody>
          <a:bodyPr/>
          <a:lstStyle/>
          <a:p>
            <a:pPr eaLnBrk="1" hangingPunct="1"/>
            <a:r>
              <a:rPr lang="en-US" dirty="0">
                <a:latin typeface="Tahoma" charset="0"/>
              </a:rPr>
              <a:t>The remove(k) Algorithm O(n)</a:t>
            </a:r>
          </a:p>
        </p:txBody>
      </p:sp>
      <p:sp>
        <p:nvSpPr>
          <p:cNvPr id="156675" name="Rectangle 3" descr="Rectangle: Click to edit Master text styles&#10;Second level&#10;Third level&#10;Fourth level&#10;Fifth level"/>
          <p:cNvSpPr>
            <a:spLocks noGrp="1" noChangeArrowheads="1"/>
          </p:cNvSpPr>
          <p:nvPr>
            <p:ph type="body" idx="1"/>
          </p:nvPr>
        </p:nvSpPr>
        <p:spPr>
          <a:xfrm>
            <a:off x="609600" y="1905000"/>
            <a:ext cx="8229600" cy="4114800"/>
          </a:xfrm>
        </p:spPr>
        <p:txBody>
          <a:bodyPr/>
          <a:lstStyle/>
          <a:p>
            <a:pPr eaLnBrk="1" hangingPunct="1">
              <a:lnSpc>
                <a:spcPct val="90000"/>
              </a:lnSpc>
              <a:buFont typeface="Wingdings" charset="0"/>
              <a:buNone/>
            </a:pPr>
            <a:r>
              <a:rPr lang="en-US" sz="2400" b="1">
                <a:latin typeface="Tahoma" charset="0"/>
              </a:rPr>
              <a:t>Algorithm </a:t>
            </a:r>
            <a:r>
              <a:rPr lang="en-US" sz="2400">
                <a:latin typeface="Tahoma" charset="0"/>
              </a:rPr>
              <a:t>remove(k):		</a:t>
            </a:r>
          </a:p>
          <a:p>
            <a:pPr eaLnBrk="1" hangingPunct="1">
              <a:lnSpc>
                <a:spcPct val="90000"/>
              </a:lnSpc>
              <a:buFont typeface="Wingdings" charset="0"/>
              <a:buNone/>
            </a:pPr>
            <a:r>
              <a:rPr lang="en-US" sz="2400">
                <a:latin typeface="Tahoma" charset="0"/>
              </a:rPr>
              <a:t>B =S.positions()		</a:t>
            </a:r>
          </a:p>
          <a:p>
            <a:pPr eaLnBrk="1" hangingPunct="1">
              <a:lnSpc>
                <a:spcPct val="90000"/>
              </a:lnSpc>
              <a:buFont typeface="Wingdings" charset="0"/>
              <a:buNone/>
            </a:pPr>
            <a:r>
              <a:rPr lang="en-US" sz="2400" b="1">
                <a:latin typeface="Tahoma" charset="0"/>
              </a:rPr>
              <a:t>while </a:t>
            </a:r>
            <a:r>
              <a:rPr lang="en-US" sz="2400">
                <a:latin typeface="Tahoma" charset="0"/>
              </a:rPr>
              <a:t>B.hasNext() </a:t>
            </a:r>
            <a:r>
              <a:rPr lang="en-US" sz="2400" b="1">
                <a:latin typeface="Tahoma" charset="0"/>
              </a:rPr>
              <a:t>do	</a:t>
            </a:r>
          </a:p>
          <a:p>
            <a:pPr eaLnBrk="1" hangingPunct="1">
              <a:lnSpc>
                <a:spcPct val="90000"/>
              </a:lnSpc>
              <a:buFont typeface="Wingdings" charset="0"/>
              <a:buNone/>
            </a:pPr>
            <a:r>
              <a:rPr lang="en-US" sz="2400">
                <a:latin typeface="Tahoma" charset="0"/>
              </a:rPr>
              <a:t>	p = B.next()		</a:t>
            </a:r>
          </a:p>
          <a:p>
            <a:pPr eaLnBrk="1" hangingPunct="1">
              <a:lnSpc>
                <a:spcPct val="90000"/>
              </a:lnSpc>
              <a:buFont typeface="Wingdings" charset="0"/>
              <a:buNone/>
            </a:pPr>
            <a:r>
              <a:rPr lang="en-US" sz="2400">
                <a:latin typeface="Tahoma" charset="0"/>
              </a:rPr>
              <a:t>	</a:t>
            </a:r>
            <a:r>
              <a:rPr lang="en-US" sz="2400" b="1">
                <a:latin typeface="Tahoma" charset="0"/>
              </a:rPr>
              <a:t>if </a:t>
            </a:r>
            <a:r>
              <a:rPr lang="en-US" sz="2400">
                <a:latin typeface="Tahoma" charset="0"/>
              </a:rPr>
              <a:t>p.element().getKey() = k  </a:t>
            </a:r>
            <a:r>
              <a:rPr lang="en-US" sz="2400" b="1">
                <a:latin typeface="Tahoma" charset="0"/>
              </a:rPr>
              <a:t>then	</a:t>
            </a:r>
            <a:r>
              <a:rPr lang="en-US" sz="2400">
                <a:latin typeface="Tahoma" charset="0"/>
              </a:rPr>
              <a:t>	</a:t>
            </a:r>
          </a:p>
          <a:p>
            <a:pPr eaLnBrk="1" hangingPunct="1">
              <a:lnSpc>
                <a:spcPct val="90000"/>
              </a:lnSpc>
              <a:buFont typeface="Wingdings" charset="0"/>
              <a:buNone/>
            </a:pPr>
            <a:r>
              <a:rPr lang="en-US" sz="2400">
                <a:latin typeface="Tahoma" charset="0"/>
              </a:rPr>
              <a:t>		t = p.element().getValue()		</a:t>
            </a:r>
          </a:p>
          <a:p>
            <a:pPr eaLnBrk="1" hangingPunct="1">
              <a:lnSpc>
                <a:spcPct val="90000"/>
              </a:lnSpc>
              <a:buFont typeface="Wingdings" charset="0"/>
              <a:buNone/>
            </a:pPr>
            <a:r>
              <a:rPr lang="en-US" sz="2400">
                <a:latin typeface="Tahoma" charset="0"/>
              </a:rPr>
              <a:t>		S.remove(p)		</a:t>
            </a:r>
          </a:p>
          <a:p>
            <a:pPr eaLnBrk="1" hangingPunct="1">
              <a:lnSpc>
                <a:spcPct val="90000"/>
              </a:lnSpc>
              <a:buFont typeface="Wingdings" charset="0"/>
              <a:buNone/>
            </a:pPr>
            <a:r>
              <a:rPr lang="en-US" sz="2400">
                <a:latin typeface="Tahoma" charset="0"/>
              </a:rPr>
              <a:t>		n = n – 1 	</a:t>
            </a:r>
            <a:r>
              <a:rPr lang="en-US" sz="2400">
                <a:solidFill>
                  <a:srgbClr val="96A5E2"/>
                </a:solidFill>
                <a:latin typeface="Tahoma" charset="0"/>
              </a:rPr>
              <a:t>{decrement number of entries}</a:t>
            </a:r>
          </a:p>
          <a:p>
            <a:pPr eaLnBrk="1" hangingPunct="1">
              <a:lnSpc>
                <a:spcPct val="90000"/>
              </a:lnSpc>
              <a:buFont typeface="Wingdings" charset="0"/>
              <a:buNone/>
            </a:pPr>
            <a:r>
              <a:rPr lang="en-US" sz="2400">
                <a:latin typeface="Tahoma" charset="0"/>
              </a:rPr>
              <a:t>		</a:t>
            </a:r>
            <a:r>
              <a:rPr lang="en-US" sz="2400" b="1">
                <a:latin typeface="Tahoma" charset="0"/>
              </a:rPr>
              <a:t>return </a:t>
            </a:r>
            <a:r>
              <a:rPr lang="en-US" sz="2400">
                <a:latin typeface="Tahoma" charset="0"/>
              </a:rPr>
              <a:t>t	</a:t>
            </a:r>
            <a:r>
              <a:rPr lang="en-US" sz="2400">
                <a:solidFill>
                  <a:srgbClr val="96A5E2"/>
                </a:solidFill>
                <a:latin typeface="Tahoma" charset="0"/>
              </a:rPr>
              <a:t>{return the removed value}</a:t>
            </a:r>
          </a:p>
          <a:p>
            <a:pPr eaLnBrk="1" hangingPunct="1">
              <a:lnSpc>
                <a:spcPct val="90000"/>
              </a:lnSpc>
              <a:buFont typeface="Wingdings" charset="0"/>
              <a:buNone/>
            </a:pPr>
            <a:r>
              <a:rPr lang="en-US" sz="2400" b="1">
                <a:latin typeface="Tahoma" charset="0"/>
              </a:rPr>
              <a:t>return null		</a:t>
            </a:r>
            <a:r>
              <a:rPr lang="en-US" sz="2400">
                <a:solidFill>
                  <a:srgbClr val="96A5E2"/>
                </a:solidFill>
                <a:latin typeface="Tahoma" charset="0"/>
              </a:rPr>
              <a:t>{there is no entry with key equal to k}</a:t>
            </a:r>
          </a:p>
        </p:txBody>
      </p:sp>
      <p:sp>
        <p:nvSpPr>
          <p:cNvPr id="10246" name="Date Placeholder 5"/>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Maps</a:t>
            </a:r>
          </a:p>
        </p:txBody>
      </p:sp>
      <p:sp>
        <p:nvSpPr>
          <p:cNvPr id="11267" name="Slide Number Placeholder 6"/>
          <p:cNvSpPr>
            <a:spLocks noGrp="1"/>
          </p:cNvSpPr>
          <p:nvPr>
            <p:ph type="sldNum" sz="quarter" idx="12"/>
          </p:nvPr>
        </p:nvSpPr>
        <p:spPr>
          <a:xfrm>
            <a:off x="6553200" y="62484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E3ED8AD-6367-E044-AAB2-FCA430C6AC8E}" type="slidenum">
              <a:rPr lang="en-US" sz="1400"/>
              <a:pPr eaLnBrk="1" hangingPunct="1"/>
              <a:t>9</a:t>
            </a:fld>
            <a:endParaRPr lang="en-US" sz="1400"/>
          </a:p>
        </p:txBody>
      </p:sp>
      <p:sp>
        <p:nvSpPr>
          <p:cNvPr id="11268" name="Rectangle 2"/>
          <p:cNvSpPr>
            <a:spLocks noGrp="1" noChangeArrowheads="1"/>
          </p:cNvSpPr>
          <p:nvPr>
            <p:ph type="title"/>
          </p:nvPr>
        </p:nvSpPr>
        <p:spPr/>
        <p:txBody>
          <a:bodyPr/>
          <a:lstStyle/>
          <a:p>
            <a:pPr eaLnBrk="1" hangingPunct="1"/>
            <a:r>
              <a:rPr lang="en-US" sz="4000">
                <a:latin typeface="Tahoma" charset="0"/>
              </a:rPr>
              <a:t>Performance of a List-Based Map</a:t>
            </a:r>
          </a:p>
        </p:txBody>
      </p:sp>
      <p:sp>
        <p:nvSpPr>
          <p:cNvPr id="11269" name="Rectangle 3" descr="Rectangle: Click to edit Master text styles&#10;Second level&#10;Third level&#10;Fourth level&#10;Fifth level"/>
          <p:cNvSpPr>
            <a:spLocks noGrp="1" noChangeArrowheads="1"/>
          </p:cNvSpPr>
          <p:nvPr>
            <p:ph type="body" sz="half" idx="1"/>
          </p:nvPr>
        </p:nvSpPr>
        <p:spPr>
          <a:xfrm>
            <a:off x="838200" y="1752600"/>
            <a:ext cx="7772400" cy="4343400"/>
          </a:xfrm>
        </p:spPr>
        <p:txBody>
          <a:bodyPr/>
          <a:lstStyle/>
          <a:p>
            <a:pPr eaLnBrk="1" hangingPunct="1"/>
            <a:r>
              <a:rPr lang="en-US" sz="2400">
                <a:latin typeface="Tahoma" charset="0"/>
              </a:rPr>
              <a:t>Performance:</a:t>
            </a:r>
          </a:p>
          <a:p>
            <a:pPr lvl="1" eaLnBrk="1" hangingPunct="1"/>
            <a:r>
              <a:rPr lang="en-US" sz="2000">
                <a:solidFill>
                  <a:schemeClr val="tx2"/>
                </a:solidFill>
                <a:latin typeface="Tahoma" charset="0"/>
              </a:rPr>
              <a:t>put</a:t>
            </a:r>
            <a:r>
              <a:rPr lang="en-US" sz="2000">
                <a:latin typeface="Tahoma" charset="0"/>
              </a:rPr>
              <a:t> takes </a:t>
            </a:r>
            <a:r>
              <a:rPr lang="en-US" sz="2000" b="1" i="1">
                <a:latin typeface="Times New Roman" charset="0"/>
              </a:rPr>
              <a:t>O</a:t>
            </a:r>
            <a:r>
              <a:rPr lang="en-US" sz="2000">
                <a:latin typeface="Times New Roman" charset="0"/>
              </a:rPr>
              <a:t>(1)</a:t>
            </a:r>
            <a:r>
              <a:rPr lang="en-US" sz="2000">
                <a:latin typeface="Tahoma" charset="0"/>
              </a:rPr>
              <a:t> time since we can insert the new item at the beginning or at the end of the sequence</a:t>
            </a:r>
            <a:endParaRPr lang="en-US">
              <a:latin typeface="Tahoma" charset="0"/>
            </a:endParaRPr>
          </a:p>
          <a:p>
            <a:pPr lvl="1" eaLnBrk="1" hangingPunct="1"/>
            <a:r>
              <a:rPr lang="en-US" sz="2000">
                <a:solidFill>
                  <a:schemeClr val="tx2"/>
                </a:solidFill>
                <a:latin typeface="Tahoma" charset="0"/>
              </a:rPr>
              <a:t>get</a:t>
            </a:r>
            <a:r>
              <a:rPr lang="en-US" sz="2000">
                <a:latin typeface="Tahoma" charset="0"/>
              </a:rPr>
              <a:t> and </a:t>
            </a:r>
            <a:r>
              <a:rPr lang="en-US" sz="2000">
                <a:solidFill>
                  <a:schemeClr val="tx2"/>
                </a:solidFill>
                <a:latin typeface="Tahoma" charset="0"/>
              </a:rPr>
              <a:t>remove </a:t>
            </a:r>
            <a:r>
              <a:rPr lang="en-US" sz="2000">
                <a:latin typeface="Tahoma" charset="0"/>
              </a:rPr>
              <a:t>take </a:t>
            </a:r>
            <a:r>
              <a:rPr lang="en-US" sz="2000" b="1" i="1">
                <a:latin typeface="Times New Roman" charset="0"/>
              </a:rPr>
              <a:t>O</a:t>
            </a:r>
            <a:r>
              <a:rPr lang="en-US" sz="2000">
                <a:latin typeface="Times New Roman" charset="0"/>
              </a:rPr>
              <a:t>(</a:t>
            </a:r>
            <a:r>
              <a:rPr lang="en-US" sz="2000" b="1" i="1">
                <a:latin typeface="Times New Roman" charset="0"/>
              </a:rPr>
              <a:t>n</a:t>
            </a:r>
            <a:r>
              <a:rPr lang="en-US" sz="2000">
                <a:latin typeface="Times New Roman" charset="0"/>
              </a:rPr>
              <a:t>)</a:t>
            </a:r>
            <a:r>
              <a:rPr lang="en-US" sz="2000">
                <a:latin typeface="Tahoma" charset="0"/>
              </a:rPr>
              <a:t> time since in the worst case (the item is not found) we traverse the entire sequence to look for an item with the given key</a:t>
            </a:r>
          </a:p>
          <a:p>
            <a:pPr eaLnBrk="1" hangingPunct="1"/>
            <a:r>
              <a:rPr lang="en-US" sz="2400">
                <a:latin typeface="Tahoma" charset="0"/>
              </a:rPr>
              <a:t>The unsorted list implementation is effective only for maps of small size or for maps in which puts are the most common operations, while searches and removals are rarely performed (e.g., historical record of logins to a workstation)</a:t>
            </a:r>
          </a:p>
        </p:txBody>
      </p:sp>
      <p:sp>
        <p:nvSpPr>
          <p:cNvPr id="11270" name="Date Placeholder 5"/>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10297</TotalTime>
  <Words>1258</Words>
  <Application>Microsoft Macintosh PowerPoint</Application>
  <PresentationFormat>On-screen Show (4:3)</PresentationFormat>
  <Paragraphs>128</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Tahoma</vt:lpstr>
      <vt:lpstr>Times New Roman</vt:lpstr>
      <vt:lpstr>Wingdings</vt:lpstr>
      <vt:lpstr>Blueprint</vt:lpstr>
      <vt:lpstr>Maps</vt:lpstr>
      <vt:lpstr>Maps</vt:lpstr>
      <vt:lpstr>The Map ADT</vt:lpstr>
      <vt:lpstr>Example</vt:lpstr>
      <vt:lpstr>A Simple List-Based Map</vt:lpstr>
      <vt:lpstr>The get(k) Algorithm O(n)</vt:lpstr>
      <vt:lpstr>The put(k,v) Algorithm</vt:lpstr>
      <vt:lpstr>The remove(k) Algorithm O(n)</vt:lpstr>
      <vt:lpstr>Performance of a List-Based Map</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cavidan yakupoglu</cp:lastModifiedBy>
  <cp:revision>887</cp:revision>
  <cp:lastPrinted>2014-03-20T01:20:42Z</cp:lastPrinted>
  <dcterms:created xsi:type="dcterms:W3CDTF">2002-01-21T02:22:10Z</dcterms:created>
  <dcterms:modified xsi:type="dcterms:W3CDTF">2024-01-04T09:10:13Z</dcterms:modified>
</cp:coreProperties>
</file>