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6F0A0-CB27-BD08-623E-0B6F14A14945}" v="74" dt="2021-07-25T13:27:24.476"/>
    <p1510:client id="{A08147F9-2F26-4A11-A0F6-9428A31BAD06}" v="1494" dt="2021-07-25T11:00:57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9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8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0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7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9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r" defTabSz="914400" rtl="0" eaLnBrk="1" latinLnBrk="0" hangingPunct="1">
        <a:lnSpc>
          <a:spcPct val="125000"/>
        </a:lnSpc>
        <a:spcBef>
          <a:spcPct val="0"/>
        </a:spcBef>
        <a:buNone/>
        <a:defRPr sz="4000" b="1" kern="1200" spc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20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Autofit/>
          </a:bodyPr>
          <a:lstStyle/>
          <a:p>
            <a:pPr algn="r"/>
            <a:r>
              <a:rPr lang="en-US" sz="3600" spc="150" dirty="0" err="1">
                <a:ea typeface="+mn-lt"/>
                <a:cs typeface="+mn-lt"/>
              </a:rPr>
              <a:t>משחק</a:t>
            </a:r>
            <a:r>
              <a:rPr lang="en-US" sz="3600" spc="150" dirty="0">
                <a:ea typeface="+mn-lt"/>
                <a:cs typeface="+mn-lt"/>
              </a:rPr>
              <a:t> </a:t>
            </a:r>
            <a:r>
              <a:rPr lang="en-US" sz="3600" spc="150" dirty="0" err="1">
                <a:ea typeface="+mn-lt"/>
                <a:cs typeface="+mn-lt"/>
              </a:rPr>
              <a:t>טריוויה</a:t>
            </a:r>
            <a:r>
              <a:rPr lang="en-US" sz="3600" spc="150" dirty="0">
                <a:ea typeface="+mn-lt"/>
                <a:cs typeface="+mn-lt"/>
              </a:rPr>
              <a:t> </a:t>
            </a:r>
            <a:r>
              <a:rPr lang="en-US" sz="3600" spc="150" dirty="0" err="1">
                <a:ea typeface="+mn-lt"/>
                <a:cs typeface="+mn-lt"/>
              </a:rPr>
              <a:t>חוויתי</a:t>
            </a:r>
            <a:r>
              <a:rPr lang="en-US" sz="3600" spc="150" dirty="0">
                <a:ea typeface="+mn-lt"/>
                <a:cs typeface="+mn-lt"/>
              </a:rPr>
              <a:t> </a:t>
            </a:r>
            <a:endParaRPr lang="he-IL" sz="3600" dirty="0">
              <a:cs typeface="David"/>
            </a:endParaRPr>
          </a:p>
        </p:txBody>
      </p:sp>
      <p:pic>
        <p:nvPicPr>
          <p:cNvPr id="4" name="Picture 3" descr="Frågetecken på grön pastellbakgrund">
            <a:extLst>
              <a:ext uri="{FF2B5EF4-FFF2-40B4-BE49-F238E27FC236}">
                <a16:creationId xmlns:a16="http://schemas.microsoft.com/office/drawing/2014/main" id="{A507C203-3EE1-4A23-8940-73FCD3898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3" r="3" b="3"/>
          <a:stretch/>
        </p:blipFill>
        <p:spPr>
          <a:xfrm>
            <a:off x="6507841" y="1295962"/>
            <a:ext cx="3876215" cy="426607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1E76A-9EC9-40DF-A721-4F762A4C4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47" y="1083406"/>
            <a:ext cx="29051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0F6C065-3937-493E-B2FF-985F13DBA0F0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pc="150" dirty="0" err="1">
                <a:ea typeface="+mn-lt"/>
                <a:cs typeface="+mn-lt"/>
              </a:rPr>
              <a:t>על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המשחק</a:t>
            </a:r>
            <a:r>
              <a:rPr lang="en-US" spc="150" dirty="0">
                <a:ea typeface="+mn-lt"/>
                <a:cs typeface="+mn-lt"/>
              </a:rPr>
              <a:t>:  </a:t>
            </a:r>
            <a:endParaRPr lang="he-IL" dirty="0"/>
          </a:p>
          <a:p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Qwhiz</a:t>
            </a:r>
            <a:r>
              <a:rPr lang="en-US" spc="150" dirty="0">
                <a:ea typeface="+mn-lt"/>
                <a:cs typeface="+mn-lt"/>
              </a:rPr>
              <a:t>    </a:t>
            </a:r>
            <a:r>
              <a:rPr lang="en-US" spc="150" dirty="0" err="1">
                <a:ea typeface="+mn-lt"/>
                <a:cs typeface="+mn-lt"/>
              </a:rPr>
              <a:t>הוא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משחק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טריוויה</a:t>
            </a:r>
            <a:r>
              <a:rPr lang="he-IL" spc="150" dirty="0">
                <a:ea typeface="+mn-lt"/>
                <a:cs typeface="+mn-lt"/>
              </a:rPr>
              <a:t> המהווה דריסת רגל עולם הפיתוח בצד לקוח</a:t>
            </a:r>
            <a:r>
              <a:rPr lang="en-US" spc="150" dirty="0">
                <a:ea typeface="+mn-lt"/>
                <a:cs typeface="+mn-lt"/>
              </a:rPr>
              <a:t>,</a:t>
            </a:r>
            <a:r>
              <a:rPr lang="en-US" spc="150" dirty="0" err="1">
                <a:ea typeface="+mn-lt"/>
                <a:cs typeface="+mn-lt"/>
              </a:rPr>
              <a:t>המשחק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מאפשר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בחירה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של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רמות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קושי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לשאלות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ומאפשר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למידה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ותרגול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של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השפה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האנגלית</a:t>
            </a:r>
            <a:r>
              <a:rPr lang="en-US" spc="150" dirty="0">
                <a:ea typeface="+mn-lt"/>
                <a:cs typeface="+mn-lt"/>
              </a:rPr>
              <a:t>  </a:t>
            </a:r>
            <a:r>
              <a:rPr lang="he-IL" spc="150" dirty="0" err="1">
                <a:ea typeface="+mn-lt"/>
                <a:cs typeface="+mn-lt"/>
              </a:rPr>
              <a:t>מכייון</a:t>
            </a:r>
            <a:r>
              <a:rPr lang="he-IL" spc="150" dirty="0">
                <a:ea typeface="+mn-lt"/>
                <a:cs typeface="+mn-lt"/>
              </a:rPr>
              <a:t> שהשאלות באנגלית – חלק באנגלית קלה וחלק ברמות יותר גבוהות.</a:t>
            </a:r>
            <a:endParaRPr lang="en-US" dirty="0">
              <a:cs typeface="David"/>
            </a:endParaRPr>
          </a:p>
          <a:p>
            <a:r>
              <a:rPr lang="en-US" spc="150" dirty="0" err="1">
                <a:ea typeface="+mn-lt"/>
                <a:cs typeface="+mn-lt"/>
              </a:rPr>
              <a:t>והגדלת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הידע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הכללי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של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המשתמש,קהל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היעד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של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המשחק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הוא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ילדים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ובוגרים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כאחד</a:t>
            </a:r>
            <a:r>
              <a:rPr lang="en-US" spc="150" dirty="0">
                <a:ea typeface="+mn-lt"/>
                <a:cs typeface="+mn-lt"/>
              </a:rPr>
              <a:t>.</a:t>
            </a:r>
            <a:endParaRPr lang="en-US" dirty="0">
              <a:cs typeface="David"/>
            </a:endParaRPr>
          </a:p>
          <a:p>
            <a:r>
              <a:rPr lang="en-US" dirty="0" err="1">
                <a:cs typeface="David"/>
              </a:rPr>
              <a:t>סרטון</a:t>
            </a:r>
            <a:r>
              <a:rPr lang="en-US" dirty="0">
                <a:cs typeface="David"/>
              </a:rPr>
              <a:t> </a:t>
            </a:r>
            <a:r>
              <a:rPr lang="en-US" dirty="0" err="1">
                <a:cs typeface="David"/>
              </a:rPr>
              <a:t>הד</a:t>
            </a:r>
            <a:r>
              <a:rPr lang="he-IL" dirty="0">
                <a:cs typeface="David"/>
              </a:rPr>
              <a:t>גמה מצורף בתיקיה.</a:t>
            </a:r>
            <a:endParaRPr lang="en-US" dirty="0">
              <a:cs typeface="David"/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dirty="0">
              <a:solidFill>
                <a:srgbClr val="000000"/>
              </a:solidFill>
              <a:cs typeface="David"/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180716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2A1669F-66CF-48F1-A76B-5EB2866C1838}"/>
              </a:ext>
            </a:extLst>
          </p:cNvPr>
          <p:cNvSpPr txBox="1"/>
          <p:nvPr/>
        </p:nvSpPr>
        <p:spPr>
          <a:xfrm>
            <a:off x="4256183" y="134037"/>
            <a:ext cx="3404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תרשים זרימה ומסכים של משחק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C55B07C-5F1B-4CF0-A341-68679D53594D}"/>
              </a:ext>
            </a:extLst>
          </p:cNvPr>
          <p:cNvSpPr txBox="1"/>
          <p:nvPr/>
        </p:nvSpPr>
        <p:spPr>
          <a:xfrm>
            <a:off x="1850834" y="79504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>
                <a:cs typeface="David"/>
              </a:rPr>
              <a:t> 1</a:t>
            </a:r>
            <a:endParaRPr lang="he-IL" dirty="0">
              <a:cs typeface="David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0BEDCB2-C6A9-4802-B0CB-169AC4DE41F8}"/>
              </a:ext>
            </a:extLst>
          </p:cNvPr>
          <p:cNvSpPr txBox="1"/>
          <p:nvPr/>
        </p:nvSpPr>
        <p:spPr>
          <a:xfrm>
            <a:off x="5281547" y="7617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2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463F315-4E09-486D-BA32-8251D7BE977A}"/>
              </a:ext>
            </a:extLst>
          </p:cNvPr>
          <p:cNvSpPr txBox="1"/>
          <p:nvPr/>
        </p:nvSpPr>
        <p:spPr>
          <a:xfrm>
            <a:off x="8889957" y="75847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3</a:t>
            </a:r>
          </a:p>
        </p:txBody>
      </p:sp>
      <p:pic>
        <p:nvPicPr>
          <p:cNvPr id="11" name="תמונה 11">
            <a:extLst>
              <a:ext uri="{FF2B5EF4-FFF2-40B4-BE49-F238E27FC236}">
                <a16:creationId xmlns:a16="http://schemas.microsoft.com/office/drawing/2014/main" id="{C2CF9852-077D-4B7C-AD31-BE933CD8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46" y="1123719"/>
            <a:ext cx="2741024" cy="5638799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5C73645-E417-42CE-BB42-2CA9BE28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49" y="1232522"/>
            <a:ext cx="2705478" cy="555385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A9A95077-4CA5-4B27-BDEE-9EBC79F8A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59" y="1123719"/>
            <a:ext cx="289600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55C2200-1703-4ED8-931B-55F566CAA88C}"/>
              </a:ext>
            </a:extLst>
          </p:cNvPr>
          <p:cNvSpPr txBox="1"/>
          <p:nvPr/>
        </p:nvSpPr>
        <p:spPr>
          <a:xfrm>
            <a:off x="1728592" y="70563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4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B8FECE2-C792-491F-8AB4-66DD35FB9A70}"/>
              </a:ext>
            </a:extLst>
          </p:cNvPr>
          <p:cNvSpPr txBox="1"/>
          <p:nvPr/>
        </p:nvSpPr>
        <p:spPr>
          <a:xfrm>
            <a:off x="4982097" y="73368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5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578D5D8-8999-47F5-8E50-99067985CEDA}"/>
              </a:ext>
            </a:extLst>
          </p:cNvPr>
          <p:cNvSpPr txBox="1"/>
          <p:nvPr/>
        </p:nvSpPr>
        <p:spPr>
          <a:xfrm>
            <a:off x="8955849" y="74086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6</a:t>
            </a:r>
          </a:p>
        </p:txBody>
      </p:sp>
      <p:pic>
        <p:nvPicPr>
          <p:cNvPr id="9" name="תמונה 9" descr="תמונה שמכילה טקסט, אלקטרוניקה&#10;&#10;התיאור נוצר באופן אוטומטי">
            <a:extLst>
              <a:ext uri="{FF2B5EF4-FFF2-40B4-BE49-F238E27FC236}">
                <a16:creationId xmlns:a16="http://schemas.microsoft.com/office/drawing/2014/main" id="{3F03C107-5FA1-4A81-BBDE-2255F433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972" y="1068636"/>
            <a:ext cx="2670945" cy="540928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861D733-42FC-4A13-BB0F-37C94B25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6" y="937596"/>
            <a:ext cx="2629267" cy="567769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7937E5A9-433E-4651-A617-3D87748AA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478" y="1103018"/>
            <a:ext cx="2648320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2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72C4BDF-226E-4DB4-B5CE-2B790581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5" y="888452"/>
            <a:ext cx="2610752" cy="537833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5FD7B41-40F6-4F5C-8926-70CFEB9E5C84}"/>
              </a:ext>
            </a:extLst>
          </p:cNvPr>
          <p:cNvSpPr txBox="1"/>
          <p:nvPr/>
        </p:nvSpPr>
        <p:spPr>
          <a:xfrm>
            <a:off x="1749287" y="242121"/>
            <a:ext cx="457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7</a:t>
            </a:r>
          </a:p>
          <a:p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88EA59A-50EE-4FAC-A83C-78DD29D8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256" y="800988"/>
            <a:ext cx="2695951" cy="5391902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F2584FBA-6EE4-43DC-9021-A66300A65C61}"/>
              </a:ext>
            </a:extLst>
          </p:cNvPr>
          <p:cNvSpPr txBox="1"/>
          <p:nvPr/>
        </p:nvSpPr>
        <p:spPr>
          <a:xfrm>
            <a:off x="-459187" y="25206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8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7C9DADEA-D223-41F6-8463-A7B071A83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065" y="767352"/>
            <a:ext cx="2867425" cy="5620534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C472209-649E-43F9-873B-56CEFC082FC4}"/>
              </a:ext>
            </a:extLst>
          </p:cNvPr>
          <p:cNvSpPr txBox="1"/>
          <p:nvPr/>
        </p:nvSpPr>
        <p:spPr>
          <a:xfrm>
            <a:off x="2313123" y="298126"/>
            <a:ext cx="632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3259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9123031-4E95-4387-88C1-55EFC85B03B5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l" rtl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מחלקות המשחק: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B14B55E-7CC4-4B4F-9B49-2C8E75E96807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MainActivity-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המחלקה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הראשית,אחראית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על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התחלת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המשחק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ובודקת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האם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משתמש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נרשם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בעבר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EndGameActivity-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מציגת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התוצאות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בסיום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המשחק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כסיכום קטן לשחקן, ולאחר לחיצה על סיום מעבירה למסך התוצאות של המשתמש 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GameOptionsActivity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מסך שני של </a:t>
            </a:r>
            <a:r>
              <a:rPr lang="he-IL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המשחק,בו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השחקן בוחר קטגוריה מהקטגוריות המוצעות </a:t>
            </a:r>
            <a:r>
              <a:rPr lang="he-IL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לו,ובוחר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רמת קושי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InGameActivity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המחלקה הראשית של </a:t>
            </a:r>
            <a:r>
              <a:rPr lang="he-IL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המהמשחק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בו נמצא כל הקוד האחראי על ניהול ומהלך המשחק.- 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QuestionObject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מחלקה </a:t>
            </a:r>
            <a:r>
              <a:rPr lang="he-IL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המצייגת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את </a:t>
            </a:r>
            <a:r>
              <a:rPr lang="he-IL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אוביקט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השאלה לפיו במהלך המשחק מתנהלים בשיתוף פעולה עם השאלות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והתשובות, בחירת שאלה ההבאה</a:t>
            </a:r>
            <a:b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בדיקה אם יש שאלות הבאות, בדיקה עם שאלה נכונה מול בסיס הנתונים קבצי ה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json-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מסך המציג את </a:t>
            </a:r>
            <a:r>
              <a:rPr lang="he-IL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התוצואות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וסיכום תוצאות המשחקים עד עכשיו, ומציין זמן ניקוד קטגוריה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ScoreActivity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score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e-IL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אויבקט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של תוצאה יחידה של השחקן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ScoresAdapter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המחלקה המתאמת, מחברת ומציגה את נתוני התוצאות על גבי המסך </a:t>
            </a:r>
            <a:r>
              <a:rPr lang="he-IL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וה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RECYCLER VIEW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SignUpActivity-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הרשמת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המשתמש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בכניסה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הראשונית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מסך חד פעמי של שמופיע במידה וזה כניסה ראשונה למחשק בו המשתמש מכניס את שמו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SplashActivity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מסך ראשוני שעולה על לפי ה-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מעין כניסה מרעננת וכיפית של כמה שניות עם אנימציה קלילה לחוויה נעימה ולא נחיתה "קשה" ישירות למסך המשחק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6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D820EF9-6C02-437D-B859-C563D6F200FF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ספריות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חיצוניות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Com.airbnb.lottie.LottieAnimationView-אנימציות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ומעברים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ספרייה נוספת שעובדת עם קבצי </a:t>
            </a:r>
            <a:r>
              <a:rPr lang="he-IL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ג'סון</a:t>
            </a:r>
            <a:r>
              <a:rPr lang="he-IL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בעיקר לשם המרת מערך התוצאות ושמירתם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gson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e-IL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Com.fasterxml.jackson.databind.ObjectMapper-קריאה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וכתיבה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של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json</a:t>
            </a: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Com.github.clans.fab.FloatingActionButton-אחראית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על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כפתורים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של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תפריט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צף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Com.github.clans.fab.FloatingActionMenu-תפריט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צף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3573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David"/>
        <a:ea typeface=""/>
        <a:cs typeface=""/>
      </a:majorFont>
      <a:minorFont>
        <a:latin typeface="David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David</vt:lpstr>
      <vt:lpstr>ShojiVTI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/>
  <cp:lastModifiedBy>Tal Hadad</cp:lastModifiedBy>
  <cp:revision>202</cp:revision>
  <dcterms:created xsi:type="dcterms:W3CDTF">2021-07-25T07:15:03Z</dcterms:created>
  <dcterms:modified xsi:type="dcterms:W3CDTF">2022-11-20T18:24:17Z</dcterms:modified>
</cp:coreProperties>
</file>