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C638-38C9-3E1A-4AF5-057619BEB6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E0CFE2-E078-8682-9244-DAC9926D75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FEDC53-007B-07F2-C672-DAAB240BEFEB}"/>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5" name="Footer Placeholder 4">
            <a:extLst>
              <a:ext uri="{FF2B5EF4-FFF2-40B4-BE49-F238E27FC236}">
                <a16:creationId xmlns:a16="http://schemas.microsoft.com/office/drawing/2014/main" id="{04B4B61B-20A9-DE32-ABCC-D6FD283AD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4FBA7-BA73-D149-0169-9F0E8FAC520A}"/>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4004103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EA3-B605-68B0-C3E4-41EAE6D1AE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D8AE9D-70FA-448A-2285-3D2DA4A9C3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2F4FEC-F252-0DDC-9A21-3E72EF8D53F7}"/>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5" name="Footer Placeholder 4">
            <a:extLst>
              <a:ext uri="{FF2B5EF4-FFF2-40B4-BE49-F238E27FC236}">
                <a16:creationId xmlns:a16="http://schemas.microsoft.com/office/drawing/2014/main" id="{985831E5-4A01-73E9-29C9-14EEAA899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E81FE-D8C1-65B8-FE19-63BA5ED09747}"/>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2938635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51A2C-6E64-C77B-238C-A76A69C3F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3F848-1A6C-E214-A633-E926239C03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2013B-2F71-712E-617B-2EB3A5815FBD}"/>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5" name="Footer Placeholder 4">
            <a:extLst>
              <a:ext uri="{FF2B5EF4-FFF2-40B4-BE49-F238E27FC236}">
                <a16:creationId xmlns:a16="http://schemas.microsoft.com/office/drawing/2014/main" id="{E238A0E4-1649-6890-FAB9-15AC5C4C6A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D046F-D5BC-F5C0-92AA-FCA4672B777E}"/>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1258313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E22D-C24B-778F-914C-C802245B1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DBDAD-45FE-A1E2-3E69-0DFB4144C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1CF387-9C21-E9D8-D3F0-22D74F7607A7}"/>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5" name="Footer Placeholder 4">
            <a:extLst>
              <a:ext uri="{FF2B5EF4-FFF2-40B4-BE49-F238E27FC236}">
                <a16:creationId xmlns:a16="http://schemas.microsoft.com/office/drawing/2014/main" id="{84DD0129-DAA6-8802-2653-8A40340E7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EB7C5-7CA7-D830-1AD1-84F2E5B77BD2}"/>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2853747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BA63-6243-C405-BF9F-95DD7B25FE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614DA5-4DD7-2586-E64B-B618227EEB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56E67-52E8-9458-1BCA-1D1D08DBAECB}"/>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5" name="Footer Placeholder 4">
            <a:extLst>
              <a:ext uri="{FF2B5EF4-FFF2-40B4-BE49-F238E27FC236}">
                <a16:creationId xmlns:a16="http://schemas.microsoft.com/office/drawing/2014/main" id="{B4D6EE18-AC96-C24F-D8E7-712A75D965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368F6D-0B2E-4EAA-F363-438FA931C696}"/>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195664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E65F5-EDC3-075D-4B8B-0ED36ECB67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894096-0A4E-70D7-B217-ACF2B8DCE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BE94C9-89DE-5A43-2C61-E5E0BF55A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8358AF-680B-132F-2877-6427349744A1}"/>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6" name="Footer Placeholder 5">
            <a:extLst>
              <a:ext uri="{FF2B5EF4-FFF2-40B4-BE49-F238E27FC236}">
                <a16:creationId xmlns:a16="http://schemas.microsoft.com/office/drawing/2014/main" id="{9F168504-76C9-2B77-0584-A098C49852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570FF-97C3-B143-0F69-D9C306368D28}"/>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3825773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8433-1C15-8C71-372A-0234FCE9E0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B3C4A-3F41-AE77-FF45-28EE781745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9B1D14-1E5E-9E52-CDD8-12D76C7827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1A6ECD-B966-7DAC-4DBE-EF128B58D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166BF0-1230-85FB-60F9-2CC70D2EA8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B6A9EB-C29E-5AEC-A7F0-71551BFC4C44}"/>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8" name="Footer Placeholder 7">
            <a:extLst>
              <a:ext uri="{FF2B5EF4-FFF2-40B4-BE49-F238E27FC236}">
                <a16:creationId xmlns:a16="http://schemas.microsoft.com/office/drawing/2014/main" id="{1A5E90F3-3627-E171-0F3E-1E3FB03DF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B41D5D-3429-6C70-F9CE-C226EE45DBE9}"/>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303556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98F3-26D0-CEC8-1F0D-39817329A1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880986-70B7-39CA-3BE1-0C956D42248D}"/>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4" name="Footer Placeholder 3">
            <a:extLst>
              <a:ext uri="{FF2B5EF4-FFF2-40B4-BE49-F238E27FC236}">
                <a16:creationId xmlns:a16="http://schemas.microsoft.com/office/drawing/2014/main" id="{970DD1EF-3743-EE5B-74BE-2E1CA331C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02DB8B-50B5-A31D-8994-7AB0D7C80A54}"/>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1715102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F4078-1FBE-4F16-492B-FBD13DFA93E2}"/>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3" name="Footer Placeholder 2">
            <a:extLst>
              <a:ext uri="{FF2B5EF4-FFF2-40B4-BE49-F238E27FC236}">
                <a16:creationId xmlns:a16="http://schemas.microsoft.com/office/drawing/2014/main" id="{A11D6AFC-6557-F567-5BAB-5B689585BF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07B29-D6AE-88D6-9196-DB2FAFEC725A}"/>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148975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DB50-2EC6-B5D7-08AA-B5A610D19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BBBBB5-06B4-51CD-3C11-0A342C02A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F59AF2-5F02-67D3-BD0B-E200C3AEF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6E4937-41C6-22BA-2A69-923E972FC1BC}"/>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6" name="Footer Placeholder 5">
            <a:extLst>
              <a:ext uri="{FF2B5EF4-FFF2-40B4-BE49-F238E27FC236}">
                <a16:creationId xmlns:a16="http://schemas.microsoft.com/office/drawing/2014/main" id="{482B0D4E-2F0E-D22D-1340-3EA5625D8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E44DF0-E371-F561-02FA-0303A4EDE2C5}"/>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3148298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6CC9-1C0E-9C79-1058-A9E0D71D5A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984893-03B5-CD30-0558-8CB5315B87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FCFF7-AD80-DD44-1087-0A033592A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DBD2D-EE06-9CA8-57A3-39BC0839DECB}"/>
              </a:ext>
            </a:extLst>
          </p:cNvPr>
          <p:cNvSpPr>
            <a:spLocks noGrp="1"/>
          </p:cNvSpPr>
          <p:nvPr>
            <p:ph type="dt" sz="half" idx="10"/>
          </p:nvPr>
        </p:nvSpPr>
        <p:spPr/>
        <p:txBody>
          <a:bodyPr/>
          <a:lstStyle/>
          <a:p>
            <a:fld id="{B93F18A7-1CB1-42B2-9EF1-CD6668B4AF61}" type="datetimeFigureOut">
              <a:rPr lang="en-US" smtClean="0"/>
              <a:t>07-Jul-22</a:t>
            </a:fld>
            <a:endParaRPr lang="en-US"/>
          </a:p>
        </p:txBody>
      </p:sp>
      <p:sp>
        <p:nvSpPr>
          <p:cNvPr id="6" name="Footer Placeholder 5">
            <a:extLst>
              <a:ext uri="{FF2B5EF4-FFF2-40B4-BE49-F238E27FC236}">
                <a16:creationId xmlns:a16="http://schemas.microsoft.com/office/drawing/2014/main" id="{0B307C13-1CC5-9741-EA90-D956454C67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D45B8-5803-5C13-E24F-B44DBAF81860}"/>
              </a:ext>
            </a:extLst>
          </p:cNvPr>
          <p:cNvSpPr>
            <a:spLocks noGrp="1"/>
          </p:cNvSpPr>
          <p:nvPr>
            <p:ph type="sldNum" sz="quarter" idx="12"/>
          </p:nvPr>
        </p:nvSpPr>
        <p:spPr/>
        <p:txBody>
          <a:bodyPr/>
          <a:lstStyle/>
          <a:p>
            <a:fld id="{476477B6-BC21-4D99-AC2E-C2073E24FC92}" type="slidenum">
              <a:rPr lang="en-US" smtClean="0"/>
              <a:t>‹#›</a:t>
            </a:fld>
            <a:endParaRPr lang="en-US"/>
          </a:p>
        </p:txBody>
      </p:sp>
    </p:spTree>
    <p:extLst>
      <p:ext uri="{BB962C8B-B14F-4D97-AF65-F5344CB8AC3E}">
        <p14:creationId xmlns:p14="http://schemas.microsoft.com/office/powerpoint/2010/main" val="237339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CAD64-034C-F3A1-6E3F-CCEECC6FF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D7F095-A4BB-9D0B-4BB3-78C086E26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AB440-D587-9A20-9472-E38EA3713B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F18A7-1CB1-42B2-9EF1-CD6668B4AF61}" type="datetimeFigureOut">
              <a:rPr lang="en-US" smtClean="0"/>
              <a:t>07-Jul-22</a:t>
            </a:fld>
            <a:endParaRPr lang="en-US"/>
          </a:p>
        </p:txBody>
      </p:sp>
      <p:sp>
        <p:nvSpPr>
          <p:cNvPr id="5" name="Footer Placeholder 4">
            <a:extLst>
              <a:ext uri="{FF2B5EF4-FFF2-40B4-BE49-F238E27FC236}">
                <a16:creationId xmlns:a16="http://schemas.microsoft.com/office/drawing/2014/main" id="{5DC88BA7-B81D-D32E-9D6F-BD52B995BB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6F2E06-E2DD-01DD-3CAA-BE04831847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6477B6-BC21-4D99-AC2E-C2073E24FC92}" type="slidenum">
              <a:rPr lang="en-US" smtClean="0"/>
              <a:t>‹#›</a:t>
            </a:fld>
            <a:endParaRPr lang="en-US"/>
          </a:p>
        </p:txBody>
      </p:sp>
    </p:spTree>
    <p:extLst>
      <p:ext uri="{BB962C8B-B14F-4D97-AF65-F5344CB8AC3E}">
        <p14:creationId xmlns:p14="http://schemas.microsoft.com/office/powerpoint/2010/main" val="4143297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2C99B4-AAEA-D688-AE28-BEBE7DE51E8A}"/>
              </a:ext>
            </a:extLst>
          </p:cNvPr>
          <p:cNvSpPr>
            <a:spLocks noGrp="1"/>
          </p:cNvSpPr>
          <p:nvPr>
            <p:ph type="title"/>
          </p:nvPr>
        </p:nvSpPr>
        <p:spPr>
          <a:xfrm>
            <a:off x="838200" y="365125"/>
            <a:ext cx="10515600" cy="1325563"/>
          </a:xfrm>
        </p:spPr>
        <p:txBody>
          <a:bodyPr>
            <a:normAutofit/>
          </a:bodyPr>
          <a:lstStyle/>
          <a:p>
            <a:r>
              <a:rPr lang="he-IL"/>
              <a:t>מערכת לניהול חנויות מקוונות</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31E7D10-FDB4-81F3-B2D2-2F3EBB784BA5}"/>
              </a:ext>
            </a:extLst>
          </p:cNvPr>
          <p:cNvSpPr>
            <a:spLocks noGrp="1"/>
          </p:cNvSpPr>
          <p:nvPr>
            <p:ph idx="1"/>
          </p:nvPr>
        </p:nvSpPr>
        <p:spPr>
          <a:xfrm>
            <a:off x="838200" y="1825625"/>
            <a:ext cx="10515600" cy="4351338"/>
          </a:xfrm>
        </p:spPr>
        <p:txBody>
          <a:bodyPr>
            <a:normAutofit/>
          </a:bodyPr>
          <a:lstStyle/>
          <a:p>
            <a:pPr marL="0" indent="0">
              <a:buNone/>
            </a:pPr>
            <a:r>
              <a:rPr lang="he-IL"/>
              <a:t>המערכת מאפשרת ניהול של חנויות מקוונות,לקוחות החנות,ומוצרי החנות באופן מקיף,כל מוצר משוייך לחנות ויכול להיות משוייך ללקוח ספציפי,לכל לקוח קיים סל מוצרים מתוך החנות השייך לו וסל המוצרים יכול להתעדכן,ניתן למחוק מוצר לעדכן מידע קיים ולהוסיף מוצרים חדשים ללקוח ולחנות.</a:t>
            </a:r>
            <a:br>
              <a:rPr lang="en-US"/>
            </a:br>
            <a:r>
              <a:rPr lang="he-IL"/>
              <a:t>ניתן לקבל מוצר השייך ללקוח ע"פ מספרו בסל המוצרים,ניתן לחפש בחנות ספציפית את כל המוצרים השייכים לקטגוריה ספציפית,בנוסף לזה ניתן לחפש מוצרים ע"פ טווח מחירים בכל החנויות כדי לנתח מידע על המערכת.</a:t>
            </a:r>
          </a:p>
          <a:p>
            <a:pPr marL="0" indent="0">
              <a:buNone/>
            </a:pPr>
            <a:endParaRPr lang="en-US"/>
          </a:p>
        </p:txBody>
      </p:sp>
    </p:spTree>
    <p:extLst>
      <p:ext uri="{BB962C8B-B14F-4D97-AF65-F5344CB8AC3E}">
        <p14:creationId xmlns:p14="http://schemas.microsoft.com/office/powerpoint/2010/main" val="119232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Text&#10;&#10;Description automatically generated with low confidence">
            <a:extLst>
              <a:ext uri="{FF2B5EF4-FFF2-40B4-BE49-F238E27FC236}">
                <a16:creationId xmlns:a16="http://schemas.microsoft.com/office/drawing/2014/main" id="{806BACCC-39FD-A13F-CD26-0F52AF400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382" y="0"/>
            <a:ext cx="5153236" cy="5571067"/>
          </a:xfrm>
          <a:prstGeom prst="rect">
            <a:avLst/>
          </a:prstGeom>
        </p:spPr>
      </p:pic>
      <p:sp>
        <p:nvSpPr>
          <p:cNvPr id="7" name="TextBox 6">
            <a:extLst>
              <a:ext uri="{FF2B5EF4-FFF2-40B4-BE49-F238E27FC236}">
                <a16:creationId xmlns:a16="http://schemas.microsoft.com/office/drawing/2014/main" id="{21043CB3-7546-26EC-52F7-F8D69066FDE9}"/>
              </a:ext>
            </a:extLst>
          </p:cNvPr>
          <p:cNvSpPr txBox="1"/>
          <p:nvPr/>
        </p:nvSpPr>
        <p:spPr>
          <a:xfrm>
            <a:off x="1552755" y="6012610"/>
            <a:ext cx="10049773" cy="369332"/>
          </a:xfrm>
          <a:prstGeom prst="rect">
            <a:avLst/>
          </a:prstGeom>
          <a:noFill/>
        </p:spPr>
        <p:txBody>
          <a:bodyPr wrap="square" rtlCol="0">
            <a:spAutoFit/>
          </a:bodyPr>
          <a:lstStyle/>
          <a:p>
            <a:r>
              <a:rPr lang="en-US"/>
              <a:t>https://i.imgur.com/CCoJIe6.png</a:t>
            </a:r>
            <a:endParaRPr lang="en-US" dirty="0"/>
          </a:p>
        </p:txBody>
      </p:sp>
    </p:spTree>
    <p:extLst>
      <p:ext uri="{BB962C8B-B14F-4D97-AF65-F5344CB8AC3E}">
        <p14:creationId xmlns:p14="http://schemas.microsoft.com/office/powerpoint/2010/main" val="17268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8D7EDCA6-2A96-1319-2D58-FC83EEE6E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204" y="643466"/>
            <a:ext cx="8985591" cy="5571067"/>
          </a:xfrm>
          <a:prstGeom prst="rect">
            <a:avLst/>
          </a:prstGeom>
          <a:ln>
            <a:noFill/>
          </a:ln>
        </p:spPr>
      </p:pic>
    </p:spTree>
    <p:extLst>
      <p:ext uri="{BB962C8B-B14F-4D97-AF65-F5344CB8AC3E}">
        <p14:creationId xmlns:p14="http://schemas.microsoft.com/office/powerpoint/2010/main" val="3896448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104</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מערכת לניהול חנויות מקוונות</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מערכת לניהול חנויות מקוונות</dc:title>
  <dc:creator>Tal Hadad</dc:creator>
  <cp:lastModifiedBy>Tal Hadad</cp:lastModifiedBy>
  <cp:revision>1</cp:revision>
  <dcterms:created xsi:type="dcterms:W3CDTF">2022-07-07T07:12:55Z</dcterms:created>
  <dcterms:modified xsi:type="dcterms:W3CDTF">2022-07-07T08:48:57Z</dcterms:modified>
</cp:coreProperties>
</file>