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463B-7D60-4395-A73B-3B13FBDAAEB4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E124F67-0AF8-416A-9520-54981A89170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1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463B-7D60-4395-A73B-3B13FBDAAEB4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4F67-0AF8-416A-9520-54981A891704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39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463B-7D60-4395-A73B-3B13FBDAAEB4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4F67-0AF8-416A-9520-54981A89170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97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463B-7D60-4395-A73B-3B13FBDAAEB4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4F67-0AF8-416A-9520-54981A891704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32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463B-7D60-4395-A73B-3B13FBDAAEB4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4F67-0AF8-416A-9520-54981A89170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1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463B-7D60-4395-A73B-3B13FBDAAEB4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4F67-0AF8-416A-9520-54981A891704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7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463B-7D60-4395-A73B-3B13FBDAAEB4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4F67-0AF8-416A-9520-54981A891704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04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463B-7D60-4395-A73B-3B13FBDAAEB4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4F67-0AF8-416A-9520-54981A891704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13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463B-7D60-4395-A73B-3B13FBDAAEB4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4F67-0AF8-416A-9520-54981A8917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23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463B-7D60-4395-A73B-3B13FBDAAEB4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4F67-0AF8-416A-9520-54981A891704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53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A3463B-7D60-4395-A73B-3B13FBDAAEB4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4F67-0AF8-416A-9520-54981A891704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14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3463B-7D60-4395-A73B-3B13FBDAAEB4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E124F67-0AF8-416A-9520-54981A89170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01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2D37-3DB3-824C-6B53-CD07C7E920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Fundamental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CCF35-3565-18FE-990A-84FA96E88D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22MayENABLE2</a:t>
            </a:r>
          </a:p>
        </p:txBody>
      </p:sp>
    </p:spTree>
    <p:extLst>
      <p:ext uri="{BB962C8B-B14F-4D97-AF65-F5344CB8AC3E}">
        <p14:creationId xmlns:p14="http://schemas.microsoft.com/office/powerpoint/2010/main" val="4198979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C5FFAF-2AAC-8485-E1A3-AE40F65B9574}"/>
              </a:ext>
            </a:extLst>
          </p:cNvPr>
          <p:cNvSpPr/>
          <p:nvPr/>
        </p:nvSpPr>
        <p:spPr>
          <a:xfrm>
            <a:off x="851230" y="616021"/>
            <a:ext cx="59656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Performance review: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E712FB-AE10-627B-2D2F-788E596B2645}"/>
              </a:ext>
            </a:extLst>
          </p:cNvPr>
          <p:cNvSpPr txBox="1"/>
          <p:nvPr/>
        </p:nvSpPr>
        <p:spPr>
          <a:xfrm>
            <a:off x="1196283" y="1918177"/>
            <a:ext cx="7404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-all relevant documentation completed</a:t>
            </a:r>
          </a:p>
          <a:p>
            <a:r>
              <a:rPr lang="en-GB" dirty="0"/>
              <a:t>-tables made using </a:t>
            </a:r>
            <a:r>
              <a:rPr lang="en-GB" dirty="0" err="1"/>
              <a:t>mysql</a:t>
            </a:r>
            <a:endParaRPr lang="en-GB" dirty="0"/>
          </a:p>
          <a:p>
            <a:r>
              <a:rPr lang="en-GB" dirty="0"/>
              <a:t>-errors in code are yet to be resolved and testing is yet to be complete</a:t>
            </a:r>
          </a:p>
        </p:txBody>
      </p:sp>
    </p:spTree>
    <p:extLst>
      <p:ext uri="{BB962C8B-B14F-4D97-AF65-F5344CB8AC3E}">
        <p14:creationId xmlns:p14="http://schemas.microsoft.com/office/powerpoint/2010/main" val="167644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FF319F-811B-14E5-3B92-1C03C5641494}"/>
              </a:ext>
            </a:extLst>
          </p:cNvPr>
          <p:cNvSpPr/>
          <p:nvPr/>
        </p:nvSpPr>
        <p:spPr>
          <a:xfrm>
            <a:off x="842390" y="231011"/>
            <a:ext cx="38382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EE42D9-7E24-35B6-D15E-9E067A55B7A9}"/>
              </a:ext>
            </a:extLst>
          </p:cNvPr>
          <p:cNvSpPr txBox="1"/>
          <p:nvPr/>
        </p:nvSpPr>
        <p:spPr>
          <a:xfrm>
            <a:off x="1313161" y="1698171"/>
            <a:ext cx="7102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the week 5 project which is to create a inventory management system. In the inventory management system the functionality in the system will be : customers; items; and orders.</a:t>
            </a:r>
          </a:p>
        </p:txBody>
      </p:sp>
    </p:spTree>
    <p:extLst>
      <p:ext uri="{BB962C8B-B14F-4D97-AF65-F5344CB8AC3E}">
        <p14:creationId xmlns:p14="http://schemas.microsoft.com/office/powerpoint/2010/main" val="169120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23A5C0-B13A-0943-0AB9-C9F7BCA7E74C}"/>
              </a:ext>
            </a:extLst>
          </p:cNvPr>
          <p:cNvSpPr/>
          <p:nvPr/>
        </p:nvSpPr>
        <p:spPr>
          <a:xfrm>
            <a:off x="1205857" y="1282914"/>
            <a:ext cx="68652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Minimum requirements: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33E70-28FB-4E66-D9FD-2AAEBF2B58B8}"/>
              </a:ext>
            </a:extLst>
          </p:cNvPr>
          <p:cNvSpPr txBox="1"/>
          <p:nvPr/>
        </p:nvSpPr>
        <p:spPr>
          <a:xfrm>
            <a:off x="1560668" y="2502568"/>
            <a:ext cx="7755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minimum requirements are the following:</a:t>
            </a:r>
          </a:p>
          <a:p>
            <a:r>
              <a:rPr lang="en-GB" dirty="0"/>
              <a:t>-fully integrated code in a version control model using future brand model</a:t>
            </a:r>
          </a:p>
          <a:p>
            <a:r>
              <a:rPr lang="en-GB" dirty="0"/>
              <a:t>-a relational database on SQL</a:t>
            </a:r>
          </a:p>
          <a:p>
            <a:r>
              <a:rPr lang="en-GB" dirty="0"/>
              <a:t>-a functional application which meets the requirements of the project</a:t>
            </a:r>
          </a:p>
          <a:p>
            <a:r>
              <a:rPr lang="en-GB" dirty="0"/>
              <a:t>-JUNIT testing</a:t>
            </a:r>
          </a:p>
          <a:p>
            <a:r>
              <a:rPr lang="en-GB" dirty="0"/>
              <a:t>-</a:t>
            </a:r>
            <a:r>
              <a:rPr lang="en-GB" dirty="0" err="1"/>
              <a:t>doumentation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40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8B06E8-3681-03D6-0D47-189519064C4A}"/>
              </a:ext>
            </a:extLst>
          </p:cNvPr>
          <p:cNvSpPr/>
          <p:nvPr/>
        </p:nvSpPr>
        <p:spPr>
          <a:xfrm>
            <a:off x="940026" y="760399"/>
            <a:ext cx="57468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Consultant Journey: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85365-4E58-44C7-D9CC-F9CE9E129B08}"/>
              </a:ext>
            </a:extLst>
          </p:cNvPr>
          <p:cNvSpPr txBox="1"/>
          <p:nvPr/>
        </p:nvSpPr>
        <p:spPr>
          <a:xfrm>
            <a:off x="1526292" y="2048806"/>
            <a:ext cx="61945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consultant journey includes the following:</a:t>
            </a:r>
          </a:p>
          <a:p>
            <a:r>
              <a:rPr lang="en-GB" dirty="0"/>
              <a:t>-version control system (git)</a:t>
            </a:r>
          </a:p>
          <a:p>
            <a:r>
              <a:rPr lang="en-GB" dirty="0"/>
              <a:t>-source code management (</a:t>
            </a:r>
            <a:r>
              <a:rPr lang="en-GB" dirty="0" err="1"/>
              <a:t>github</a:t>
            </a:r>
            <a:r>
              <a:rPr lang="en-GB" dirty="0"/>
              <a:t>)</a:t>
            </a:r>
          </a:p>
          <a:p>
            <a:r>
              <a:rPr lang="en-GB" dirty="0"/>
              <a:t>-Kanban board (</a:t>
            </a:r>
            <a:r>
              <a:rPr lang="en-GB" dirty="0" err="1"/>
              <a:t>jira</a:t>
            </a:r>
            <a:r>
              <a:rPr lang="en-GB" dirty="0"/>
              <a:t>)</a:t>
            </a:r>
          </a:p>
          <a:p>
            <a:r>
              <a:rPr lang="en-GB" dirty="0"/>
              <a:t>-database (</a:t>
            </a:r>
            <a:r>
              <a:rPr lang="en-GB" dirty="0" err="1"/>
              <a:t>mysql</a:t>
            </a:r>
            <a:r>
              <a:rPr lang="en-GB" dirty="0"/>
              <a:t>)</a:t>
            </a:r>
          </a:p>
          <a:p>
            <a:r>
              <a:rPr lang="en-GB" dirty="0"/>
              <a:t>-programming language (java)</a:t>
            </a:r>
          </a:p>
          <a:p>
            <a:r>
              <a:rPr lang="en-GB" dirty="0"/>
              <a:t>-build tool (maven)</a:t>
            </a:r>
          </a:p>
          <a:p>
            <a:r>
              <a:rPr lang="en-GB" dirty="0"/>
              <a:t>-testing (JUNIT and maven)</a:t>
            </a:r>
          </a:p>
          <a:p>
            <a:r>
              <a:rPr lang="en-GB" dirty="0"/>
              <a:t>-versioning (</a:t>
            </a:r>
            <a:r>
              <a:rPr lang="en-GB" dirty="0" err="1"/>
              <a:t>github</a:t>
            </a:r>
            <a:r>
              <a:rPr lang="en-GB" dirty="0"/>
              <a:t>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017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FA0104-807B-6E41-72B6-49B090A96415}"/>
              </a:ext>
            </a:extLst>
          </p:cNvPr>
          <p:cNvSpPr/>
          <p:nvPr/>
        </p:nvSpPr>
        <p:spPr>
          <a:xfrm>
            <a:off x="373667" y="182884"/>
            <a:ext cx="46794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Risk assessment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C5DCFD-95A3-3050-1BAB-80437499A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96" y="1067016"/>
            <a:ext cx="7125733" cy="49143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27C1DD-0619-03D9-1A18-6A1DA3B76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492" y="1541040"/>
            <a:ext cx="4099566" cy="386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5FEB57-29B3-D3E8-D078-67D2605A1451}"/>
              </a:ext>
            </a:extLst>
          </p:cNvPr>
          <p:cNvSpPr/>
          <p:nvPr/>
        </p:nvSpPr>
        <p:spPr>
          <a:xfrm>
            <a:off x="1142430" y="471642"/>
            <a:ext cx="31694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MoSCoW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51982D-72BB-62B4-5E0A-6B0A06A3E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76" y="1394972"/>
            <a:ext cx="5202691" cy="434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0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6E6271-4836-A95E-A713-6381C4BB8B83}"/>
              </a:ext>
            </a:extLst>
          </p:cNvPr>
          <p:cNvSpPr/>
          <p:nvPr/>
        </p:nvSpPr>
        <p:spPr>
          <a:xfrm>
            <a:off x="1277287" y="492268"/>
            <a:ext cx="16209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ERD: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F7A5F0-22C3-F95B-7BFB-0122AE068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631" y="1142802"/>
            <a:ext cx="5730737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7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336C67-DAA3-658A-E7B0-1528D8C9CF00}"/>
              </a:ext>
            </a:extLst>
          </p:cNvPr>
          <p:cNvSpPr/>
          <p:nvPr/>
        </p:nvSpPr>
        <p:spPr>
          <a:xfrm>
            <a:off x="1521526" y="677898"/>
            <a:ext cx="22737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Testing: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63F0E4-3899-E394-1BAE-E49C968C58D8}"/>
              </a:ext>
            </a:extLst>
          </p:cNvPr>
          <p:cNvSpPr txBox="1"/>
          <p:nvPr/>
        </p:nvSpPr>
        <p:spPr>
          <a:xfrm>
            <a:off x="1670671" y="2035056"/>
            <a:ext cx="5555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Testing still in progress as there are errors in code that needs to be resolved.</a:t>
            </a:r>
          </a:p>
        </p:txBody>
      </p:sp>
    </p:spTree>
    <p:extLst>
      <p:ext uri="{BB962C8B-B14F-4D97-AF65-F5344CB8AC3E}">
        <p14:creationId xmlns:p14="http://schemas.microsoft.com/office/powerpoint/2010/main" val="90771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91D036-BCED-63E4-64A2-185286F15D7F}"/>
              </a:ext>
            </a:extLst>
          </p:cNvPr>
          <p:cNvSpPr/>
          <p:nvPr/>
        </p:nvSpPr>
        <p:spPr>
          <a:xfrm>
            <a:off x="1465178" y="567893"/>
            <a:ext cx="1231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Jira: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A6EA69-3331-B126-14DD-7FAAABE64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6" y="1879600"/>
            <a:ext cx="5221817" cy="36570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EB0062-F1AC-FC5A-6FDE-73646C715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266" y="1879599"/>
            <a:ext cx="6671733" cy="365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33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536</TotalTime>
  <Words>199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Fundamental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project</dc:title>
  <dc:creator>Ali, Liaqat</dc:creator>
  <cp:lastModifiedBy>Ali, Liaqat</cp:lastModifiedBy>
  <cp:revision>3</cp:revision>
  <dcterms:created xsi:type="dcterms:W3CDTF">2022-06-10T09:14:22Z</dcterms:created>
  <dcterms:modified xsi:type="dcterms:W3CDTF">2022-06-10T18:10:48Z</dcterms:modified>
</cp:coreProperties>
</file>