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Serif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erif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erif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erif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erif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a8e9bc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a8e9bc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a8e9bc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a8e9bc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State which epoch had the best accuracy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14a642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14a642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14a642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14a642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14a642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14a642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a8e9bc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a8e9bc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a8e9b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a8e9b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a8e9bc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a8e9bc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141d3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141d3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14a64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14a64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a8e9bc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a8e9bc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a8e9bc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a8e9bc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14a642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14a642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Source Serif Pro"/>
                <a:ea typeface="Source Serif Pro"/>
                <a:cs typeface="Source Serif Pro"/>
                <a:sym typeface="Source Serif Pro"/>
              </a:rPr>
              <a:t>English to Hebrew Translation using </a:t>
            </a:r>
            <a:r>
              <a:rPr lang="en" sz="3580">
                <a:latin typeface="Source Serif Pro"/>
                <a:ea typeface="Source Serif Pro"/>
                <a:cs typeface="Source Serif Pro"/>
                <a:sym typeface="Source Serif Pro"/>
              </a:rPr>
              <a:t>Neural</a:t>
            </a:r>
            <a:r>
              <a:rPr lang="en" sz="3580"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r>
              <a:rPr lang="en" sz="3580">
                <a:latin typeface="Source Serif Pro"/>
                <a:ea typeface="Source Serif Pro"/>
                <a:cs typeface="Source Serif Pro"/>
                <a:sym typeface="Source Serif Pro"/>
              </a:rPr>
              <a:t>Language</a:t>
            </a:r>
            <a:r>
              <a:rPr lang="en" sz="3580">
                <a:latin typeface="Source Serif Pro"/>
                <a:ea typeface="Source Serif Pro"/>
                <a:cs typeface="Source Serif Pro"/>
                <a:sym typeface="Source Serif Pro"/>
              </a:rPr>
              <a:t> Processor Sequence-to-Sequence Transformer</a:t>
            </a:r>
            <a:r>
              <a:rPr lang="en" sz="3580"/>
              <a:t> 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By: Talia Dagan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Decoding Test Sentences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8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The model is fed the vectorized english sentence and target token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Then the next token is fed until the {“END”} token is hit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650" y="899675"/>
            <a:ext cx="3590749" cy="3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Results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It was found that using the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original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data source (with no deleted duplicates) and a batch size of 128, 20 character sequence length, and 20 epochs, the accuracy was </a:t>
            </a:r>
            <a:r>
              <a:rPr b="1" lang="en">
                <a:solidFill>
                  <a:srgbClr val="6AA84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69.97%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The second best model had an accuracy of </a:t>
            </a:r>
            <a:r>
              <a:rPr b="1" lang="en">
                <a:solidFill>
                  <a:srgbClr val="6AA84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64.22% </a:t>
            </a:r>
            <a:r>
              <a:rPr lang="en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and had a batch size of 128, 15 character sequence length, and 20 epochs </a:t>
            </a:r>
            <a:endParaRPr>
              <a:solidFill>
                <a:srgbClr val="434343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10297" r="5640" t="0"/>
          <a:stretch/>
        </p:blipFill>
        <p:spPr>
          <a:xfrm>
            <a:off x="2829850" y="3838463"/>
            <a:ext cx="3388649" cy="1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Using BLEU for Accuracy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BLEU is short for bilingual evaluation understudy and is a metric for evaluating machine translated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text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BLEU score is a number between 0 and 1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1 represents a perfectly translated sentence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Corpus_bleu() function allows you to calculate the BLEU score for multiple sentences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55361" l="0" r="0" t="0"/>
          <a:stretch/>
        </p:blipFill>
        <p:spPr>
          <a:xfrm>
            <a:off x="2090738" y="3594825"/>
            <a:ext cx="4962525" cy="127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BLEU Score of Translated output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When using the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original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input sentence “I can’t even cook an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omelet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” compared to the models translated output the BLEU score calculated was 60.6%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37640" l="0" r="0" t="0"/>
          <a:stretch/>
        </p:blipFill>
        <p:spPr>
          <a:xfrm>
            <a:off x="1790950" y="2764350"/>
            <a:ext cx="6334349" cy="13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Conclusions &amp; Recommendations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When dealing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with a NLP Sequence-to-Sequence transformer, using a larger batch size will increase accuracy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Dataset used must have thousands of pairs and a large training set </a:t>
            </a:r>
            <a:endParaRPr b="1" i="1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Decreasing sequence length decreases the accuracy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latin typeface="Source Serif Pro"/>
                <a:ea typeface="Source Serif Pro"/>
                <a:cs typeface="Source Serif Pro"/>
                <a:sym typeface="Source Serif Pro"/>
              </a:rPr>
              <a:t>Objective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To improve performance of a sequence to sequence translation transformer translating english to hebrew.</a:t>
            </a:r>
            <a:endParaRPr sz="2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Data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erif Pro"/>
              <a:buChar char="●"/>
            </a:pP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An </a:t>
            </a: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english</a:t>
            </a: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 to hebrew translation dataset from Anki, a program for </a:t>
            </a: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intelligent</a:t>
            </a: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 flashcards </a:t>
            </a:r>
            <a:endParaRPr sz="21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erif Pro"/>
              <a:buChar char="●"/>
            </a:pP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https://www.manythings.org/anki/</a:t>
            </a:r>
            <a:endParaRPr sz="21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erif Pro"/>
              <a:buChar char="●"/>
            </a:pP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Data consists of english and hebrew phrases/ words </a:t>
            </a:r>
            <a:endParaRPr sz="21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erif Pro"/>
              <a:buChar char="●"/>
            </a:pPr>
            <a:r>
              <a:rPr lang="en" sz="2100">
                <a:latin typeface="Source Serif Pro"/>
                <a:ea typeface="Source Serif Pro"/>
                <a:cs typeface="Source Serif Pro"/>
                <a:sym typeface="Source Serif Pro"/>
              </a:rPr>
              <a:t>126,833 rows of data </a:t>
            </a:r>
            <a:endParaRPr sz="21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775" y="2006625"/>
            <a:ext cx="1759925" cy="2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NLP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Sequence to Sequence Transformer Models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Natural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Language Processing using sequence to sequence transformers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An RNN layer acts as an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encoder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and it processes the input sequence and returns its own internal state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A second RNN layer acts as decoder and predicts the next characters of target sequence into same sequence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English translation is the source sequence and the target sequence is the Hebrew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21" y="3667496"/>
            <a:ext cx="4096976" cy="12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Why use transformers instead of LSTM?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erif Pro"/>
              <a:buChar char="●"/>
            </a:pP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LSTM model’s have a hard time coping with long sequences </a:t>
            </a:r>
            <a:endParaRPr sz="22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erif Pro"/>
              <a:buChar char="●"/>
            </a:pP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LSTM processes the sequences key by key </a:t>
            </a: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separately</a:t>
            </a: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 and does not look at whole sequence at one time </a:t>
            </a:r>
            <a:endParaRPr sz="22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erif Pro"/>
              <a:buChar char="●"/>
            </a:pP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Since each state depends on the </a:t>
            </a: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previous</a:t>
            </a:r>
            <a:r>
              <a:rPr lang="en" sz="2200">
                <a:latin typeface="Source Serif Pro"/>
                <a:ea typeface="Source Serif Pro"/>
                <a:cs typeface="Source Serif Pro"/>
                <a:sym typeface="Source Serif Pro"/>
              </a:rPr>
              <a:t> one, it is hard to parallelize</a:t>
            </a:r>
            <a:endParaRPr sz="2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How to improve performance?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In order to improve performance I changed the parameters and used different models to choose the best parameters that can increase the model’s accuracy.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Changes included: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Char char="○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Using batch size of 32, 64, 128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Char char="○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Sequence length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Char char="○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Changing data partition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Char char="○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Used two different versions of same dataset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Char char="○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Running at different amount of epochs (max @ 30)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Text Vectorization 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5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 is used for each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is changed for each model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8147"/>
          <a:stretch/>
        </p:blipFill>
        <p:spPr>
          <a:xfrm>
            <a:off x="3896700" y="1274325"/>
            <a:ext cx="5068399" cy="33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29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encoder and decoder are chained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 layer added so model is more aware of order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175" y="1152475"/>
            <a:ext cx="52333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79300" y="1152475"/>
            <a:ext cx="46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english is passed to the transformer encoder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representation is created and passed to the decoder with the hebrew sentence (target words 0 to 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</a:t>
            </a:r>
            <a:r>
              <a:rPr lang="en"/>
              <a:t>masking</a:t>
            </a:r>
            <a:r>
              <a:rPr lang="en"/>
              <a:t> used so that the transformer decoder sees the entire sequence and that it only uses information from target tokens (0 to N)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941" y="886273"/>
            <a:ext cx="3395559" cy="3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