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72" r:id="rId7"/>
    <p:sldId id="274" r:id="rId8"/>
    <p:sldId id="273"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655" autoAdjust="0"/>
  </p:normalViewPr>
  <p:slideViewPr>
    <p:cSldViewPr snapToGrid="0">
      <p:cViewPr varScale="1">
        <p:scale>
          <a:sx n="114" d="100"/>
          <a:sy n="114" d="100"/>
        </p:scale>
        <p:origin x="414" y="10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6/22/2025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04208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75835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4187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Agile Presentation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Explaining agile roles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fontScale="92500" lnSpcReduction="20000"/>
          </a:bodyPr>
          <a:lstStyle/>
          <a:p>
            <a:r>
              <a:rPr lang="en-US" sz="1000" dirty="0"/>
              <a:t>Product Owner- the bridge between the stakeholders and the development team.</a:t>
            </a:r>
          </a:p>
          <a:p>
            <a:r>
              <a:rPr lang="en-US" sz="1000" dirty="0"/>
              <a:t>Scrum Master- helps the team to follow Agile principles. </a:t>
            </a:r>
          </a:p>
          <a:p>
            <a:r>
              <a:rPr lang="en-US" sz="1000" dirty="0"/>
              <a:t>Developers- develop and test code, adjust to the needs of the stakeholders.</a:t>
            </a:r>
          </a:p>
          <a:p>
            <a:r>
              <a:rPr lang="en-US" sz="1000" dirty="0"/>
              <a:t>Stakeholders- fund the project, make decisions on the project and are the overall say. </a:t>
            </a:r>
          </a:p>
          <a:p>
            <a:r>
              <a:rPr lang="en-US" sz="1000" dirty="0"/>
              <a:t>Testers- test the released program and add feedback on the program for the developers to adjust. </a:t>
            </a:r>
          </a:p>
          <a:p>
            <a:r>
              <a:rPr lang="en-US" sz="1000" dirty="0"/>
              <a:t>In “A Study of the Scrum Master’s Role”, the authors are attempting to answer the question on what role the project manager should take on, they found that the Scrum Master is typically also the project manager. (see reference section)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Explaining agile Phases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fontScale="85000" lnSpcReduction="10000"/>
          </a:bodyPr>
          <a:lstStyle/>
          <a:p>
            <a:r>
              <a:rPr lang="en-US" sz="1100" dirty="0"/>
              <a:t>Planning- initiates the lifecycle of the project and allows team to begin planning how to manage the project.</a:t>
            </a:r>
          </a:p>
          <a:p>
            <a:r>
              <a:rPr lang="en-US" sz="1100" dirty="0"/>
              <a:t>Implementation- each Agile practice agreed upon by the team is implemented into the project allowing for review to happen. </a:t>
            </a:r>
          </a:p>
          <a:p>
            <a:r>
              <a:rPr lang="en-US" sz="1100" dirty="0"/>
              <a:t>Review- the project is reviewed by the users</a:t>
            </a:r>
          </a:p>
          <a:p>
            <a:r>
              <a:rPr lang="en-US" sz="1100" dirty="0"/>
              <a:t> and maintained by the development team.</a:t>
            </a:r>
          </a:p>
          <a:p>
            <a:r>
              <a:rPr lang="en-US" sz="1100" dirty="0"/>
              <a:t>Retrospective- the team looks back on the project and defines where things could have been done differently and why. </a:t>
            </a:r>
          </a:p>
          <a:p>
            <a:r>
              <a:rPr lang="en-US" sz="1100" dirty="0"/>
              <a:t>Daily Scrum- meetings held with the scrum team to assess workflow and allows for line of open communication. </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67771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Describing waterfall model</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sz="1100" dirty="0"/>
              <a:t>According to Liz Lockhart, both Agile and Waterfall are beneficial and have their own problems. She argues that waterfall would be best for linear projects. In the case of the SNHU Travel project, waterfall would not be beneficial as it does not allow for the flexibility needed or a dynamic approach. </a:t>
            </a:r>
          </a:p>
          <a:p>
            <a:r>
              <a:rPr lang="en-US" sz="1100" dirty="0"/>
              <a:t>Waterfall uses a structured approach, with the interruptions and changes, waterfall would not be able to accommodate the SNHU Travel project.</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42249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Waterfall or agile approach</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sz="1100" dirty="0"/>
              <a:t>According to Antonio Nieto-Rodriguez utilizing a hybrid methodology is the best way to ensure that methodologies meet the project needs.</a:t>
            </a:r>
          </a:p>
          <a:p>
            <a:r>
              <a:rPr lang="en-US" sz="1100" dirty="0"/>
              <a:t>In my opinion, Agile is more equipped for the SNHU Travel project, it is flexible and allows for the team to shift gears at any points, while Waterfall is rigid and makes it very difficult to veer away from the initial plan that very well could have been thrown out the window by the third week of the project after the first set of feedback is reviewed by the team.</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66688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References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sz="900" dirty="0">
                <a:effectLst/>
              </a:rPr>
              <a:t>Noll, J., </a:t>
            </a:r>
            <a:r>
              <a:rPr lang="en-US" sz="900" dirty="0" err="1">
                <a:effectLst/>
              </a:rPr>
              <a:t>Abdur</a:t>
            </a:r>
            <a:r>
              <a:rPr lang="en-US" sz="900" dirty="0">
                <a:effectLst/>
              </a:rPr>
              <a:t>, R., Bass, J., &amp; Beecham, S. (n.d.). (PDF) a study of the scrum master’s role. https://www.researchgate.net/publication/320671721_A_Study_of_the_Scrum_Master’s_Role </a:t>
            </a:r>
          </a:p>
          <a:p>
            <a:r>
              <a:rPr lang="en-US" sz="900" b="0" i="0" dirty="0" err="1">
                <a:effectLst/>
              </a:rPr>
              <a:t>Zhezherau</a:t>
            </a:r>
            <a:r>
              <a:rPr lang="en-US" sz="900" b="0" i="0" dirty="0">
                <a:effectLst/>
              </a:rPr>
              <a:t>, A. (2025, May 29). </a:t>
            </a:r>
            <a:r>
              <a:rPr lang="en-US" sz="900" b="0" i="1" dirty="0">
                <a:effectLst/>
              </a:rPr>
              <a:t>The Agile Software Development Life Cycle | Wrike Agile Guide</a:t>
            </a:r>
            <a:r>
              <a:rPr lang="en-US" sz="900" b="0" i="0" dirty="0">
                <a:effectLst/>
              </a:rPr>
              <a:t>. Wrike. https://www.wrike.com/agile-guide/agile-development-life-cycle/</a:t>
            </a:r>
          </a:p>
          <a:p>
            <a:r>
              <a:rPr lang="en-US" sz="900" b="0" i="1" dirty="0">
                <a:effectLst/>
              </a:rPr>
              <a:t>Agile vs. Waterfall: 10 Key Differences Between the Two Methods</a:t>
            </a:r>
            <a:r>
              <a:rPr lang="en-US" sz="900" b="0" i="0" dirty="0">
                <a:effectLst/>
              </a:rPr>
              <a:t>. (n.d.). https://www.float.com/resources/agile-vs-waterfall</a:t>
            </a:r>
          </a:p>
          <a:p>
            <a:r>
              <a:rPr lang="en-US" sz="900" b="0" i="0" dirty="0">
                <a:effectLst/>
              </a:rPr>
              <a:t>Nieto-Rodriguez, A. (2023, October 10). </a:t>
            </a:r>
            <a:r>
              <a:rPr lang="en-US" sz="900" b="0" i="1" dirty="0">
                <a:effectLst/>
              </a:rPr>
              <a:t>It’s Time to End the Battle Between Waterfall and Agile</a:t>
            </a:r>
            <a:r>
              <a:rPr lang="en-US" sz="900" b="0" i="0" dirty="0">
                <a:effectLst/>
              </a:rPr>
              <a:t>. Harvard Business Review. https://hbr.org/2023/10/its-time-to-end-the-battle-between-waterfall-and-agile</a:t>
            </a:r>
            <a:endParaRPr lang="en-US" sz="900" dirty="0">
              <a:effectLst/>
            </a:endParaRPr>
          </a:p>
          <a:p>
            <a:endParaRPr lang="en-US" sz="900" dirty="0">
              <a:effectLst/>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{F27C1FD3-2633-46B6-803F-EC39F0E67227}TF7521aafa-c748-4c40-a498-ba511be234dc5b1b6097_win32-5039330bb2f3</Template>
  <TotalTime>44</TotalTime>
  <Words>567</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Agile Presentation</vt:lpstr>
      <vt:lpstr>Explaining agile roles</vt:lpstr>
      <vt:lpstr>Explaining agile Phases</vt:lpstr>
      <vt:lpstr>Describing waterfall model</vt:lpstr>
      <vt:lpstr>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McCarthy-Wielenga, Talia</dc:creator>
  <cp:lastModifiedBy>McCarthy-Wielenga, Talia</cp:lastModifiedBy>
  <cp:revision>3</cp:revision>
  <dcterms:created xsi:type="dcterms:W3CDTF">2025-06-22T23:30:51Z</dcterms:created>
  <dcterms:modified xsi:type="dcterms:W3CDTF">2025-06-23T00:15:41Z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