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FCF6-419F-4F91-BBCA-27EFE14A31DD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27B45ED-61B9-4D85-8D96-AB89FE3D95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35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FCF6-419F-4F91-BBCA-27EFE14A31DD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45ED-61B9-4D85-8D96-AB89FE3D95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09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FCF6-419F-4F91-BBCA-27EFE14A31DD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45ED-61B9-4D85-8D96-AB89FE3D95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13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FCF6-419F-4F91-BBCA-27EFE14A31DD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45ED-61B9-4D85-8D96-AB89FE3D95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7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772FCF6-419F-4F91-BBCA-27EFE14A31DD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27B45ED-61B9-4D85-8D96-AB89FE3D95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17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FCF6-419F-4F91-BBCA-27EFE14A31DD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45ED-61B9-4D85-8D96-AB89FE3D95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00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FCF6-419F-4F91-BBCA-27EFE14A31DD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45ED-61B9-4D85-8D96-AB89FE3D95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49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FCF6-419F-4F91-BBCA-27EFE14A31DD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45ED-61B9-4D85-8D96-AB89FE3D95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55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FCF6-419F-4F91-BBCA-27EFE14A31DD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45ED-61B9-4D85-8D96-AB89FE3D95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47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FCF6-419F-4F91-BBCA-27EFE14A31DD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45ED-61B9-4D85-8D96-AB89FE3D95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7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FCF6-419F-4F91-BBCA-27EFE14A31DD}" type="datetimeFigureOut">
              <a:rPr lang="zh-TW" altLang="en-US" smtClean="0"/>
              <a:t>2023/12/15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45ED-61B9-4D85-8D96-AB89FE3D95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16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772FCF6-419F-4F91-BBCA-27EFE14A31DD}" type="datetimeFigureOut">
              <a:rPr lang="zh-TW" altLang="en-US" smtClean="0"/>
              <a:t>2023/12/15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27B45ED-61B9-4D85-8D96-AB89FE3D95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0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3746D7-09F6-1C89-A0C4-12F3F101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Ch1</a:t>
            </a:r>
            <a:r>
              <a:rPr lang="zh-TW" altLang="en-US" dirty="0"/>
              <a:t>說明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B824078B-4008-AACB-5D3B-17CB4D03B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3847457"/>
            <a:ext cx="1324160" cy="419158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7F427E1-A671-F26F-5B54-D86CAA81F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707" y="3256824"/>
            <a:ext cx="1171739" cy="100979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607D0BA-2E05-388B-2414-4E7AAA4DD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9241" y="3542614"/>
            <a:ext cx="609685" cy="724001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53AE5D7-ACAE-AC39-1EE2-0263AA394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752" y="2093975"/>
            <a:ext cx="2031325" cy="359073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3B62471D-8B62-208A-8AD2-EB9915CA24C2}"/>
              </a:ext>
            </a:extLst>
          </p:cNvPr>
          <p:cNvSpPr txBox="1"/>
          <p:nvPr/>
        </p:nvSpPr>
        <p:spPr>
          <a:xfrm>
            <a:off x="3338420" y="2088845"/>
            <a:ext cx="213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尖刺</a:t>
            </a:r>
            <a:r>
              <a:rPr lang="en-US" altLang="zh-TW" dirty="0"/>
              <a:t>: </a:t>
            </a:r>
            <a:r>
              <a:rPr lang="zh-TW" altLang="en-US" dirty="0"/>
              <a:t>碰觸後會死亡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39ECB8F-5FAC-6A4C-3771-E256AA604426}"/>
              </a:ext>
            </a:extLst>
          </p:cNvPr>
          <p:cNvSpPr txBox="1"/>
          <p:nvPr/>
        </p:nvSpPr>
        <p:spPr>
          <a:xfrm>
            <a:off x="4903721" y="3897283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這些物件會隨重力方向往上掉或往下掉</a:t>
            </a:r>
          </a:p>
        </p:txBody>
      </p:sp>
    </p:spTree>
    <p:extLst>
      <p:ext uri="{BB962C8B-B14F-4D97-AF65-F5344CB8AC3E}">
        <p14:creationId xmlns:p14="http://schemas.microsoft.com/office/powerpoint/2010/main" val="201125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6E039-AC51-AFF6-C24B-53755993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Ch2 </a:t>
            </a:r>
            <a:r>
              <a:rPr lang="zh-TW" altLang="en-US" dirty="0"/>
              <a:t>說明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A65345F-A9A9-9C6B-5723-98831C1F5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2093976"/>
            <a:ext cx="981212" cy="590632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8AC3357-01EE-DFBD-AF47-1140B1F5B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3379424"/>
            <a:ext cx="1209844" cy="91452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95C4F4C-E09B-2115-DF09-92DD20E10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828" y="2075718"/>
            <a:ext cx="762106" cy="111458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17ACB45-6F6E-8833-3531-50495A0E87DE}"/>
              </a:ext>
            </a:extLst>
          </p:cNvPr>
          <p:cNvSpPr txBox="1"/>
          <p:nvPr/>
        </p:nvSpPr>
        <p:spPr>
          <a:xfrm>
            <a:off x="2273596" y="2204626"/>
            <a:ext cx="2368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雲</a:t>
            </a:r>
            <a:r>
              <a:rPr lang="en-US" altLang="zh-TW" dirty="0"/>
              <a:t>: </a:t>
            </a:r>
            <a:r>
              <a:rPr lang="zh-TW" altLang="en-US" dirty="0"/>
              <a:t>受重力影響的物體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22F81CC-940E-FAFB-C68C-9D8D4172F1FE}"/>
              </a:ext>
            </a:extLst>
          </p:cNvPr>
          <p:cNvSpPr txBox="1"/>
          <p:nvPr/>
        </p:nvSpPr>
        <p:spPr>
          <a:xfrm>
            <a:off x="2409218" y="3652022"/>
            <a:ext cx="490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移動平台</a:t>
            </a:r>
            <a:r>
              <a:rPr lang="en-US" altLang="zh-TW" dirty="0"/>
              <a:t>: </a:t>
            </a:r>
            <a:r>
              <a:rPr lang="zh-TW" altLang="en-US" dirty="0"/>
              <a:t>會左右移動。紅色區域碰觸後會死亡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49CD0B9-31D7-D381-825D-55976171680B}"/>
              </a:ext>
            </a:extLst>
          </p:cNvPr>
          <p:cNvSpPr txBox="1"/>
          <p:nvPr/>
        </p:nvSpPr>
        <p:spPr>
          <a:xfrm>
            <a:off x="6168531" y="2204626"/>
            <a:ext cx="213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岩漿</a:t>
            </a:r>
            <a:r>
              <a:rPr lang="en-US" altLang="zh-TW" dirty="0"/>
              <a:t>: </a:t>
            </a:r>
            <a:r>
              <a:rPr lang="zh-TW" altLang="en-US" dirty="0"/>
              <a:t>碰觸後會死亡</a:t>
            </a:r>
          </a:p>
        </p:txBody>
      </p:sp>
    </p:spTree>
    <p:extLst>
      <p:ext uri="{BB962C8B-B14F-4D97-AF65-F5344CB8AC3E}">
        <p14:creationId xmlns:p14="http://schemas.microsoft.com/office/powerpoint/2010/main" val="384314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55F939-A7B8-484B-DCC8-FCD4960E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Ch3 </a:t>
            </a:r>
            <a:r>
              <a:rPr lang="zh-TW" altLang="en-US" dirty="0"/>
              <a:t>說明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AF2F475-3E5B-EAD1-4554-59A84835D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2093976"/>
            <a:ext cx="695422" cy="638264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511D0B1-B1D8-3D78-78D1-99997A61FF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97"/>
          <a:stretch/>
        </p:blipFill>
        <p:spPr>
          <a:xfrm>
            <a:off x="1063752" y="3168846"/>
            <a:ext cx="876422" cy="154757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F36C528-348D-D54B-9468-40FB53BE9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373" y="3168846"/>
            <a:ext cx="914528" cy="1547578"/>
          </a:xfrm>
          <a:prstGeom prst="rect">
            <a:avLst/>
          </a:prstGeom>
        </p:spPr>
      </p:pic>
      <p:sp>
        <p:nvSpPr>
          <p:cNvPr id="10" name="箭號: 向右 9">
            <a:extLst>
              <a:ext uri="{FF2B5EF4-FFF2-40B4-BE49-F238E27FC236}">
                <a16:creationId xmlns:a16="http://schemas.microsoft.com/office/drawing/2014/main" id="{803FE35D-5E5B-8072-6AEF-FBB009FB9F32}"/>
              </a:ext>
            </a:extLst>
          </p:cNvPr>
          <p:cNvSpPr/>
          <p:nvPr/>
        </p:nvSpPr>
        <p:spPr>
          <a:xfrm>
            <a:off x="2208130" y="3690965"/>
            <a:ext cx="696286" cy="503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2DC9E6D-C8F5-C5A8-8002-41E681C5BE78}"/>
              </a:ext>
            </a:extLst>
          </p:cNvPr>
          <p:cNvSpPr txBox="1"/>
          <p:nvPr/>
        </p:nvSpPr>
        <p:spPr>
          <a:xfrm>
            <a:off x="1880791" y="2089943"/>
            <a:ext cx="4926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傳送門</a:t>
            </a:r>
            <a:r>
              <a:rPr lang="en-US" altLang="zh-TW" dirty="0"/>
              <a:t>: </a:t>
            </a:r>
            <a:r>
              <a:rPr lang="zh-TW" altLang="en-US" dirty="0"/>
              <a:t>玩家碰觸後會傳送到門的另一端</a:t>
            </a:r>
            <a:endParaRPr lang="en-US" altLang="zh-TW" dirty="0"/>
          </a:p>
          <a:p>
            <a:r>
              <a:rPr lang="zh-TW" altLang="en-US" dirty="0"/>
              <a:t>使用後會進入</a:t>
            </a:r>
            <a:r>
              <a:rPr lang="en-US" altLang="zh-TW" dirty="0"/>
              <a:t>2</a:t>
            </a:r>
            <a:r>
              <a:rPr lang="zh-TW" altLang="en-US" dirty="0"/>
              <a:t>秒冷卻，冷卻結束才能再次傳送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0F10D46-FFF1-D828-6E80-909B7B7B5DAE}"/>
              </a:ext>
            </a:extLst>
          </p:cNvPr>
          <p:cNvSpPr txBox="1"/>
          <p:nvPr/>
        </p:nvSpPr>
        <p:spPr>
          <a:xfrm>
            <a:off x="4343965" y="3480970"/>
            <a:ext cx="5369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虛實切換的方塊</a:t>
            </a:r>
            <a:r>
              <a:rPr lang="en-US" altLang="zh-TW" dirty="0"/>
              <a:t>: </a:t>
            </a:r>
            <a:r>
              <a:rPr lang="zh-TW" altLang="en-US" dirty="0"/>
              <a:t>每次玩家跳躍會使其狀態虛實切換</a:t>
            </a:r>
          </a:p>
          <a:p>
            <a:r>
              <a:rPr lang="zh-TW" altLang="en-US" dirty="0"/>
              <a:t>狀態為「實」時，如玩家在內部，則會死亡</a:t>
            </a:r>
            <a:endParaRPr lang="en-US" altLang="zh-TW" dirty="0"/>
          </a:p>
          <a:p>
            <a:r>
              <a:rPr lang="zh-TW" altLang="en-US" dirty="0"/>
              <a:t>（左為虛，右為實）</a:t>
            </a:r>
          </a:p>
        </p:txBody>
      </p:sp>
    </p:spTree>
    <p:extLst>
      <p:ext uri="{BB962C8B-B14F-4D97-AF65-F5344CB8AC3E}">
        <p14:creationId xmlns:p14="http://schemas.microsoft.com/office/powerpoint/2010/main" val="428579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657E83-74C6-3ADA-86D4-A036DCE6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Ch4 </a:t>
            </a:r>
            <a:r>
              <a:rPr lang="zh-TW" altLang="en-US" dirty="0"/>
              <a:t>說明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97FF288-4C26-B1FC-CCE9-17463A99B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121408"/>
            <a:ext cx="1033496" cy="71549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A5C957F-D89F-A99A-8437-AEF86939A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3264383"/>
            <a:ext cx="681158" cy="67034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596DB5F-F603-68EB-B716-42E15259C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752" y="4354110"/>
            <a:ext cx="793656" cy="71342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6051AEA8-7EED-6D7D-0216-7A19A5BA59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3966" y="4354110"/>
            <a:ext cx="793656" cy="713425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2E4CB15A-46E6-197F-BB02-D07028976621}"/>
              </a:ext>
            </a:extLst>
          </p:cNvPr>
          <p:cNvSpPr txBox="1"/>
          <p:nvPr/>
        </p:nvSpPr>
        <p:spPr>
          <a:xfrm>
            <a:off x="2181137" y="2294491"/>
            <a:ext cx="398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紅色方塊</a:t>
            </a:r>
            <a:r>
              <a:rPr lang="en-US" altLang="zh-TW" dirty="0"/>
              <a:t>: </a:t>
            </a:r>
            <a:r>
              <a:rPr lang="zh-TW" altLang="en-US" dirty="0"/>
              <a:t>玩家踩中後會導致中毒死亡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5A17ECF-34D3-F3D4-4607-FD7166589564}"/>
              </a:ext>
            </a:extLst>
          </p:cNvPr>
          <p:cNvSpPr txBox="1"/>
          <p:nvPr/>
        </p:nvSpPr>
        <p:spPr>
          <a:xfrm>
            <a:off x="1846975" y="3264383"/>
            <a:ext cx="5407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藍色小球</a:t>
            </a:r>
            <a:r>
              <a:rPr lang="en-US" altLang="zh-TW" dirty="0"/>
              <a:t>: </a:t>
            </a:r>
            <a:r>
              <a:rPr lang="zh-TW" altLang="en-US" dirty="0"/>
              <a:t>玩家碰觸到後可得一個持續</a:t>
            </a:r>
            <a:r>
              <a:rPr lang="en-US" altLang="zh-TW" dirty="0"/>
              <a:t>10</a:t>
            </a:r>
            <a:r>
              <a:rPr lang="zh-TW" altLang="en-US" dirty="0"/>
              <a:t>秒的保護罩</a:t>
            </a:r>
            <a:endParaRPr lang="en-US" altLang="zh-TW" dirty="0"/>
          </a:p>
          <a:p>
            <a:r>
              <a:rPr lang="zh-TW" altLang="en-US" dirty="0"/>
              <a:t>期間可以免疫中毒的傷害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31BCE67-D454-8C32-09EA-2BFC35B68FF8}"/>
              </a:ext>
            </a:extLst>
          </p:cNvPr>
          <p:cNvSpPr txBox="1"/>
          <p:nvPr/>
        </p:nvSpPr>
        <p:spPr>
          <a:xfrm>
            <a:off x="3048699" y="4338191"/>
            <a:ext cx="52564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玩家碰觸後經過2秒會變成受重力影響的物件</a:t>
            </a:r>
            <a:br>
              <a:rPr lang="en-US" altLang="zh-TW" dirty="0"/>
            </a:br>
            <a:r>
              <a:rPr lang="zh-TW" altLang="en-US" dirty="0"/>
              <a:t>紅色平台同樣會導致玩家中毒死亡</a:t>
            </a:r>
          </a:p>
        </p:txBody>
      </p:sp>
    </p:spTree>
    <p:extLst>
      <p:ext uri="{BB962C8B-B14F-4D97-AF65-F5344CB8AC3E}">
        <p14:creationId xmlns:p14="http://schemas.microsoft.com/office/powerpoint/2010/main" val="69000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C2A7B-8D04-EE23-87BA-5A5171B15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遊戲說明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0FA094-0964-B33C-2FC4-87834CC99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“A” </a:t>
            </a:r>
            <a:r>
              <a:rPr lang="zh-TW" altLang="en-US" dirty="0"/>
              <a:t>跟 </a:t>
            </a:r>
            <a:r>
              <a:rPr lang="en-US" altLang="zh-TW" dirty="0"/>
              <a:t>“D” </a:t>
            </a:r>
            <a:r>
              <a:rPr lang="zh-TW" altLang="en-US" dirty="0"/>
              <a:t>鍵控制玩家的左右移動</a:t>
            </a:r>
            <a:endParaRPr lang="en-US" altLang="zh-TW" dirty="0"/>
          </a:p>
          <a:p>
            <a:r>
              <a:rPr lang="en-US" altLang="zh-TW" dirty="0"/>
              <a:t>“</a:t>
            </a:r>
            <a:r>
              <a:rPr lang="zh-TW" altLang="en-US" dirty="0"/>
              <a:t>空白鍵</a:t>
            </a:r>
            <a:r>
              <a:rPr lang="en-US" altLang="zh-TW" dirty="0"/>
              <a:t>” </a:t>
            </a:r>
            <a:r>
              <a:rPr lang="zh-TW" altLang="en-US" dirty="0"/>
              <a:t>跳躍</a:t>
            </a:r>
            <a:endParaRPr lang="en-US" altLang="zh-TW" dirty="0"/>
          </a:p>
          <a:p>
            <a:r>
              <a:rPr lang="en-US" altLang="zh-TW" dirty="0"/>
              <a:t>“Q” </a:t>
            </a:r>
            <a:r>
              <a:rPr lang="zh-TW" altLang="en-US" dirty="0"/>
              <a:t>鍵可以切換重力模式</a:t>
            </a:r>
            <a:r>
              <a:rPr lang="en-US" altLang="zh-TW" dirty="0"/>
              <a:t> </a:t>
            </a:r>
            <a:r>
              <a:rPr lang="zh-TW" altLang="en-US" dirty="0"/>
              <a:t>（</a:t>
            </a:r>
            <a:r>
              <a:rPr lang="zh-TW" altLang="en-US" b="1" dirty="0">
                <a:solidFill>
                  <a:srgbClr val="FF0000"/>
                </a:solidFill>
              </a:rPr>
              <a:t>有次數限制，預設重力</a:t>
            </a:r>
            <a:r>
              <a:rPr lang="en-US" altLang="zh-TW" b="1" dirty="0">
                <a:solidFill>
                  <a:srgbClr val="FF0000"/>
                </a:solidFill>
              </a:rPr>
              <a:t>: </a:t>
            </a:r>
            <a:r>
              <a:rPr lang="zh-TW" altLang="en-US" b="1" dirty="0">
                <a:solidFill>
                  <a:srgbClr val="FF0000"/>
                </a:solidFill>
              </a:rPr>
              <a:t>往下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b="1" dirty="0">
                <a:solidFill>
                  <a:srgbClr val="FF0000"/>
                </a:solidFill>
              </a:rPr>
              <a:t>尖刺</a:t>
            </a:r>
            <a:r>
              <a:rPr lang="zh-TW" altLang="en-US" dirty="0"/>
              <a:t>為全章節都會出現的陷阱，碰到則會死亡</a:t>
            </a:r>
            <a:endParaRPr lang="en-US" altLang="zh-TW" dirty="0"/>
          </a:p>
          <a:p>
            <a:r>
              <a:rPr lang="zh-TW" altLang="en-US" b="1" dirty="0">
                <a:solidFill>
                  <a:srgbClr val="FF0000"/>
                </a:solidFill>
              </a:rPr>
              <a:t>每章節有不同的場景物件與陷阱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325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木刻字型</Template>
  <TotalTime>127</TotalTime>
  <Words>242</Words>
  <Application>Microsoft Office PowerPoint</Application>
  <PresentationFormat>寬螢幕</PresentationFormat>
  <Paragraphs>24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Rockwell</vt:lpstr>
      <vt:lpstr>Rockwell Condensed</vt:lpstr>
      <vt:lpstr>Wingdings</vt:lpstr>
      <vt:lpstr>木刻字型</vt:lpstr>
      <vt:lpstr>Ch1說明</vt:lpstr>
      <vt:lpstr>Ch2 說明</vt:lpstr>
      <vt:lpstr>Ch3 說明</vt:lpstr>
      <vt:lpstr>Ch4 說明</vt:lpstr>
      <vt:lpstr>遊戲說明: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Ch1說明</dc:title>
  <dc:creator>Steven Cheong</dc:creator>
  <cp:lastModifiedBy>Steven Cheong</cp:lastModifiedBy>
  <cp:revision>2</cp:revision>
  <dcterms:created xsi:type="dcterms:W3CDTF">2023-12-14T18:29:58Z</dcterms:created>
  <dcterms:modified xsi:type="dcterms:W3CDTF">2023-12-14T20:50:47Z</dcterms:modified>
</cp:coreProperties>
</file>