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6" r:id="rId6"/>
    <p:sldId id="25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301"/>
  </p:normalViewPr>
  <p:slideViewPr>
    <p:cSldViewPr snapToGrid="0">
      <p:cViewPr varScale="1">
        <p:scale>
          <a:sx n="109" d="100"/>
          <a:sy n="109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F79C6-17D4-4D16-A8EA-4CE4B6C7B7C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92A442-906D-4DB2-BEC0-A1B674F999F4}">
      <dgm:prSet/>
      <dgm:spPr/>
      <dgm:t>
        <a:bodyPr/>
        <a:lstStyle/>
        <a:p>
          <a:r>
            <a:rPr lang="en-US" b="0" i="0"/>
            <a:t>Autistic children need support in social interactions</a:t>
          </a:r>
          <a:endParaRPr lang="en-US"/>
        </a:p>
      </dgm:t>
    </dgm:pt>
    <dgm:pt modelId="{B72C56D3-56DB-4CE9-84E8-5A538202D1F8}" type="parTrans" cxnId="{719A6071-331F-4274-978E-60A98F19082D}">
      <dgm:prSet/>
      <dgm:spPr/>
      <dgm:t>
        <a:bodyPr/>
        <a:lstStyle/>
        <a:p>
          <a:endParaRPr lang="en-US"/>
        </a:p>
      </dgm:t>
    </dgm:pt>
    <dgm:pt modelId="{E90E50DA-30C6-425F-9D11-0084FF3A3697}" type="sibTrans" cxnId="{719A6071-331F-4274-978E-60A98F19082D}">
      <dgm:prSet/>
      <dgm:spPr/>
      <dgm:t>
        <a:bodyPr/>
        <a:lstStyle/>
        <a:p>
          <a:endParaRPr lang="en-US"/>
        </a:p>
      </dgm:t>
    </dgm:pt>
    <dgm:pt modelId="{84A1F810-1D69-4528-9A67-574D077F5783}">
      <dgm:prSet/>
      <dgm:spPr/>
      <dgm:t>
        <a:bodyPr/>
        <a:lstStyle/>
        <a:p>
          <a:r>
            <a:rPr lang="en-US" b="0" i="0"/>
            <a:t>Traditional methods are labor-intensive and costly</a:t>
          </a:r>
          <a:endParaRPr lang="en-US"/>
        </a:p>
      </dgm:t>
    </dgm:pt>
    <dgm:pt modelId="{2DEB2834-3C0F-4ABE-A6F4-6888F032DB28}" type="parTrans" cxnId="{B7A44433-D5D5-45B8-AA72-3A2D5DA29B10}">
      <dgm:prSet/>
      <dgm:spPr/>
      <dgm:t>
        <a:bodyPr/>
        <a:lstStyle/>
        <a:p>
          <a:endParaRPr lang="en-US"/>
        </a:p>
      </dgm:t>
    </dgm:pt>
    <dgm:pt modelId="{07DC956C-C897-4B00-BACA-4D7CF5B338B7}" type="sibTrans" cxnId="{B7A44433-D5D5-45B8-AA72-3A2D5DA29B10}">
      <dgm:prSet/>
      <dgm:spPr/>
      <dgm:t>
        <a:bodyPr/>
        <a:lstStyle/>
        <a:p>
          <a:endParaRPr lang="en-US"/>
        </a:p>
      </dgm:t>
    </dgm:pt>
    <dgm:pt modelId="{04893C65-BC7B-4032-B024-28EB67C484CD}">
      <dgm:prSet/>
      <dgm:spPr/>
      <dgm:t>
        <a:bodyPr/>
        <a:lstStyle/>
        <a:p>
          <a:r>
            <a:rPr lang="en-US" b="0" i="0" dirty="0"/>
            <a:t>Various tech projects in autism therapy out there</a:t>
          </a:r>
          <a:endParaRPr lang="en-US" dirty="0"/>
        </a:p>
      </dgm:t>
    </dgm:pt>
    <dgm:pt modelId="{2F234C72-7C37-41E2-8CD8-A8F0263028D8}" type="parTrans" cxnId="{4D7FA3B9-E73B-4551-A9A3-C4889BBBA519}">
      <dgm:prSet/>
      <dgm:spPr/>
      <dgm:t>
        <a:bodyPr/>
        <a:lstStyle/>
        <a:p>
          <a:endParaRPr lang="en-US"/>
        </a:p>
      </dgm:t>
    </dgm:pt>
    <dgm:pt modelId="{B9F33A93-C91C-457D-BAB9-CBBA790C06FD}" type="sibTrans" cxnId="{4D7FA3B9-E73B-4551-A9A3-C4889BBBA519}">
      <dgm:prSet/>
      <dgm:spPr/>
      <dgm:t>
        <a:bodyPr/>
        <a:lstStyle/>
        <a:p>
          <a:endParaRPr lang="en-US"/>
        </a:p>
      </dgm:t>
    </dgm:pt>
    <dgm:pt modelId="{D0CD6FD8-0D2B-405F-9A83-A9CBE9B7150F}">
      <dgm:prSet/>
      <dgm:spPr/>
      <dgm:t>
        <a:bodyPr/>
        <a:lstStyle/>
        <a:p>
          <a:r>
            <a:rPr lang="en-US" b="0" i="0" dirty="0"/>
            <a:t>Existing projects provide partial solutions</a:t>
          </a:r>
          <a:endParaRPr lang="en-US" dirty="0"/>
        </a:p>
      </dgm:t>
    </dgm:pt>
    <dgm:pt modelId="{E708772C-14C6-43C4-BFDE-46290154D345}" type="parTrans" cxnId="{C3EB8EA6-3586-42A6-B1BE-B7B55334093E}">
      <dgm:prSet/>
      <dgm:spPr/>
      <dgm:t>
        <a:bodyPr/>
        <a:lstStyle/>
        <a:p>
          <a:endParaRPr lang="en-US"/>
        </a:p>
      </dgm:t>
    </dgm:pt>
    <dgm:pt modelId="{28D9ACA4-F6A1-4EA8-BD66-47550FF82C89}" type="sibTrans" cxnId="{C3EB8EA6-3586-42A6-B1BE-B7B55334093E}">
      <dgm:prSet/>
      <dgm:spPr/>
      <dgm:t>
        <a:bodyPr/>
        <a:lstStyle/>
        <a:p>
          <a:endParaRPr lang="en-US"/>
        </a:p>
      </dgm:t>
    </dgm:pt>
    <dgm:pt modelId="{9F3110B3-63A4-2645-8BE4-8DB2A2810990}" type="pres">
      <dgm:prSet presAssocID="{81CF79C6-17D4-4D16-A8EA-4CE4B6C7B7CA}" presName="vert0" presStyleCnt="0">
        <dgm:presLayoutVars>
          <dgm:dir/>
          <dgm:animOne val="branch"/>
          <dgm:animLvl val="lvl"/>
        </dgm:presLayoutVars>
      </dgm:prSet>
      <dgm:spPr/>
    </dgm:pt>
    <dgm:pt modelId="{5991416C-4D59-A246-A0B8-EBDF905C67DA}" type="pres">
      <dgm:prSet presAssocID="{0792A442-906D-4DB2-BEC0-A1B674F999F4}" presName="thickLine" presStyleLbl="alignNode1" presStyleIdx="0" presStyleCnt="4"/>
      <dgm:spPr/>
    </dgm:pt>
    <dgm:pt modelId="{51528E45-7E90-E247-BB51-FC36E7C764F8}" type="pres">
      <dgm:prSet presAssocID="{0792A442-906D-4DB2-BEC0-A1B674F999F4}" presName="horz1" presStyleCnt="0"/>
      <dgm:spPr/>
    </dgm:pt>
    <dgm:pt modelId="{4A461F2D-D05E-244C-B55D-22879EC3A792}" type="pres">
      <dgm:prSet presAssocID="{0792A442-906D-4DB2-BEC0-A1B674F999F4}" presName="tx1" presStyleLbl="revTx" presStyleIdx="0" presStyleCnt="4"/>
      <dgm:spPr/>
    </dgm:pt>
    <dgm:pt modelId="{06C12476-6627-6940-B42E-5A29F125A195}" type="pres">
      <dgm:prSet presAssocID="{0792A442-906D-4DB2-BEC0-A1B674F999F4}" presName="vert1" presStyleCnt="0"/>
      <dgm:spPr/>
    </dgm:pt>
    <dgm:pt modelId="{40C51BF8-2069-8E43-887F-5089FCD2D8FB}" type="pres">
      <dgm:prSet presAssocID="{84A1F810-1D69-4528-9A67-574D077F5783}" presName="thickLine" presStyleLbl="alignNode1" presStyleIdx="1" presStyleCnt="4"/>
      <dgm:spPr/>
    </dgm:pt>
    <dgm:pt modelId="{1AB92AF8-8884-B84D-9D5E-A43E2F4CD9F1}" type="pres">
      <dgm:prSet presAssocID="{84A1F810-1D69-4528-9A67-574D077F5783}" presName="horz1" presStyleCnt="0"/>
      <dgm:spPr/>
    </dgm:pt>
    <dgm:pt modelId="{D3A82DA7-7EB4-E74E-B93C-979F46E751B7}" type="pres">
      <dgm:prSet presAssocID="{84A1F810-1D69-4528-9A67-574D077F5783}" presName="tx1" presStyleLbl="revTx" presStyleIdx="1" presStyleCnt="4"/>
      <dgm:spPr/>
    </dgm:pt>
    <dgm:pt modelId="{FC8DB1ED-62E3-A74F-B38D-4C73B21F6C22}" type="pres">
      <dgm:prSet presAssocID="{84A1F810-1D69-4528-9A67-574D077F5783}" presName="vert1" presStyleCnt="0"/>
      <dgm:spPr/>
    </dgm:pt>
    <dgm:pt modelId="{0B9DABC8-DC6A-DC43-BC10-8516EC077DDA}" type="pres">
      <dgm:prSet presAssocID="{04893C65-BC7B-4032-B024-28EB67C484CD}" presName="thickLine" presStyleLbl="alignNode1" presStyleIdx="2" presStyleCnt="4"/>
      <dgm:spPr/>
    </dgm:pt>
    <dgm:pt modelId="{0EF6A5EC-704F-6949-8DDF-D8B5992B232E}" type="pres">
      <dgm:prSet presAssocID="{04893C65-BC7B-4032-B024-28EB67C484CD}" presName="horz1" presStyleCnt="0"/>
      <dgm:spPr/>
    </dgm:pt>
    <dgm:pt modelId="{24F83A53-8F62-AB49-AE17-D63E96EB34A2}" type="pres">
      <dgm:prSet presAssocID="{04893C65-BC7B-4032-B024-28EB67C484CD}" presName="tx1" presStyleLbl="revTx" presStyleIdx="2" presStyleCnt="4"/>
      <dgm:spPr/>
    </dgm:pt>
    <dgm:pt modelId="{8D4B70C4-1B16-974F-86FC-B30D03E95ACB}" type="pres">
      <dgm:prSet presAssocID="{04893C65-BC7B-4032-B024-28EB67C484CD}" presName="vert1" presStyleCnt="0"/>
      <dgm:spPr/>
    </dgm:pt>
    <dgm:pt modelId="{F45D91B8-7FD5-2F4C-AAEF-480F9E45C982}" type="pres">
      <dgm:prSet presAssocID="{D0CD6FD8-0D2B-405F-9A83-A9CBE9B7150F}" presName="thickLine" presStyleLbl="alignNode1" presStyleIdx="3" presStyleCnt="4"/>
      <dgm:spPr/>
    </dgm:pt>
    <dgm:pt modelId="{11FB35C0-C2A4-504E-B3F6-59A14D7E68A1}" type="pres">
      <dgm:prSet presAssocID="{D0CD6FD8-0D2B-405F-9A83-A9CBE9B7150F}" presName="horz1" presStyleCnt="0"/>
      <dgm:spPr/>
    </dgm:pt>
    <dgm:pt modelId="{445BD9E4-F5CD-704C-A661-820AE78F611B}" type="pres">
      <dgm:prSet presAssocID="{D0CD6FD8-0D2B-405F-9A83-A9CBE9B7150F}" presName="tx1" presStyleLbl="revTx" presStyleIdx="3" presStyleCnt="4"/>
      <dgm:spPr/>
    </dgm:pt>
    <dgm:pt modelId="{5F0BAC95-C6D0-8647-B750-0CAAC1C04193}" type="pres">
      <dgm:prSet presAssocID="{D0CD6FD8-0D2B-405F-9A83-A9CBE9B7150F}" presName="vert1" presStyleCnt="0"/>
      <dgm:spPr/>
    </dgm:pt>
  </dgm:ptLst>
  <dgm:cxnLst>
    <dgm:cxn modelId="{54E8262C-7DC1-2249-BA5D-D6992F164FF4}" type="presOf" srcId="{04893C65-BC7B-4032-B024-28EB67C484CD}" destId="{24F83A53-8F62-AB49-AE17-D63E96EB34A2}" srcOrd="0" destOrd="0" presId="urn:microsoft.com/office/officeart/2008/layout/LinedList"/>
    <dgm:cxn modelId="{B7A44433-D5D5-45B8-AA72-3A2D5DA29B10}" srcId="{81CF79C6-17D4-4D16-A8EA-4CE4B6C7B7CA}" destId="{84A1F810-1D69-4528-9A67-574D077F5783}" srcOrd="1" destOrd="0" parTransId="{2DEB2834-3C0F-4ABE-A6F4-6888F032DB28}" sibTransId="{07DC956C-C897-4B00-BACA-4D7CF5B338B7}"/>
    <dgm:cxn modelId="{946E4170-C603-5C4F-AFC0-5DD6CBC5A1B1}" type="presOf" srcId="{0792A442-906D-4DB2-BEC0-A1B674F999F4}" destId="{4A461F2D-D05E-244C-B55D-22879EC3A792}" srcOrd="0" destOrd="0" presId="urn:microsoft.com/office/officeart/2008/layout/LinedList"/>
    <dgm:cxn modelId="{719A6071-331F-4274-978E-60A98F19082D}" srcId="{81CF79C6-17D4-4D16-A8EA-4CE4B6C7B7CA}" destId="{0792A442-906D-4DB2-BEC0-A1B674F999F4}" srcOrd="0" destOrd="0" parTransId="{B72C56D3-56DB-4CE9-84E8-5A538202D1F8}" sibTransId="{E90E50DA-30C6-425F-9D11-0084FF3A3697}"/>
    <dgm:cxn modelId="{0251B393-CDAC-5742-ABE0-4F42CC36F370}" type="presOf" srcId="{81CF79C6-17D4-4D16-A8EA-4CE4B6C7B7CA}" destId="{9F3110B3-63A4-2645-8BE4-8DB2A2810990}" srcOrd="0" destOrd="0" presId="urn:microsoft.com/office/officeart/2008/layout/LinedList"/>
    <dgm:cxn modelId="{C3EB8EA6-3586-42A6-B1BE-B7B55334093E}" srcId="{81CF79C6-17D4-4D16-A8EA-4CE4B6C7B7CA}" destId="{D0CD6FD8-0D2B-405F-9A83-A9CBE9B7150F}" srcOrd="3" destOrd="0" parTransId="{E708772C-14C6-43C4-BFDE-46290154D345}" sibTransId="{28D9ACA4-F6A1-4EA8-BD66-47550FF82C89}"/>
    <dgm:cxn modelId="{4D7FA3B9-E73B-4551-A9A3-C4889BBBA519}" srcId="{81CF79C6-17D4-4D16-A8EA-4CE4B6C7B7CA}" destId="{04893C65-BC7B-4032-B024-28EB67C484CD}" srcOrd="2" destOrd="0" parTransId="{2F234C72-7C37-41E2-8CD8-A8F0263028D8}" sibTransId="{B9F33A93-C91C-457D-BAB9-CBBA790C06FD}"/>
    <dgm:cxn modelId="{A0784FE4-B1F0-FA4F-9CFE-C59D91B63A0D}" type="presOf" srcId="{D0CD6FD8-0D2B-405F-9A83-A9CBE9B7150F}" destId="{445BD9E4-F5CD-704C-A661-820AE78F611B}" srcOrd="0" destOrd="0" presId="urn:microsoft.com/office/officeart/2008/layout/LinedList"/>
    <dgm:cxn modelId="{81CD06F9-DC63-4049-BF81-1787AF6FAA46}" type="presOf" srcId="{84A1F810-1D69-4528-9A67-574D077F5783}" destId="{D3A82DA7-7EB4-E74E-B93C-979F46E751B7}" srcOrd="0" destOrd="0" presId="urn:microsoft.com/office/officeart/2008/layout/LinedList"/>
    <dgm:cxn modelId="{5551F10C-0DE1-BA48-8506-3F8AAEBF68FA}" type="presParOf" srcId="{9F3110B3-63A4-2645-8BE4-8DB2A2810990}" destId="{5991416C-4D59-A246-A0B8-EBDF905C67DA}" srcOrd="0" destOrd="0" presId="urn:microsoft.com/office/officeart/2008/layout/LinedList"/>
    <dgm:cxn modelId="{753EEAAF-89D1-C643-9981-DDB1F6F98E93}" type="presParOf" srcId="{9F3110B3-63A4-2645-8BE4-8DB2A2810990}" destId="{51528E45-7E90-E247-BB51-FC36E7C764F8}" srcOrd="1" destOrd="0" presId="urn:microsoft.com/office/officeart/2008/layout/LinedList"/>
    <dgm:cxn modelId="{3213FC53-F917-6D45-8B97-AB00D34190FA}" type="presParOf" srcId="{51528E45-7E90-E247-BB51-FC36E7C764F8}" destId="{4A461F2D-D05E-244C-B55D-22879EC3A792}" srcOrd="0" destOrd="0" presId="urn:microsoft.com/office/officeart/2008/layout/LinedList"/>
    <dgm:cxn modelId="{FAE45AC8-13F3-E148-8EBE-48BE74FE4791}" type="presParOf" srcId="{51528E45-7E90-E247-BB51-FC36E7C764F8}" destId="{06C12476-6627-6940-B42E-5A29F125A195}" srcOrd="1" destOrd="0" presId="urn:microsoft.com/office/officeart/2008/layout/LinedList"/>
    <dgm:cxn modelId="{F4FC5915-9356-5C42-BEEF-DD73C3ED93A6}" type="presParOf" srcId="{9F3110B3-63A4-2645-8BE4-8DB2A2810990}" destId="{40C51BF8-2069-8E43-887F-5089FCD2D8FB}" srcOrd="2" destOrd="0" presId="urn:microsoft.com/office/officeart/2008/layout/LinedList"/>
    <dgm:cxn modelId="{47D7D762-4E40-E048-8200-A1E4979EFEAA}" type="presParOf" srcId="{9F3110B3-63A4-2645-8BE4-8DB2A2810990}" destId="{1AB92AF8-8884-B84D-9D5E-A43E2F4CD9F1}" srcOrd="3" destOrd="0" presId="urn:microsoft.com/office/officeart/2008/layout/LinedList"/>
    <dgm:cxn modelId="{30CB48F0-D2B0-5946-AE97-1AF94ACDFA51}" type="presParOf" srcId="{1AB92AF8-8884-B84D-9D5E-A43E2F4CD9F1}" destId="{D3A82DA7-7EB4-E74E-B93C-979F46E751B7}" srcOrd="0" destOrd="0" presId="urn:microsoft.com/office/officeart/2008/layout/LinedList"/>
    <dgm:cxn modelId="{AC5B7131-0B67-E24B-82FC-6CA05D9935FD}" type="presParOf" srcId="{1AB92AF8-8884-B84D-9D5E-A43E2F4CD9F1}" destId="{FC8DB1ED-62E3-A74F-B38D-4C73B21F6C22}" srcOrd="1" destOrd="0" presId="urn:microsoft.com/office/officeart/2008/layout/LinedList"/>
    <dgm:cxn modelId="{F8C3991B-4908-C545-8517-C0ADC465F755}" type="presParOf" srcId="{9F3110B3-63A4-2645-8BE4-8DB2A2810990}" destId="{0B9DABC8-DC6A-DC43-BC10-8516EC077DDA}" srcOrd="4" destOrd="0" presId="urn:microsoft.com/office/officeart/2008/layout/LinedList"/>
    <dgm:cxn modelId="{752D4BFD-5E77-6840-9E26-B9A02295F0E7}" type="presParOf" srcId="{9F3110B3-63A4-2645-8BE4-8DB2A2810990}" destId="{0EF6A5EC-704F-6949-8DDF-D8B5992B232E}" srcOrd="5" destOrd="0" presId="urn:microsoft.com/office/officeart/2008/layout/LinedList"/>
    <dgm:cxn modelId="{FDAD12F3-28B6-7044-AE43-6ED0922DC7E7}" type="presParOf" srcId="{0EF6A5EC-704F-6949-8DDF-D8B5992B232E}" destId="{24F83A53-8F62-AB49-AE17-D63E96EB34A2}" srcOrd="0" destOrd="0" presId="urn:microsoft.com/office/officeart/2008/layout/LinedList"/>
    <dgm:cxn modelId="{801AB6B5-D82A-1141-A5F7-CA224CF8AF8E}" type="presParOf" srcId="{0EF6A5EC-704F-6949-8DDF-D8B5992B232E}" destId="{8D4B70C4-1B16-974F-86FC-B30D03E95ACB}" srcOrd="1" destOrd="0" presId="urn:microsoft.com/office/officeart/2008/layout/LinedList"/>
    <dgm:cxn modelId="{21AB6A86-A79A-AE43-BB18-0844FA667876}" type="presParOf" srcId="{9F3110B3-63A4-2645-8BE4-8DB2A2810990}" destId="{F45D91B8-7FD5-2F4C-AAEF-480F9E45C982}" srcOrd="6" destOrd="0" presId="urn:microsoft.com/office/officeart/2008/layout/LinedList"/>
    <dgm:cxn modelId="{3B49B9EB-CE31-2B4F-9D94-ADFD72D0B412}" type="presParOf" srcId="{9F3110B3-63A4-2645-8BE4-8DB2A2810990}" destId="{11FB35C0-C2A4-504E-B3F6-59A14D7E68A1}" srcOrd="7" destOrd="0" presId="urn:microsoft.com/office/officeart/2008/layout/LinedList"/>
    <dgm:cxn modelId="{BA827824-BA17-3045-9BE8-5CACE30A0757}" type="presParOf" srcId="{11FB35C0-C2A4-504E-B3F6-59A14D7E68A1}" destId="{445BD9E4-F5CD-704C-A661-820AE78F611B}" srcOrd="0" destOrd="0" presId="urn:microsoft.com/office/officeart/2008/layout/LinedList"/>
    <dgm:cxn modelId="{91322F59-7E9F-274F-A38E-1C6372900872}" type="presParOf" srcId="{11FB35C0-C2A4-504E-B3F6-59A14D7E68A1}" destId="{5F0BAC95-C6D0-8647-B750-0CAAC1C041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A920BF-6925-4779-A6AF-B58140A2C055}" type="doc">
      <dgm:prSet loTypeId="urn:microsoft.com/office/officeart/2018/2/layout/IconLabel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FDD9602-7958-4FA6-A039-6BC2B69BFC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AI and NLP made major leap</a:t>
          </a:r>
          <a:endParaRPr lang="en-US" dirty="0"/>
        </a:p>
      </dgm:t>
    </dgm:pt>
    <dgm:pt modelId="{34857C67-AC26-479F-BAEC-37BA0520AEF5}" type="parTrans" cxnId="{7EAEF547-5702-41EF-B052-A39F88CEFF1B}">
      <dgm:prSet/>
      <dgm:spPr/>
      <dgm:t>
        <a:bodyPr/>
        <a:lstStyle/>
        <a:p>
          <a:endParaRPr lang="en-US"/>
        </a:p>
      </dgm:t>
    </dgm:pt>
    <dgm:pt modelId="{3AB08B18-6B24-40ED-A57E-7A94CCFD8EF3}" type="sibTrans" cxnId="{7EAEF547-5702-41EF-B052-A39F88CEFF1B}">
      <dgm:prSet/>
      <dgm:spPr/>
      <dgm:t>
        <a:bodyPr/>
        <a:lstStyle/>
        <a:p>
          <a:endParaRPr lang="en-US"/>
        </a:p>
      </dgm:t>
    </dgm:pt>
    <dgm:pt modelId="{F47827C9-AA0B-40E2-BCFF-3AC47BFF36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 do better than adults in interpreting social situations, can detect social and unsocial behavio</a:t>
          </a:r>
          <a:r>
            <a:rPr lang="en-US" dirty="0"/>
            <a:t>r, adversarial environments</a:t>
          </a:r>
        </a:p>
      </dgm:t>
    </dgm:pt>
    <dgm:pt modelId="{74742E28-BCB6-4F2E-9CC5-CB99A12D6F2D}" type="parTrans" cxnId="{5662B0D5-BB40-4AD5-8DB9-C6919295D67C}">
      <dgm:prSet/>
      <dgm:spPr/>
      <dgm:t>
        <a:bodyPr/>
        <a:lstStyle/>
        <a:p>
          <a:endParaRPr lang="en-US"/>
        </a:p>
      </dgm:t>
    </dgm:pt>
    <dgm:pt modelId="{187C4757-7A2D-4255-ACBD-C38CE4BA52E4}" type="sibTrans" cxnId="{5662B0D5-BB40-4AD5-8DB9-C6919295D67C}">
      <dgm:prSet/>
      <dgm:spPr/>
      <dgm:t>
        <a:bodyPr/>
        <a:lstStyle/>
        <a:p>
          <a:endParaRPr lang="en-US"/>
        </a:p>
      </dgm:t>
    </dgm:pt>
    <dgm:pt modelId="{70F982DE-5421-4EA8-817A-296BBBBC91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 in Theory of Mind and social intelligence tests</a:t>
          </a:r>
        </a:p>
      </dgm:t>
    </dgm:pt>
    <dgm:pt modelId="{54A56C3B-5E6F-41E6-BB7F-0493BF2C7AEE}" type="parTrans" cxnId="{1B838D0B-AB8D-44F8-B043-0624ED86789A}">
      <dgm:prSet/>
      <dgm:spPr/>
      <dgm:t>
        <a:bodyPr/>
        <a:lstStyle/>
        <a:p>
          <a:endParaRPr lang="en-US"/>
        </a:p>
      </dgm:t>
    </dgm:pt>
    <dgm:pt modelId="{71564CC3-0B61-419B-97DE-356AE9A06B66}" type="sibTrans" cxnId="{1B838D0B-AB8D-44F8-B043-0624ED86789A}">
      <dgm:prSet/>
      <dgm:spPr/>
      <dgm:t>
        <a:bodyPr/>
        <a:lstStyle/>
        <a:p>
          <a:endParaRPr lang="en-US"/>
        </a:p>
      </dgm:t>
    </dgm:pt>
    <dgm:pt modelId="{61F1478E-95E9-4629-B9D2-E8944D3D52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Able to summarize, contextualize, analyze</a:t>
          </a:r>
        </a:p>
      </dgm:t>
    </dgm:pt>
    <dgm:pt modelId="{61F9280D-5C82-4031-B931-2ABF41EA7537}" type="parTrans" cxnId="{FFE8F4B6-24C8-4CB2-9B77-E4149F504A13}">
      <dgm:prSet/>
      <dgm:spPr/>
      <dgm:t>
        <a:bodyPr/>
        <a:lstStyle/>
        <a:p>
          <a:endParaRPr lang="en-US"/>
        </a:p>
      </dgm:t>
    </dgm:pt>
    <dgm:pt modelId="{A38E2524-AE5A-4CC6-A5C3-8280D3C385F5}" type="sibTrans" cxnId="{FFE8F4B6-24C8-4CB2-9B77-E4149F504A13}">
      <dgm:prSet/>
      <dgm:spPr/>
      <dgm:t>
        <a:bodyPr/>
        <a:lstStyle/>
        <a:p>
          <a:endParaRPr lang="en-US"/>
        </a:p>
      </dgm:t>
    </dgm:pt>
    <dgm:pt modelId="{484697D7-223F-45AB-BC3B-90C74C9522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Able to generate verbal, written and visual data</a:t>
          </a:r>
        </a:p>
      </dgm:t>
    </dgm:pt>
    <dgm:pt modelId="{FABE1015-70DB-47AD-9CCE-B41EBFF3242D}" type="parTrans" cxnId="{B0946471-140C-4353-8322-0ABC7061E6D4}">
      <dgm:prSet/>
      <dgm:spPr/>
      <dgm:t>
        <a:bodyPr/>
        <a:lstStyle/>
        <a:p>
          <a:endParaRPr lang="en-US"/>
        </a:p>
      </dgm:t>
    </dgm:pt>
    <dgm:pt modelId="{76B27746-296E-4EF5-B12D-91FEC50C0965}" type="sibTrans" cxnId="{B0946471-140C-4353-8322-0ABC7061E6D4}">
      <dgm:prSet/>
      <dgm:spPr/>
      <dgm:t>
        <a:bodyPr/>
        <a:lstStyle/>
        <a:p>
          <a:endParaRPr lang="en-US"/>
        </a:p>
      </dgm:t>
    </dgm:pt>
    <dgm:pt modelId="{FD55EB8F-F76B-49CD-A3A8-093EA95FD2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Able to remember, learn, and improve </a:t>
          </a:r>
        </a:p>
      </dgm:t>
    </dgm:pt>
    <dgm:pt modelId="{F6410731-CE30-42DA-8E96-68A856E34643}" type="parTrans" cxnId="{60CB02E9-EE78-4947-8333-DEB320542F77}">
      <dgm:prSet/>
      <dgm:spPr/>
      <dgm:t>
        <a:bodyPr/>
        <a:lstStyle/>
        <a:p>
          <a:endParaRPr lang="en-US"/>
        </a:p>
      </dgm:t>
    </dgm:pt>
    <dgm:pt modelId="{4A576E60-C4D1-4A11-83CA-B2B2997CB25E}" type="sibTrans" cxnId="{60CB02E9-EE78-4947-8333-DEB320542F77}">
      <dgm:prSet/>
      <dgm:spPr/>
      <dgm:t>
        <a:bodyPr/>
        <a:lstStyle/>
        <a:p>
          <a:endParaRPr lang="en-US"/>
        </a:p>
      </dgm:t>
    </dgm:pt>
    <dgm:pt modelId="{8E3EDF94-6DA2-4316-B521-43949253E86D}" type="pres">
      <dgm:prSet presAssocID="{8BA920BF-6925-4779-A6AF-B58140A2C055}" presName="root" presStyleCnt="0">
        <dgm:presLayoutVars>
          <dgm:dir/>
          <dgm:resizeHandles val="exact"/>
        </dgm:presLayoutVars>
      </dgm:prSet>
      <dgm:spPr/>
    </dgm:pt>
    <dgm:pt modelId="{D3E2A5C4-F17B-4568-B61A-38E8E6956012}" type="pres">
      <dgm:prSet presAssocID="{BFDD9602-7958-4FA6-A039-6BC2B69BFC90}" presName="compNode" presStyleCnt="0"/>
      <dgm:spPr/>
    </dgm:pt>
    <dgm:pt modelId="{A9E9E93B-181C-4756-96F3-B7CE3587CC6B}" type="pres">
      <dgm:prSet presAssocID="{BFDD9602-7958-4FA6-A039-6BC2B69BFC9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47350A0-1691-4D18-AEE3-4E0CCAA04CCC}" type="pres">
      <dgm:prSet presAssocID="{BFDD9602-7958-4FA6-A039-6BC2B69BFC90}" presName="spaceRect" presStyleCnt="0"/>
      <dgm:spPr/>
    </dgm:pt>
    <dgm:pt modelId="{35BAFF34-90E4-46B4-A613-AD596CC73AA5}" type="pres">
      <dgm:prSet presAssocID="{BFDD9602-7958-4FA6-A039-6BC2B69BFC90}" presName="textRect" presStyleLbl="revTx" presStyleIdx="0" presStyleCnt="6">
        <dgm:presLayoutVars>
          <dgm:chMax val="1"/>
          <dgm:chPref val="1"/>
        </dgm:presLayoutVars>
      </dgm:prSet>
      <dgm:spPr/>
    </dgm:pt>
    <dgm:pt modelId="{9CC6CE50-06D8-4BFA-9BF0-ACB54F112D93}" type="pres">
      <dgm:prSet presAssocID="{3AB08B18-6B24-40ED-A57E-7A94CCFD8EF3}" presName="sibTrans" presStyleCnt="0"/>
      <dgm:spPr/>
    </dgm:pt>
    <dgm:pt modelId="{3B5E6C13-F670-46D4-BE2B-D6D3F2880F6C}" type="pres">
      <dgm:prSet presAssocID="{F47827C9-AA0B-40E2-BCFF-3AC47BFF3627}" presName="compNode" presStyleCnt="0"/>
      <dgm:spPr/>
    </dgm:pt>
    <dgm:pt modelId="{93B57DD3-BC6C-4C57-92B2-F9686DDE5CB9}" type="pres">
      <dgm:prSet presAssocID="{F47827C9-AA0B-40E2-BCFF-3AC47BFF362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BD3BCC9D-DAD5-4987-805F-DEA7E7CFDAD1}" type="pres">
      <dgm:prSet presAssocID="{F47827C9-AA0B-40E2-BCFF-3AC47BFF3627}" presName="spaceRect" presStyleCnt="0"/>
      <dgm:spPr/>
    </dgm:pt>
    <dgm:pt modelId="{8C6F6DBF-795F-4155-9CAE-73108C446524}" type="pres">
      <dgm:prSet presAssocID="{F47827C9-AA0B-40E2-BCFF-3AC47BFF3627}" presName="textRect" presStyleLbl="revTx" presStyleIdx="1" presStyleCnt="6">
        <dgm:presLayoutVars>
          <dgm:chMax val="1"/>
          <dgm:chPref val="1"/>
        </dgm:presLayoutVars>
      </dgm:prSet>
      <dgm:spPr/>
    </dgm:pt>
    <dgm:pt modelId="{BC04ED8E-3183-43D6-AE32-A58143DAE6BC}" type="pres">
      <dgm:prSet presAssocID="{187C4757-7A2D-4255-ACBD-C38CE4BA52E4}" presName="sibTrans" presStyleCnt="0"/>
      <dgm:spPr/>
    </dgm:pt>
    <dgm:pt modelId="{49C9A19D-0175-489D-8134-AA7C0613CBA3}" type="pres">
      <dgm:prSet presAssocID="{70F982DE-5421-4EA8-817A-296BBBBC9172}" presName="compNode" presStyleCnt="0"/>
      <dgm:spPr/>
    </dgm:pt>
    <dgm:pt modelId="{2F49D641-FAAD-4DDC-99F7-A2A4593EE29A}" type="pres">
      <dgm:prSet presAssocID="{70F982DE-5421-4EA8-817A-296BBBBC917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64FDE00-C1F5-498A-929A-B094A1AABFE1}" type="pres">
      <dgm:prSet presAssocID="{70F982DE-5421-4EA8-817A-296BBBBC9172}" presName="spaceRect" presStyleCnt="0"/>
      <dgm:spPr/>
    </dgm:pt>
    <dgm:pt modelId="{5A15D8AF-590D-43BF-A0FF-980FC8DDF363}" type="pres">
      <dgm:prSet presAssocID="{70F982DE-5421-4EA8-817A-296BBBBC9172}" presName="textRect" presStyleLbl="revTx" presStyleIdx="2" presStyleCnt="6">
        <dgm:presLayoutVars>
          <dgm:chMax val="1"/>
          <dgm:chPref val="1"/>
        </dgm:presLayoutVars>
      </dgm:prSet>
      <dgm:spPr/>
    </dgm:pt>
    <dgm:pt modelId="{BC2C587B-795A-42B9-8EB7-B9DE68E6BCB3}" type="pres">
      <dgm:prSet presAssocID="{71564CC3-0B61-419B-97DE-356AE9A06B66}" presName="sibTrans" presStyleCnt="0"/>
      <dgm:spPr/>
    </dgm:pt>
    <dgm:pt modelId="{43D747C8-0C24-406C-9E64-0A1F23F936A5}" type="pres">
      <dgm:prSet presAssocID="{61F1478E-95E9-4629-B9D2-E8944D3D52F6}" presName="compNode" presStyleCnt="0"/>
      <dgm:spPr/>
    </dgm:pt>
    <dgm:pt modelId="{7D5968FB-17FD-475E-85E6-B558040CE442}" type="pres">
      <dgm:prSet presAssocID="{61F1478E-95E9-4629-B9D2-E8944D3D52F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16ADFD9-6786-4C39-BD62-02AB6B092C1D}" type="pres">
      <dgm:prSet presAssocID="{61F1478E-95E9-4629-B9D2-E8944D3D52F6}" presName="spaceRect" presStyleCnt="0"/>
      <dgm:spPr/>
    </dgm:pt>
    <dgm:pt modelId="{68EAF735-2B86-47B8-ACA7-A17642E82BB6}" type="pres">
      <dgm:prSet presAssocID="{61F1478E-95E9-4629-B9D2-E8944D3D52F6}" presName="textRect" presStyleLbl="revTx" presStyleIdx="3" presStyleCnt="6">
        <dgm:presLayoutVars>
          <dgm:chMax val="1"/>
          <dgm:chPref val="1"/>
        </dgm:presLayoutVars>
      </dgm:prSet>
      <dgm:spPr/>
    </dgm:pt>
    <dgm:pt modelId="{F99A8397-1351-41E0-ADF1-891EB7A8B34B}" type="pres">
      <dgm:prSet presAssocID="{A38E2524-AE5A-4CC6-A5C3-8280D3C385F5}" presName="sibTrans" presStyleCnt="0"/>
      <dgm:spPr/>
    </dgm:pt>
    <dgm:pt modelId="{F98F284D-44D7-442B-9091-7DBF4A0472E6}" type="pres">
      <dgm:prSet presAssocID="{484697D7-223F-45AB-BC3B-90C74C9522C4}" presName="compNode" presStyleCnt="0"/>
      <dgm:spPr/>
    </dgm:pt>
    <dgm:pt modelId="{9CEE37B2-28B0-47A0-83BF-282C43B8A01F}" type="pres">
      <dgm:prSet presAssocID="{484697D7-223F-45AB-BC3B-90C74C9522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339D82A-C25C-43B7-9285-A100E9D537DF}" type="pres">
      <dgm:prSet presAssocID="{484697D7-223F-45AB-BC3B-90C74C9522C4}" presName="spaceRect" presStyleCnt="0"/>
      <dgm:spPr/>
    </dgm:pt>
    <dgm:pt modelId="{43571280-0184-453A-8591-763675A640E9}" type="pres">
      <dgm:prSet presAssocID="{484697D7-223F-45AB-BC3B-90C74C9522C4}" presName="textRect" presStyleLbl="revTx" presStyleIdx="4" presStyleCnt="6">
        <dgm:presLayoutVars>
          <dgm:chMax val="1"/>
          <dgm:chPref val="1"/>
        </dgm:presLayoutVars>
      </dgm:prSet>
      <dgm:spPr/>
    </dgm:pt>
    <dgm:pt modelId="{567761C7-02F0-4BE4-8B0C-A777D2798807}" type="pres">
      <dgm:prSet presAssocID="{76B27746-296E-4EF5-B12D-91FEC50C0965}" presName="sibTrans" presStyleCnt="0"/>
      <dgm:spPr/>
    </dgm:pt>
    <dgm:pt modelId="{0C619F30-DBE9-4A06-931E-6C7AD36B15AF}" type="pres">
      <dgm:prSet presAssocID="{FD55EB8F-F76B-49CD-A3A8-093EA95FD2BE}" presName="compNode" presStyleCnt="0"/>
      <dgm:spPr/>
    </dgm:pt>
    <dgm:pt modelId="{62985FCD-8F59-4EA7-9A4D-4278A5FBA49B}" type="pres">
      <dgm:prSet presAssocID="{FD55EB8F-F76B-49CD-A3A8-093EA95FD2B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4A48EAC-0E22-4D46-93BE-EE17A0A66469}" type="pres">
      <dgm:prSet presAssocID="{FD55EB8F-F76B-49CD-A3A8-093EA95FD2BE}" presName="spaceRect" presStyleCnt="0"/>
      <dgm:spPr/>
    </dgm:pt>
    <dgm:pt modelId="{C1041BFA-F872-436E-80C1-CB2217E02ED2}" type="pres">
      <dgm:prSet presAssocID="{FD55EB8F-F76B-49CD-A3A8-093EA95FD2B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B838D0B-AB8D-44F8-B043-0624ED86789A}" srcId="{8BA920BF-6925-4779-A6AF-B58140A2C055}" destId="{70F982DE-5421-4EA8-817A-296BBBBC9172}" srcOrd="2" destOrd="0" parTransId="{54A56C3B-5E6F-41E6-BB7F-0493BF2C7AEE}" sibTransId="{71564CC3-0B61-419B-97DE-356AE9A06B66}"/>
    <dgm:cxn modelId="{7EAEF547-5702-41EF-B052-A39F88CEFF1B}" srcId="{8BA920BF-6925-4779-A6AF-B58140A2C055}" destId="{BFDD9602-7958-4FA6-A039-6BC2B69BFC90}" srcOrd="0" destOrd="0" parTransId="{34857C67-AC26-479F-BAEC-37BA0520AEF5}" sibTransId="{3AB08B18-6B24-40ED-A57E-7A94CCFD8EF3}"/>
    <dgm:cxn modelId="{20DBF95E-DE8B-B447-B791-496CC95E6B5E}" type="presOf" srcId="{484697D7-223F-45AB-BC3B-90C74C9522C4}" destId="{43571280-0184-453A-8591-763675A640E9}" srcOrd="0" destOrd="0" presId="urn:microsoft.com/office/officeart/2018/2/layout/IconLabelList"/>
    <dgm:cxn modelId="{B0946471-140C-4353-8322-0ABC7061E6D4}" srcId="{8BA920BF-6925-4779-A6AF-B58140A2C055}" destId="{484697D7-223F-45AB-BC3B-90C74C9522C4}" srcOrd="4" destOrd="0" parTransId="{FABE1015-70DB-47AD-9CCE-B41EBFF3242D}" sibTransId="{76B27746-296E-4EF5-B12D-91FEC50C0965}"/>
    <dgm:cxn modelId="{E53B7F7D-2AD6-B249-8BF5-78182F54D969}" type="presOf" srcId="{70F982DE-5421-4EA8-817A-296BBBBC9172}" destId="{5A15D8AF-590D-43BF-A0FF-980FC8DDF363}" srcOrd="0" destOrd="0" presId="urn:microsoft.com/office/officeart/2018/2/layout/IconLabelList"/>
    <dgm:cxn modelId="{C3DC939C-C8DA-0148-A0F5-80A84AE48B73}" type="presOf" srcId="{61F1478E-95E9-4629-B9D2-E8944D3D52F6}" destId="{68EAF735-2B86-47B8-ACA7-A17642E82BB6}" srcOrd="0" destOrd="0" presId="urn:microsoft.com/office/officeart/2018/2/layout/IconLabelList"/>
    <dgm:cxn modelId="{BDF96EAE-0052-6C49-821D-D48D14A302B0}" type="presOf" srcId="{8BA920BF-6925-4779-A6AF-B58140A2C055}" destId="{8E3EDF94-6DA2-4316-B521-43949253E86D}" srcOrd="0" destOrd="0" presId="urn:microsoft.com/office/officeart/2018/2/layout/IconLabelList"/>
    <dgm:cxn modelId="{FFE8F4B6-24C8-4CB2-9B77-E4149F504A13}" srcId="{8BA920BF-6925-4779-A6AF-B58140A2C055}" destId="{61F1478E-95E9-4629-B9D2-E8944D3D52F6}" srcOrd="3" destOrd="0" parTransId="{61F9280D-5C82-4031-B931-2ABF41EA7537}" sibTransId="{A38E2524-AE5A-4CC6-A5C3-8280D3C385F5}"/>
    <dgm:cxn modelId="{A9A355BD-F77F-8946-AF93-345CE408FA27}" type="presOf" srcId="{FD55EB8F-F76B-49CD-A3A8-093EA95FD2BE}" destId="{C1041BFA-F872-436E-80C1-CB2217E02ED2}" srcOrd="0" destOrd="0" presId="urn:microsoft.com/office/officeart/2018/2/layout/IconLabelList"/>
    <dgm:cxn modelId="{986AFEC1-9519-6348-8B79-0627C7A2F640}" type="presOf" srcId="{BFDD9602-7958-4FA6-A039-6BC2B69BFC90}" destId="{35BAFF34-90E4-46B4-A613-AD596CC73AA5}" srcOrd="0" destOrd="0" presId="urn:microsoft.com/office/officeart/2018/2/layout/IconLabelList"/>
    <dgm:cxn modelId="{5662B0D5-BB40-4AD5-8DB9-C6919295D67C}" srcId="{8BA920BF-6925-4779-A6AF-B58140A2C055}" destId="{F47827C9-AA0B-40E2-BCFF-3AC47BFF3627}" srcOrd="1" destOrd="0" parTransId="{74742E28-BCB6-4F2E-9CC5-CB99A12D6F2D}" sibTransId="{187C4757-7A2D-4255-ACBD-C38CE4BA52E4}"/>
    <dgm:cxn modelId="{8D6091D7-BF01-FC40-86B6-3C63A8998FDC}" type="presOf" srcId="{F47827C9-AA0B-40E2-BCFF-3AC47BFF3627}" destId="{8C6F6DBF-795F-4155-9CAE-73108C446524}" srcOrd="0" destOrd="0" presId="urn:microsoft.com/office/officeart/2018/2/layout/IconLabelList"/>
    <dgm:cxn modelId="{60CB02E9-EE78-4947-8333-DEB320542F77}" srcId="{8BA920BF-6925-4779-A6AF-B58140A2C055}" destId="{FD55EB8F-F76B-49CD-A3A8-093EA95FD2BE}" srcOrd="5" destOrd="0" parTransId="{F6410731-CE30-42DA-8E96-68A856E34643}" sibTransId="{4A576E60-C4D1-4A11-83CA-B2B2997CB25E}"/>
    <dgm:cxn modelId="{2A55BC1F-84BC-EE40-B49A-E31101C18080}" type="presParOf" srcId="{8E3EDF94-6DA2-4316-B521-43949253E86D}" destId="{D3E2A5C4-F17B-4568-B61A-38E8E6956012}" srcOrd="0" destOrd="0" presId="urn:microsoft.com/office/officeart/2018/2/layout/IconLabelList"/>
    <dgm:cxn modelId="{80FE6647-0690-F641-8D31-407BD82A261D}" type="presParOf" srcId="{D3E2A5C4-F17B-4568-B61A-38E8E6956012}" destId="{A9E9E93B-181C-4756-96F3-B7CE3587CC6B}" srcOrd="0" destOrd="0" presId="urn:microsoft.com/office/officeart/2018/2/layout/IconLabelList"/>
    <dgm:cxn modelId="{ED9B3CF3-66D5-7041-A2B9-D42A756FDC75}" type="presParOf" srcId="{D3E2A5C4-F17B-4568-B61A-38E8E6956012}" destId="{D47350A0-1691-4D18-AEE3-4E0CCAA04CCC}" srcOrd="1" destOrd="0" presId="urn:microsoft.com/office/officeart/2018/2/layout/IconLabelList"/>
    <dgm:cxn modelId="{F95CCA8F-6A22-7E46-BB90-8B5E669E8AF7}" type="presParOf" srcId="{D3E2A5C4-F17B-4568-B61A-38E8E6956012}" destId="{35BAFF34-90E4-46B4-A613-AD596CC73AA5}" srcOrd="2" destOrd="0" presId="urn:microsoft.com/office/officeart/2018/2/layout/IconLabelList"/>
    <dgm:cxn modelId="{DB9EB564-7593-8549-87E8-9D73EB640161}" type="presParOf" srcId="{8E3EDF94-6DA2-4316-B521-43949253E86D}" destId="{9CC6CE50-06D8-4BFA-9BF0-ACB54F112D93}" srcOrd="1" destOrd="0" presId="urn:microsoft.com/office/officeart/2018/2/layout/IconLabelList"/>
    <dgm:cxn modelId="{3D943091-EB09-504B-99ED-6FE8254A7533}" type="presParOf" srcId="{8E3EDF94-6DA2-4316-B521-43949253E86D}" destId="{3B5E6C13-F670-46D4-BE2B-D6D3F2880F6C}" srcOrd="2" destOrd="0" presId="urn:microsoft.com/office/officeart/2018/2/layout/IconLabelList"/>
    <dgm:cxn modelId="{02D829AB-AE2D-A047-A882-D9B1B58A9582}" type="presParOf" srcId="{3B5E6C13-F670-46D4-BE2B-D6D3F2880F6C}" destId="{93B57DD3-BC6C-4C57-92B2-F9686DDE5CB9}" srcOrd="0" destOrd="0" presId="urn:microsoft.com/office/officeart/2018/2/layout/IconLabelList"/>
    <dgm:cxn modelId="{16BFDDE8-8617-A843-BDD6-505D1651034B}" type="presParOf" srcId="{3B5E6C13-F670-46D4-BE2B-D6D3F2880F6C}" destId="{BD3BCC9D-DAD5-4987-805F-DEA7E7CFDAD1}" srcOrd="1" destOrd="0" presId="urn:microsoft.com/office/officeart/2018/2/layout/IconLabelList"/>
    <dgm:cxn modelId="{5BC6991A-84A9-5345-9A8C-6DDD22FA3942}" type="presParOf" srcId="{3B5E6C13-F670-46D4-BE2B-D6D3F2880F6C}" destId="{8C6F6DBF-795F-4155-9CAE-73108C446524}" srcOrd="2" destOrd="0" presId="urn:microsoft.com/office/officeart/2018/2/layout/IconLabelList"/>
    <dgm:cxn modelId="{8DC8BE9A-F898-EF46-B275-128A9236F4C7}" type="presParOf" srcId="{8E3EDF94-6DA2-4316-B521-43949253E86D}" destId="{BC04ED8E-3183-43D6-AE32-A58143DAE6BC}" srcOrd="3" destOrd="0" presId="urn:microsoft.com/office/officeart/2018/2/layout/IconLabelList"/>
    <dgm:cxn modelId="{B4FA9D91-EB80-F84D-82E9-A2427F039888}" type="presParOf" srcId="{8E3EDF94-6DA2-4316-B521-43949253E86D}" destId="{49C9A19D-0175-489D-8134-AA7C0613CBA3}" srcOrd="4" destOrd="0" presId="urn:microsoft.com/office/officeart/2018/2/layout/IconLabelList"/>
    <dgm:cxn modelId="{E06B356E-67C7-AF47-AB4C-F4E76A319ADA}" type="presParOf" srcId="{49C9A19D-0175-489D-8134-AA7C0613CBA3}" destId="{2F49D641-FAAD-4DDC-99F7-A2A4593EE29A}" srcOrd="0" destOrd="0" presId="urn:microsoft.com/office/officeart/2018/2/layout/IconLabelList"/>
    <dgm:cxn modelId="{261F8AD3-0693-4D48-9CE7-08AFDCA21CF0}" type="presParOf" srcId="{49C9A19D-0175-489D-8134-AA7C0613CBA3}" destId="{064FDE00-C1F5-498A-929A-B094A1AABFE1}" srcOrd="1" destOrd="0" presId="urn:microsoft.com/office/officeart/2018/2/layout/IconLabelList"/>
    <dgm:cxn modelId="{C663D157-ADE3-714F-AB95-978DC7238945}" type="presParOf" srcId="{49C9A19D-0175-489D-8134-AA7C0613CBA3}" destId="{5A15D8AF-590D-43BF-A0FF-980FC8DDF363}" srcOrd="2" destOrd="0" presId="urn:microsoft.com/office/officeart/2018/2/layout/IconLabelList"/>
    <dgm:cxn modelId="{05C14669-8CFA-294D-B6C2-0699485753A6}" type="presParOf" srcId="{8E3EDF94-6DA2-4316-B521-43949253E86D}" destId="{BC2C587B-795A-42B9-8EB7-B9DE68E6BCB3}" srcOrd="5" destOrd="0" presId="urn:microsoft.com/office/officeart/2018/2/layout/IconLabelList"/>
    <dgm:cxn modelId="{1334170A-0D7C-B54D-B9CA-77D0133F92A8}" type="presParOf" srcId="{8E3EDF94-6DA2-4316-B521-43949253E86D}" destId="{43D747C8-0C24-406C-9E64-0A1F23F936A5}" srcOrd="6" destOrd="0" presId="urn:microsoft.com/office/officeart/2018/2/layout/IconLabelList"/>
    <dgm:cxn modelId="{4DF66936-6A8D-BF4E-957E-C60AA69E3CDB}" type="presParOf" srcId="{43D747C8-0C24-406C-9E64-0A1F23F936A5}" destId="{7D5968FB-17FD-475E-85E6-B558040CE442}" srcOrd="0" destOrd="0" presId="urn:microsoft.com/office/officeart/2018/2/layout/IconLabelList"/>
    <dgm:cxn modelId="{1D9CA056-44EB-3C4C-832D-E68320FB28C7}" type="presParOf" srcId="{43D747C8-0C24-406C-9E64-0A1F23F936A5}" destId="{D16ADFD9-6786-4C39-BD62-02AB6B092C1D}" srcOrd="1" destOrd="0" presId="urn:microsoft.com/office/officeart/2018/2/layout/IconLabelList"/>
    <dgm:cxn modelId="{B0B1EDCA-5B69-FC44-B192-325D9F4DA2CF}" type="presParOf" srcId="{43D747C8-0C24-406C-9E64-0A1F23F936A5}" destId="{68EAF735-2B86-47B8-ACA7-A17642E82BB6}" srcOrd="2" destOrd="0" presId="urn:microsoft.com/office/officeart/2018/2/layout/IconLabelList"/>
    <dgm:cxn modelId="{DEFECE18-A36B-0549-924A-8D22ADCD4014}" type="presParOf" srcId="{8E3EDF94-6DA2-4316-B521-43949253E86D}" destId="{F99A8397-1351-41E0-ADF1-891EB7A8B34B}" srcOrd="7" destOrd="0" presId="urn:microsoft.com/office/officeart/2018/2/layout/IconLabelList"/>
    <dgm:cxn modelId="{146F09E3-E32F-EC4A-81E3-6705D8DB20FC}" type="presParOf" srcId="{8E3EDF94-6DA2-4316-B521-43949253E86D}" destId="{F98F284D-44D7-442B-9091-7DBF4A0472E6}" srcOrd="8" destOrd="0" presId="urn:microsoft.com/office/officeart/2018/2/layout/IconLabelList"/>
    <dgm:cxn modelId="{F301A17D-00FA-AF4C-8792-529C4B470306}" type="presParOf" srcId="{F98F284D-44D7-442B-9091-7DBF4A0472E6}" destId="{9CEE37B2-28B0-47A0-83BF-282C43B8A01F}" srcOrd="0" destOrd="0" presId="urn:microsoft.com/office/officeart/2018/2/layout/IconLabelList"/>
    <dgm:cxn modelId="{CB8888D3-6B3D-F142-AD90-062B4713E53C}" type="presParOf" srcId="{F98F284D-44D7-442B-9091-7DBF4A0472E6}" destId="{3339D82A-C25C-43B7-9285-A100E9D537DF}" srcOrd="1" destOrd="0" presId="urn:microsoft.com/office/officeart/2018/2/layout/IconLabelList"/>
    <dgm:cxn modelId="{4242D27D-4066-CC49-8840-6DC8CDBA2E2C}" type="presParOf" srcId="{F98F284D-44D7-442B-9091-7DBF4A0472E6}" destId="{43571280-0184-453A-8591-763675A640E9}" srcOrd="2" destOrd="0" presId="urn:microsoft.com/office/officeart/2018/2/layout/IconLabelList"/>
    <dgm:cxn modelId="{E507C833-4534-3745-9F1D-428EC8B3ED27}" type="presParOf" srcId="{8E3EDF94-6DA2-4316-B521-43949253E86D}" destId="{567761C7-02F0-4BE4-8B0C-A777D2798807}" srcOrd="9" destOrd="0" presId="urn:microsoft.com/office/officeart/2018/2/layout/IconLabelList"/>
    <dgm:cxn modelId="{ACD27B66-D4F0-E24B-8653-C9EECDE1BC19}" type="presParOf" srcId="{8E3EDF94-6DA2-4316-B521-43949253E86D}" destId="{0C619F30-DBE9-4A06-931E-6C7AD36B15AF}" srcOrd="10" destOrd="0" presId="urn:microsoft.com/office/officeart/2018/2/layout/IconLabelList"/>
    <dgm:cxn modelId="{0E7CA9C9-D15C-104F-B56E-654EFA2F6B78}" type="presParOf" srcId="{0C619F30-DBE9-4A06-931E-6C7AD36B15AF}" destId="{62985FCD-8F59-4EA7-9A4D-4278A5FBA49B}" srcOrd="0" destOrd="0" presId="urn:microsoft.com/office/officeart/2018/2/layout/IconLabelList"/>
    <dgm:cxn modelId="{F5144C6C-C62D-D94F-9C25-0D317CD79886}" type="presParOf" srcId="{0C619F30-DBE9-4A06-931E-6C7AD36B15AF}" destId="{74A48EAC-0E22-4D46-93BE-EE17A0A66469}" srcOrd="1" destOrd="0" presId="urn:microsoft.com/office/officeart/2018/2/layout/IconLabelList"/>
    <dgm:cxn modelId="{E142813E-28AA-104F-9A85-2342823517C3}" type="presParOf" srcId="{0C619F30-DBE9-4A06-931E-6C7AD36B15AF}" destId="{C1041BFA-F872-436E-80C1-CB2217E02ED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852674-31C1-42E7-9A58-495F9A05E8E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A9C81F7-A703-4B0E-B670-61753EE82BBA}">
      <dgm:prSet/>
      <dgm:spPr/>
      <dgm:t>
        <a:bodyPr/>
        <a:lstStyle/>
        <a:p>
          <a:r>
            <a:rPr lang="en-US" b="0" i="0"/>
            <a:t>Target </a:t>
          </a:r>
          <a:r>
            <a:rPr lang="en-US"/>
            <a:t>users: </a:t>
          </a:r>
          <a:r>
            <a:rPr lang="en-US" b="0" i="0"/>
            <a:t>Therapists working with verbal autistic children</a:t>
          </a:r>
          <a:endParaRPr lang="en-US"/>
        </a:p>
      </dgm:t>
    </dgm:pt>
    <dgm:pt modelId="{064BCA2E-E2FC-4984-A1EA-17156CEDE1F8}" type="parTrans" cxnId="{42E54DB8-3D91-4188-890C-DD8D819CD898}">
      <dgm:prSet/>
      <dgm:spPr/>
      <dgm:t>
        <a:bodyPr/>
        <a:lstStyle/>
        <a:p>
          <a:endParaRPr lang="en-US"/>
        </a:p>
      </dgm:t>
    </dgm:pt>
    <dgm:pt modelId="{3316EFAA-A9ED-44B2-8D1F-3FBAB0018B99}" type="sibTrans" cxnId="{42E54DB8-3D91-4188-890C-DD8D819CD898}">
      <dgm:prSet/>
      <dgm:spPr/>
      <dgm:t>
        <a:bodyPr/>
        <a:lstStyle/>
        <a:p>
          <a:endParaRPr lang="en-US"/>
        </a:p>
      </dgm:t>
    </dgm:pt>
    <dgm:pt modelId="{6E6228B8-4DD1-4060-875A-D4801B2C52D5}">
      <dgm:prSet/>
      <dgm:spPr/>
      <dgm:t>
        <a:bodyPr/>
        <a:lstStyle/>
        <a:p>
          <a:r>
            <a:rPr lang="en-US"/>
            <a:t>Greater goal: help autistic children</a:t>
          </a:r>
          <a:r>
            <a:rPr lang="en-US" b="0" i="0"/>
            <a:t> navigate social interactions</a:t>
          </a:r>
          <a:endParaRPr lang="en-US"/>
        </a:p>
      </dgm:t>
    </dgm:pt>
    <dgm:pt modelId="{26642FF5-B4E4-4315-9A9D-FC69D9DD4B18}" type="parTrans" cxnId="{4D83610A-CD90-4539-8388-D9D22DEA2B49}">
      <dgm:prSet/>
      <dgm:spPr/>
      <dgm:t>
        <a:bodyPr/>
        <a:lstStyle/>
        <a:p>
          <a:endParaRPr lang="en-US"/>
        </a:p>
      </dgm:t>
    </dgm:pt>
    <dgm:pt modelId="{CDC7B081-2AED-4B61-B33E-DB4754BC412C}" type="sibTrans" cxnId="{4D83610A-CD90-4539-8388-D9D22DEA2B49}">
      <dgm:prSet/>
      <dgm:spPr/>
      <dgm:t>
        <a:bodyPr/>
        <a:lstStyle/>
        <a:p>
          <a:endParaRPr lang="en-US"/>
        </a:p>
      </dgm:t>
    </dgm:pt>
    <dgm:pt modelId="{763C403A-E18B-4A17-810C-839C12210968}">
      <dgm:prSet/>
      <dgm:spPr/>
      <dgm:t>
        <a:bodyPr/>
        <a:lstStyle/>
        <a:p>
          <a:r>
            <a:rPr lang="en-US"/>
            <a:t>Current challenges: lack of real life insights; lack of visuals </a:t>
          </a:r>
        </a:p>
      </dgm:t>
    </dgm:pt>
    <dgm:pt modelId="{C2804396-115C-4513-9433-DB6F6AF010AE}" type="parTrans" cxnId="{7D21BF33-D4CD-4907-B5EF-3CA836DF7346}">
      <dgm:prSet/>
      <dgm:spPr/>
      <dgm:t>
        <a:bodyPr/>
        <a:lstStyle/>
        <a:p>
          <a:endParaRPr lang="en-US"/>
        </a:p>
      </dgm:t>
    </dgm:pt>
    <dgm:pt modelId="{D5D59584-589F-4063-90BD-2E0C64D00CF0}" type="sibTrans" cxnId="{7D21BF33-D4CD-4907-B5EF-3CA836DF7346}">
      <dgm:prSet/>
      <dgm:spPr/>
      <dgm:t>
        <a:bodyPr/>
        <a:lstStyle/>
        <a:p>
          <a:endParaRPr lang="en-US"/>
        </a:p>
      </dgm:t>
    </dgm:pt>
    <dgm:pt modelId="{490E5B28-849B-1C47-AD48-A3E2415D5981}" type="pres">
      <dgm:prSet presAssocID="{2D852674-31C1-42E7-9A58-495F9A05E8EC}" presName="linear" presStyleCnt="0">
        <dgm:presLayoutVars>
          <dgm:animLvl val="lvl"/>
          <dgm:resizeHandles val="exact"/>
        </dgm:presLayoutVars>
      </dgm:prSet>
      <dgm:spPr/>
    </dgm:pt>
    <dgm:pt modelId="{4474FFAF-5D9A-2441-A6EA-3CA117AA55DE}" type="pres">
      <dgm:prSet presAssocID="{FA9C81F7-A703-4B0E-B670-61753EE82BB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E0A7D1-6B66-4C45-9E2B-47831DA2CBA4}" type="pres">
      <dgm:prSet presAssocID="{3316EFAA-A9ED-44B2-8D1F-3FBAB0018B99}" presName="spacer" presStyleCnt="0"/>
      <dgm:spPr/>
    </dgm:pt>
    <dgm:pt modelId="{201773AA-F008-2844-9764-42308FA2D510}" type="pres">
      <dgm:prSet presAssocID="{6E6228B8-4DD1-4060-875A-D4801B2C52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C882DB-3A18-534A-8DFC-15920D538BC4}" type="pres">
      <dgm:prSet presAssocID="{CDC7B081-2AED-4B61-B33E-DB4754BC412C}" presName="spacer" presStyleCnt="0"/>
      <dgm:spPr/>
    </dgm:pt>
    <dgm:pt modelId="{9D19C42F-E459-BB4E-8CA0-0D7D30D25C3E}" type="pres">
      <dgm:prSet presAssocID="{763C403A-E18B-4A17-810C-839C1221096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D83610A-CD90-4539-8388-D9D22DEA2B49}" srcId="{2D852674-31C1-42E7-9A58-495F9A05E8EC}" destId="{6E6228B8-4DD1-4060-875A-D4801B2C52D5}" srcOrd="1" destOrd="0" parTransId="{26642FF5-B4E4-4315-9A9D-FC69D9DD4B18}" sibTransId="{CDC7B081-2AED-4B61-B33E-DB4754BC412C}"/>
    <dgm:cxn modelId="{D6C9A210-7584-5F45-B60D-885547AECC10}" type="presOf" srcId="{2D852674-31C1-42E7-9A58-495F9A05E8EC}" destId="{490E5B28-849B-1C47-AD48-A3E2415D5981}" srcOrd="0" destOrd="0" presId="urn:microsoft.com/office/officeart/2005/8/layout/vList2"/>
    <dgm:cxn modelId="{55807A32-8F48-014D-97DC-F555423B6046}" type="presOf" srcId="{6E6228B8-4DD1-4060-875A-D4801B2C52D5}" destId="{201773AA-F008-2844-9764-42308FA2D510}" srcOrd="0" destOrd="0" presId="urn:microsoft.com/office/officeart/2005/8/layout/vList2"/>
    <dgm:cxn modelId="{7D21BF33-D4CD-4907-B5EF-3CA836DF7346}" srcId="{2D852674-31C1-42E7-9A58-495F9A05E8EC}" destId="{763C403A-E18B-4A17-810C-839C12210968}" srcOrd="2" destOrd="0" parTransId="{C2804396-115C-4513-9433-DB6F6AF010AE}" sibTransId="{D5D59584-589F-4063-90BD-2E0C64D00CF0}"/>
    <dgm:cxn modelId="{9DC326B7-3BCE-7C43-A954-3A9092CABEB8}" type="presOf" srcId="{763C403A-E18B-4A17-810C-839C12210968}" destId="{9D19C42F-E459-BB4E-8CA0-0D7D30D25C3E}" srcOrd="0" destOrd="0" presId="urn:microsoft.com/office/officeart/2005/8/layout/vList2"/>
    <dgm:cxn modelId="{42E54DB8-3D91-4188-890C-DD8D819CD898}" srcId="{2D852674-31C1-42E7-9A58-495F9A05E8EC}" destId="{FA9C81F7-A703-4B0E-B670-61753EE82BBA}" srcOrd="0" destOrd="0" parTransId="{064BCA2E-E2FC-4984-A1EA-17156CEDE1F8}" sibTransId="{3316EFAA-A9ED-44B2-8D1F-3FBAB0018B99}"/>
    <dgm:cxn modelId="{9C1E88E1-99A0-A943-8AD6-AB316B15088E}" type="presOf" srcId="{FA9C81F7-A703-4B0E-B670-61753EE82BBA}" destId="{4474FFAF-5D9A-2441-A6EA-3CA117AA55DE}" srcOrd="0" destOrd="0" presId="urn:microsoft.com/office/officeart/2005/8/layout/vList2"/>
    <dgm:cxn modelId="{5B5D179A-F884-9C4E-9F61-B2849C7399B9}" type="presParOf" srcId="{490E5B28-849B-1C47-AD48-A3E2415D5981}" destId="{4474FFAF-5D9A-2441-A6EA-3CA117AA55DE}" srcOrd="0" destOrd="0" presId="urn:microsoft.com/office/officeart/2005/8/layout/vList2"/>
    <dgm:cxn modelId="{3B73C439-F2F2-6C47-8AA0-C3F7E961745F}" type="presParOf" srcId="{490E5B28-849B-1C47-AD48-A3E2415D5981}" destId="{5FE0A7D1-6B66-4C45-9E2B-47831DA2CBA4}" srcOrd="1" destOrd="0" presId="urn:microsoft.com/office/officeart/2005/8/layout/vList2"/>
    <dgm:cxn modelId="{2C1EF9B0-6D5F-F841-97B9-8EE972385360}" type="presParOf" srcId="{490E5B28-849B-1C47-AD48-A3E2415D5981}" destId="{201773AA-F008-2844-9764-42308FA2D510}" srcOrd="2" destOrd="0" presId="urn:microsoft.com/office/officeart/2005/8/layout/vList2"/>
    <dgm:cxn modelId="{3C28C62B-D798-E34A-B0CD-91C28849CBC1}" type="presParOf" srcId="{490E5B28-849B-1C47-AD48-A3E2415D5981}" destId="{CBC882DB-3A18-534A-8DFC-15920D538BC4}" srcOrd="3" destOrd="0" presId="urn:microsoft.com/office/officeart/2005/8/layout/vList2"/>
    <dgm:cxn modelId="{9FE5EFF8-3EA8-7643-87F8-F60855E0D3D6}" type="presParOf" srcId="{490E5B28-849B-1C47-AD48-A3E2415D5981}" destId="{9D19C42F-E459-BB4E-8CA0-0D7D30D25C3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BFB932-C2A1-4626-8D2F-8A356B5655A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EBAE4-9896-4063-8508-0C64398D0A5C}">
      <dgm:prSet/>
      <dgm:spPr/>
      <dgm:t>
        <a:bodyPr/>
        <a:lstStyle/>
        <a:p>
          <a:r>
            <a:rPr lang="en-US" b="0" i="0" dirty="0"/>
            <a:t>During the training period, IRIS serves as a passive decision support system</a:t>
          </a:r>
          <a:endParaRPr lang="en-US" dirty="0"/>
        </a:p>
      </dgm:t>
    </dgm:pt>
    <dgm:pt modelId="{8621FC65-F198-421A-9D75-2BF0AEEFC43F}" type="parTrans" cxnId="{E01D1B23-8535-456A-9606-88A9DF981BCC}">
      <dgm:prSet/>
      <dgm:spPr/>
      <dgm:t>
        <a:bodyPr/>
        <a:lstStyle/>
        <a:p>
          <a:endParaRPr lang="en-US"/>
        </a:p>
      </dgm:t>
    </dgm:pt>
    <dgm:pt modelId="{C63AC92A-B209-4AC2-88C2-B224DC244682}" type="sibTrans" cxnId="{E01D1B23-8535-456A-9606-88A9DF981BCC}">
      <dgm:prSet/>
      <dgm:spPr/>
      <dgm:t>
        <a:bodyPr/>
        <a:lstStyle/>
        <a:p>
          <a:endParaRPr lang="en-US"/>
        </a:p>
      </dgm:t>
    </dgm:pt>
    <dgm:pt modelId="{5F1DC3A3-4E85-4AF3-B831-EDEC60283D51}">
      <dgm:prSet/>
      <dgm:spPr/>
      <dgm:t>
        <a:bodyPr/>
        <a:lstStyle/>
        <a:p>
          <a:r>
            <a:rPr lang="en-US" b="0" i="0" dirty="0"/>
            <a:t>Feedback provided by the therapist </a:t>
          </a:r>
          <a:r>
            <a:rPr lang="en-US" dirty="0"/>
            <a:t>constantly</a:t>
          </a:r>
          <a:r>
            <a:rPr lang="en-US" b="0" i="0" dirty="0"/>
            <a:t> refines the model</a:t>
          </a:r>
          <a:endParaRPr lang="en-US" dirty="0"/>
        </a:p>
      </dgm:t>
    </dgm:pt>
    <dgm:pt modelId="{3496D506-CDBA-4D3D-B9A0-F5E4FA0CC639}" type="parTrans" cxnId="{62D92184-DDF5-4BB0-A24E-809F096AB701}">
      <dgm:prSet/>
      <dgm:spPr/>
      <dgm:t>
        <a:bodyPr/>
        <a:lstStyle/>
        <a:p>
          <a:endParaRPr lang="en-US"/>
        </a:p>
      </dgm:t>
    </dgm:pt>
    <dgm:pt modelId="{23A29AB0-D6A7-4A4C-8E30-6C5AF2623F2F}" type="sibTrans" cxnId="{62D92184-DDF5-4BB0-A24E-809F096AB701}">
      <dgm:prSet/>
      <dgm:spPr/>
      <dgm:t>
        <a:bodyPr/>
        <a:lstStyle/>
        <a:p>
          <a:endParaRPr lang="en-US"/>
        </a:p>
      </dgm:t>
    </dgm:pt>
    <dgm:pt modelId="{3775FD16-E740-49EF-BE94-F7468BD7C83A}">
      <dgm:prSet/>
      <dgm:spPr/>
      <dgm:t>
        <a:bodyPr/>
        <a:lstStyle/>
        <a:p>
          <a:r>
            <a:rPr lang="en-US"/>
            <a:t>Evolve into an active real-time personalized system  </a:t>
          </a:r>
        </a:p>
      </dgm:t>
    </dgm:pt>
    <dgm:pt modelId="{D4A6D869-A8C1-408A-A7EF-4FB1A16B9920}" type="parTrans" cxnId="{47CD30A9-1B11-4B5B-BCF8-3B421E722157}">
      <dgm:prSet/>
      <dgm:spPr/>
      <dgm:t>
        <a:bodyPr/>
        <a:lstStyle/>
        <a:p>
          <a:endParaRPr lang="en-US"/>
        </a:p>
      </dgm:t>
    </dgm:pt>
    <dgm:pt modelId="{0A9A2BD2-DD02-4039-B322-C5992C6B3732}" type="sibTrans" cxnId="{47CD30A9-1B11-4B5B-BCF8-3B421E722157}">
      <dgm:prSet/>
      <dgm:spPr/>
      <dgm:t>
        <a:bodyPr/>
        <a:lstStyle/>
        <a:p>
          <a:endParaRPr lang="en-US"/>
        </a:p>
      </dgm:t>
    </dgm:pt>
    <dgm:pt modelId="{7B76B1C4-76BC-4932-89F3-909DF121F8A2}">
      <dgm:prSet/>
      <dgm:spPr/>
      <dgm:t>
        <a:bodyPr/>
        <a:lstStyle/>
        <a:p>
          <a:endParaRPr lang="en-US" b="0" i="0" dirty="0"/>
        </a:p>
        <a:p>
          <a:r>
            <a:rPr lang="en-US" b="0" i="0" dirty="0"/>
            <a:t>Acts as a reliable agent on behalf of the therapist</a:t>
          </a:r>
          <a:endParaRPr lang="en-US" dirty="0"/>
        </a:p>
      </dgm:t>
    </dgm:pt>
    <dgm:pt modelId="{61429E22-1E1D-4EE8-B8D0-4E77C763B3E9}" type="parTrans" cxnId="{0D3EB812-B664-437D-BB97-18EEC83BA9CC}">
      <dgm:prSet/>
      <dgm:spPr/>
      <dgm:t>
        <a:bodyPr/>
        <a:lstStyle/>
        <a:p>
          <a:endParaRPr lang="en-US"/>
        </a:p>
      </dgm:t>
    </dgm:pt>
    <dgm:pt modelId="{098B2F03-A59C-4EE6-BAD9-4A86DF59E09A}" type="sibTrans" cxnId="{0D3EB812-B664-437D-BB97-18EEC83BA9CC}">
      <dgm:prSet/>
      <dgm:spPr/>
      <dgm:t>
        <a:bodyPr/>
        <a:lstStyle/>
        <a:p>
          <a:endParaRPr lang="en-US"/>
        </a:p>
      </dgm:t>
    </dgm:pt>
    <dgm:pt modelId="{C3EE5968-C5D9-E14C-9351-8065EBEBCCFC}" type="pres">
      <dgm:prSet presAssocID="{BFBFB932-C2A1-4626-8D2F-8A356B5655AC}" presName="Name0" presStyleCnt="0">
        <dgm:presLayoutVars>
          <dgm:dir/>
          <dgm:resizeHandles val="exact"/>
        </dgm:presLayoutVars>
      </dgm:prSet>
      <dgm:spPr/>
    </dgm:pt>
    <dgm:pt modelId="{6A3DA48D-E2A1-CC49-8000-30873FE4FF50}" type="pres">
      <dgm:prSet presAssocID="{84CEBAE4-9896-4063-8508-0C64398D0A5C}" presName="node" presStyleLbl="node1" presStyleIdx="0" presStyleCnt="4">
        <dgm:presLayoutVars>
          <dgm:bulletEnabled val="1"/>
        </dgm:presLayoutVars>
      </dgm:prSet>
      <dgm:spPr/>
    </dgm:pt>
    <dgm:pt modelId="{74FB8B13-D536-5D41-867D-98B292291C28}" type="pres">
      <dgm:prSet presAssocID="{C63AC92A-B209-4AC2-88C2-B224DC244682}" presName="sibTrans" presStyleLbl="sibTrans1D1" presStyleIdx="0" presStyleCnt="3"/>
      <dgm:spPr/>
    </dgm:pt>
    <dgm:pt modelId="{BF937A87-2484-F14F-AF61-3BC3D093E529}" type="pres">
      <dgm:prSet presAssocID="{C63AC92A-B209-4AC2-88C2-B224DC244682}" presName="connectorText" presStyleLbl="sibTrans1D1" presStyleIdx="0" presStyleCnt="3"/>
      <dgm:spPr/>
    </dgm:pt>
    <dgm:pt modelId="{7C7EA3FF-4A95-E243-83FD-56CDFBED7129}" type="pres">
      <dgm:prSet presAssocID="{5F1DC3A3-4E85-4AF3-B831-EDEC60283D51}" presName="node" presStyleLbl="node1" presStyleIdx="1" presStyleCnt="4">
        <dgm:presLayoutVars>
          <dgm:bulletEnabled val="1"/>
        </dgm:presLayoutVars>
      </dgm:prSet>
      <dgm:spPr/>
    </dgm:pt>
    <dgm:pt modelId="{3CE4F411-A8A5-D544-8804-B8267CA721E1}" type="pres">
      <dgm:prSet presAssocID="{23A29AB0-D6A7-4A4C-8E30-6C5AF2623F2F}" presName="sibTrans" presStyleLbl="sibTrans1D1" presStyleIdx="1" presStyleCnt="3"/>
      <dgm:spPr/>
    </dgm:pt>
    <dgm:pt modelId="{81FB2547-35CF-C14D-9C27-37BE830D759E}" type="pres">
      <dgm:prSet presAssocID="{23A29AB0-D6A7-4A4C-8E30-6C5AF2623F2F}" presName="connectorText" presStyleLbl="sibTrans1D1" presStyleIdx="1" presStyleCnt="3"/>
      <dgm:spPr/>
    </dgm:pt>
    <dgm:pt modelId="{5CFAF9A7-310B-8D47-84F7-2DCBFB4B09AD}" type="pres">
      <dgm:prSet presAssocID="{3775FD16-E740-49EF-BE94-F7468BD7C83A}" presName="node" presStyleLbl="node1" presStyleIdx="2" presStyleCnt="4">
        <dgm:presLayoutVars>
          <dgm:bulletEnabled val="1"/>
        </dgm:presLayoutVars>
      </dgm:prSet>
      <dgm:spPr/>
    </dgm:pt>
    <dgm:pt modelId="{2A94902F-7F96-B144-8DB0-D4F8D0923D5D}" type="pres">
      <dgm:prSet presAssocID="{0A9A2BD2-DD02-4039-B322-C5992C6B3732}" presName="sibTrans" presStyleLbl="sibTrans1D1" presStyleIdx="2" presStyleCnt="3"/>
      <dgm:spPr/>
    </dgm:pt>
    <dgm:pt modelId="{A575586F-375D-234D-A8F6-B1DED10B50F4}" type="pres">
      <dgm:prSet presAssocID="{0A9A2BD2-DD02-4039-B322-C5992C6B3732}" presName="connectorText" presStyleLbl="sibTrans1D1" presStyleIdx="2" presStyleCnt="3"/>
      <dgm:spPr/>
    </dgm:pt>
    <dgm:pt modelId="{D7F12BEE-AEE9-074B-904B-820623D58348}" type="pres">
      <dgm:prSet presAssocID="{7B76B1C4-76BC-4932-89F3-909DF121F8A2}" presName="node" presStyleLbl="node1" presStyleIdx="3" presStyleCnt="4">
        <dgm:presLayoutVars>
          <dgm:bulletEnabled val="1"/>
        </dgm:presLayoutVars>
      </dgm:prSet>
      <dgm:spPr/>
    </dgm:pt>
  </dgm:ptLst>
  <dgm:cxnLst>
    <dgm:cxn modelId="{088E0B01-2A0F-274A-BAC7-BAE9BE01B2EF}" type="presOf" srcId="{84CEBAE4-9896-4063-8508-0C64398D0A5C}" destId="{6A3DA48D-E2A1-CC49-8000-30873FE4FF50}" srcOrd="0" destOrd="0" presId="urn:microsoft.com/office/officeart/2016/7/layout/RepeatingBendingProcessNew"/>
    <dgm:cxn modelId="{CDFD840E-C4EC-9B44-9D81-2C9708D40262}" type="presOf" srcId="{23A29AB0-D6A7-4A4C-8E30-6C5AF2623F2F}" destId="{81FB2547-35CF-C14D-9C27-37BE830D759E}" srcOrd="1" destOrd="0" presId="urn:microsoft.com/office/officeart/2016/7/layout/RepeatingBendingProcessNew"/>
    <dgm:cxn modelId="{0D3EB812-B664-437D-BB97-18EEC83BA9CC}" srcId="{BFBFB932-C2A1-4626-8D2F-8A356B5655AC}" destId="{7B76B1C4-76BC-4932-89F3-909DF121F8A2}" srcOrd="3" destOrd="0" parTransId="{61429E22-1E1D-4EE8-B8D0-4E77C763B3E9}" sibTransId="{098B2F03-A59C-4EE6-BAD9-4A86DF59E09A}"/>
    <dgm:cxn modelId="{E01D1B23-8535-456A-9606-88A9DF981BCC}" srcId="{BFBFB932-C2A1-4626-8D2F-8A356B5655AC}" destId="{84CEBAE4-9896-4063-8508-0C64398D0A5C}" srcOrd="0" destOrd="0" parTransId="{8621FC65-F198-421A-9D75-2BF0AEEFC43F}" sibTransId="{C63AC92A-B209-4AC2-88C2-B224DC244682}"/>
    <dgm:cxn modelId="{1A80C424-A07C-4B45-8C44-734415DF3E96}" type="presOf" srcId="{C63AC92A-B209-4AC2-88C2-B224DC244682}" destId="{74FB8B13-D536-5D41-867D-98B292291C28}" srcOrd="0" destOrd="0" presId="urn:microsoft.com/office/officeart/2016/7/layout/RepeatingBendingProcessNew"/>
    <dgm:cxn modelId="{9CD9D941-C334-F84B-B19E-13FADF0C35A0}" type="presOf" srcId="{0A9A2BD2-DD02-4039-B322-C5992C6B3732}" destId="{2A94902F-7F96-B144-8DB0-D4F8D0923D5D}" srcOrd="0" destOrd="0" presId="urn:microsoft.com/office/officeart/2016/7/layout/RepeatingBendingProcessNew"/>
    <dgm:cxn modelId="{AA690155-4D8A-744F-A4CD-C9BBFF764F12}" type="presOf" srcId="{BFBFB932-C2A1-4626-8D2F-8A356B5655AC}" destId="{C3EE5968-C5D9-E14C-9351-8065EBEBCCFC}" srcOrd="0" destOrd="0" presId="urn:microsoft.com/office/officeart/2016/7/layout/RepeatingBendingProcessNew"/>
    <dgm:cxn modelId="{3D09A05D-51AB-9B4E-AF04-0C5FFF0930F0}" type="presOf" srcId="{C63AC92A-B209-4AC2-88C2-B224DC244682}" destId="{BF937A87-2484-F14F-AF61-3BC3D093E529}" srcOrd="1" destOrd="0" presId="urn:microsoft.com/office/officeart/2016/7/layout/RepeatingBendingProcessNew"/>
    <dgm:cxn modelId="{2B68DE5F-F7DA-DB49-B26C-C8B6B01D522B}" type="presOf" srcId="{0A9A2BD2-DD02-4039-B322-C5992C6B3732}" destId="{A575586F-375D-234D-A8F6-B1DED10B50F4}" srcOrd="1" destOrd="0" presId="urn:microsoft.com/office/officeart/2016/7/layout/RepeatingBendingProcessNew"/>
    <dgm:cxn modelId="{923A426A-FB19-2445-ADCF-D1822C21738A}" type="presOf" srcId="{23A29AB0-D6A7-4A4C-8E30-6C5AF2623F2F}" destId="{3CE4F411-A8A5-D544-8804-B8267CA721E1}" srcOrd="0" destOrd="0" presId="urn:microsoft.com/office/officeart/2016/7/layout/RepeatingBendingProcessNew"/>
    <dgm:cxn modelId="{B1AB6D72-FDFD-114B-BB21-792A7E15E587}" type="presOf" srcId="{3775FD16-E740-49EF-BE94-F7468BD7C83A}" destId="{5CFAF9A7-310B-8D47-84F7-2DCBFB4B09AD}" srcOrd="0" destOrd="0" presId="urn:microsoft.com/office/officeart/2016/7/layout/RepeatingBendingProcessNew"/>
    <dgm:cxn modelId="{62D92184-DDF5-4BB0-A24E-809F096AB701}" srcId="{BFBFB932-C2A1-4626-8D2F-8A356B5655AC}" destId="{5F1DC3A3-4E85-4AF3-B831-EDEC60283D51}" srcOrd="1" destOrd="0" parTransId="{3496D506-CDBA-4D3D-B9A0-F5E4FA0CC639}" sibTransId="{23A29AB0-D6A7-4A4C-8E30-6C5AF2623F2F}"/>
    <dgm:cxn modelId="{47CD30A9-1B11-4B5B-BCF8-3B421E722157}" srcId="{BFBFB932-C2A1-4626-8D2F-8A356B5655AC}" destId="{3775FD16-E740-49EF-BE94-F7468BD7C83A}" srcOrd="2" destOrd="0" parTransId="{D4A6D869-A8C1-408A-A7EF-4FB1A16B9920}" sibTransId="{0A9A2BD2-DD02-4039-B322-C5992C6B3732}"/>
    <dgm:cxn modelId="{B0FAACBF-4742-8943-9446-4DB933178A15}" type="presOf" srcId="{7B76B1C4-76BC-4932-89F3-909DF121F8A2}" destId="{D7F12BEE-AEE9-074B-904B-820623D58348}" srcOrd="0" destOrd="0" presId="urn:microsoft.com/office/officeart/2016/7/layout/RepeatingBendingProcessNew"/>
    <dgm:cxn modelId="{F31621E0-589E-8045-8298-D07F8DF30547}" type="presOf" srcId="{5F1DC3A3-4E85-4AF3-B831-EDEC60283D51}" destId="{7C7EA3FF-4A95-E243-83FD-56CDFBED7129}" srcOrd="0" destOrd="0" presId="urn:microsoft.com/office/officeart/2016/7/layout/RepeatingBendingProcessNew"/>
    <dgm:cxn modelId="{785CFBA7-D822-A641-9D8D-75C4960E1FD0}" type="presParOf" srcId="{C3EE5968-C5D9-E14C-9351-8065EBEBCCFC}" destId="{6A3DA48D-E2A1-CC49-8000-30873FE4FF50}" srcOrd="0" destOrd="0" presId="urn:microsoft.com/office/officeart/2016/7/layout/RepeatingBendingProcessNew"/>
    <dgm:cxn modelId="{B54DDE6E-DBD5-FF48-800B-FBECB9D0DB8B}" type="presParOf" srcId="{C3EE5968-C5D9-E14C-9351-8065EBEBCCFC}" destId="{74FB8B13-D536-5D41-867D-98B292291C28}" srcOrd="1" destOrd="0" presId="urn:microsoft.com/office/officeart/2016/7/layout/RepeatingBendingProcessNew"/>
    <dgm:cxn modelId="{4349EFA0-DAF3-6D4C-8A7F-2C18D0678803}" type="presParOf" srcId="{74FB8B13-D536-5D41-867D-98B292291C28}" destId="{BF937A87-2484-F14F-AF61-3BC3D093E529}" srcOrd="0" destOrd="0" presId="urn:microsoft.com/office/officeart/2016/7/layout/RepeatingBendingProcessNew"/>
    <dgm:cxn modelId="{7731BF7C-8A4D-D648-AE72-7A93858BA8DB}" type="presParOf" srcId="{C3EE5968-C5D9-E14C-9351-8065EBEBCCFC}" destId="{7C7EA3FF-4A95-E243-83FD-56CDFBED7129}" srcOrd="2" destOrd="0" presId="urn:microsoft.com/office/officeart/2016/7/layout/RepeatingBendingProcessNew"/>
    <dgm:cxn modelId="{8523A50C-F84A-8345-AD6E-D8F2D19BF48A}" type="presParOf" srcId="{C3EE5968-C5D9-E14C-9351-8065EBEBCCFC}" destId="{3CE4F411-A8A5-D544-8804-B8267CA721E1}" srcOrd="3" destOrd="0" presId="urn:microsoft.com/office/officeart/2016/7/layout/RepeatingBendingProcessNew"/>
    <dgm:cxn modelId="{61AAEA09-FA1B-F04F-BFF8-90FD9FFDB2F8}" type="presParOf" srcId="{3CE4F411-A8A5-D544-8804-B8267CA721E1}" destId="{81FB2547-35CF-C14D-9C27-37BE830D759E}" srcOrd="0" destOrd="0" presId="urn:microsoft.com/office/officeart/2016/7/layout/RepeatingBendingProcessNew"/>
    <dgm:cxn modelId="{6FA8A18E-3C6B-AA45-8194-DEB907D6F352}" type="presParOf" srcId="{C3EE5968-C5D9-E14C-9351-8065EBEBCCFC}" destId="{5CFAF9A7-310B-8D47-84F7-2DCBFB4B09AD}" srcOrd="4" destOrd="0" presId="urn:microsoft.com/office/officeart/2016/7/layout/RepeatingBendingProcessNew"/>
    <dgm:cxn modelId="{9C017826-910A-5E4F-A586-D91925196CF1}" type="presParOf" srcId="{C3EE5968-C5D9-E14C-9351-8065EBEBCCFC}" destId="{2A94902F-7F96-B144-8DB0-D4F8D0923D5D}" srcOrd="5" destOrd="0" presId="urn:microsoft.com/office/officeart/2016/7/layout/RepeatingBendingProcessNew"/>
    <dgm:cxn modelId="{BD49ED55-F96C-F048-9081-1BB21BFF8431}" type="presParOf" srcId="{2A94902F-7F96-B144-8DB0-D4F8D0923D5D}" destId="{A575586F-375D-234D-A8F6-B1DED10B50F4}" srcOrd="0" destOrd="0" presId="urn:microsoft.com/office/officeart/2016/7/layout/RepeatingBendingProcessNew"/>
    <dgm:cxn modelId="{1955E1A9-D459-E740-906F-01FA98DAFCC2}" type="presParOf" srcId="{C3EE5968-C5D9-E14C-9351-8065EBEBCCFC}" destId="{D7F12BEE-AEE9-074B-904B-820623D58348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619593-D19F-430A-9498-D256A40E7C4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DB12AC-07FA-46AE-84A4-8787AFB8B280}">
      <dgm:prSet/>
      <dgm:spPr/>
      <dgm:t>
        <a:bodyPr/>
        <a:lstStyle/>
        <a:p>
          <a:r>
            <a:rPr lang="en-US" b="0" i="0" dirty="0"/>
            <a:t>Evaluate triggering, transcription and summary accuracy</a:t>
          </a:r>
          <a:endParaRPr lang="he-IL" b="0" i="0" dirty="0"/>
        </a:p>
      </dgm:t>
    </dgm:pt>
    <dgm:pt modelId="{F17E5CF3-0472-496D-9932-18D7BAB25805}" type="parTrans" cxnId="{A250DA03-CDA5-41E3-AE0E-61FF2D428B5E}">
      <dgm:prSet/>
      <dgm:spPr/>
      <dgm:t>
        <a:bodyPr/>
        <a:lstStyle/>
        <a:p>
          <a:endParaRPr lang="en-US"/>
        </a:p>
      </dgm:t>
    </dgm:pt>
    <dgm:pt modelId="{280A6927-8131-450A-BF82-DB9DF5468D4E}" type="sibTrans" cxnId="{A250DA03-CDA5-41E3-AE0E-61FF2D428B5E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57870BE8-9947-4308-9A17-375524DFC627}">
      <dgm:prSet/>
      <dgm:spPr/>
      <dgm:t>
        <a:bodyPr/>
        <a:lstStyle/>
        <a:p>
          <a:r>
            <a:rPr lang="en-US" b="0" i="0"/>
            <a:t>Measure engagement of the child with the visual aids</a:t>
          </a:r>
          <a:endParaRPr lang="en-US"/>
        </a:p>
      </dgm:t>
    </dgm:pt>
    <dgm:pt modelId="{68170D33-A920-4301-B17F-EA2428033266}" type="parTrans" cxnId="{96339C29-EF8D-4699-9B77-9A31238E2860}">
      <dgm:prSet/>
      <dgm:spPr/>
      <dgm:t>
        <a:bodyPr/>
        <a:lstStyle/>
        <a:p>
          <a:endParaRPr lang="en-US"/>
        </a:p>
      </dgm:t>
    </dgm:pt>
    <dgm:pt modelId="{C60CAC5D-36DB-41A4-A45C-4736F3A4D63A}" type="sibTrans" cxnId="{96339C29-EF8D-4699-9B77-9A31238E2860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966E6627-5B94-4236-8829-E6D8B5FA3C44}">
      <dgm:prSet/>
      <dgm:spPr/>
      <dgm:t>
        <a:bodyPr/>
        <a:lstStyle/>
        <a:p>
          <a:r>
            <a:rPr lang="en-US" b="0" i="0" dirty="0"/>
            <a:t>Assess model and child improvement over time</a:t>
          </a:r>
          <a:endParaRPr lang="en-US" dirty="0"/>
        </a:p>
      </dgm:t>
    </dgm:pt>
    <dgm:pt modelId="{55128071-AF4D-482F-8E60-27B1A848E820}" type="parTrans" cxnId="{1D8757ED-7CE7-401F-9F5D-7A9ABD2DFA9E}">
      <dgm:prSet/>
      <dgm:spPr/>
      <dgm:t>
        <a:bodyPr/>
        <a:lstStyle/>
        <a:p>
          <a:endParaRPr lang="en-US"/>
        </a:p>
      </dgm:t>
    </dgm:pt>
    <dgm:pt modelId="{2DE1FADC-6402-4515-882E-A0DC3F0D7F48}" type="sibTrans" cxnId="{1D8757ED-7CE7-401F-9F5D-7A9ABD2DFA9E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3577605C-891A-0C4B-8161-2160D18A0E70}">
      <dgm:prSet/>
      <dgm:spPr/>
      <dgm:t>
        <a:bodyPr/>
        <a:lstStyle/>
        <a:p>
          <a:r>
            <a:rPr lang="en-US" b="0" i="0" dirty="0"/>
            <a:t>Multilingual conversation</a:t>
          </a:r>
          <a:endParaRPr lang="en-US" dirty="0"/>
        </a:p>
      </dgm:t>
    </dgm:pt>
    <dgm:pt modelId="{00C06483-E98F-CD4C-BF59-729D15135F2E}" type="parTrans" cxnId="{288FBBEE-A1FB-034F-A9F4-8FF5E4FA7C24}">
      <dgm:prSet/>
      <dgm:spPr/>
      <dgm:t>
        <a:bodyPr/>
        <a:lstStyle/>
        <a:p>
          <a:endParaRPr lang="en-US"/>
        </a:p>
      </dgm:t>
    </dgm:pt>
    <dgm:pt modelId="{450B5CF8-8AAA-4843-AF35-43CA75F10FAD}" type="sibTrans" cxnId="{288FBBEE-A1FB-034F-A9F4-8FF5E4FA7C24}">
      <dgm:prSet/>
      <dgm:spPr/>
    </dgm:pt>
    <dgm:pt modelId="{703B80A4-D25C-C24C-9A62-061C4420F889}">
      <dgm:prSet/>
      <dgm:spPr/>
      <dgm:t>
        <a:bodyPr/>
        <a:lstStyle/>
        <a:p>
          <a:r>
            <a:rPr lang="en-US" b="0" i="0" dirty="0"/>
            <a:t>Echolalia detection</a:t>
          </a:r>
          <a:endParaRPr lang="he-IL" b="0" i="0" dirty="0"/>
        </a:p>
      </dgm:t>
    </dgm:pt>
    <dgm:pt modelId="{A95831EA-BF20-EC4E-B0F8-23187D058DAF}" type="parTrans" cxnId="{624D303F-3EE8-3B4E-B620-7EAF97D31A94}">
      <dgm:prSet/>
      <dgm:spPr/>
      <dgm:t>
        <a:bodyPr/>
        <a:lstStyle/>
        <a:p>
          <a:endParaRPr lang="en-US"/>
        </a:p>
      </dgm:t>
    </dgm:pt>
    <dgm:pt modelId="{1985BA0A-D2EF-784E-AA4A-5285D8E41476}" type="sibTrans" cxnId="{624D303F-3EE8-3B4E-B620-7EAF97D31A94}">
      <dgm:prSet/>
      <dgm:spPr/>
    </dgm:pt>
    <dgm:pt modelId="{049F671F-103F-8549-881D-A3B73DB45A93}" type="pres">
      <dgm:prSet presAssocID="{7A619593-D19F-430A-9498-D256A40E7C42}" presName="Name0" presStyleCnt="0">
        <dgm:presLayoutVars>
          <dgm:animLvl val="lvl"/>
          <dgm:resizeHandles val="exact"/>
        </dgm:presLayoutVars>
      </dgm:prSet>
      <dgm:spPr/>
    </dgm:pt>
    <dgm:pt modelId="{F02230FF-1950-B248-907E-1EBE66DBDE63}" type="pres">
      <dgm:prSet presAssocID="{D3DB12AC-07FA-46AE-84A4-8787AFB8B280}" presName="compositeNode" presStyleCnt="0">
        <dgm:presLayoutVars>
          <dgm:bulletEnabled val="1"/>
        </dgm:presLayoutVars>
      </dgm:prSet>
      <dgm:spPr/>
    </dgm:pt>
    <dgm:pt modelId="{47F27225-8F1A-7946-9A1F-50A75E89D9D4}" type="pres">
      <dgm:prSet presAssocID="{D3DB12AC-07FA-46AE-84A4-8787AFB8B280}" presName="bgRect" presStyleLbl="alignNode1" presStyleIdx="0" presStyleCnt="3"/>
      <dgm:spPr/>
    </dgm:pt>
    <dgm:pt modelId="{B6883E19-09EE-B645-94A4-904C32A3124D}" type="pres">
      <dgm:prSet presAssocID="{280A6927-8131-450A-BF82-DB9DF5468D4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A135A79-09E3-DC49-B1E2-E82114032F5A}" type="pres">
      <dgm:prSet presAssocID="{D3DB12AC-07FA-46AE-84A4-8787AFB8B280}" presName="nodeRect" presStyleLbl="alignNode1" presStyleIdx="0" presStyleCnt="3">
        <dgm:presLayoutVars>
          <dgm:bulletEnabled val="1"/>
        </dgm:presLayoutVars>
      </dgm:prSet>
      <dgm:spPr/>
    </dgm:pt>
    <dgm:pt modelId="{A4682A1C-1B8F-5E46-84ED-C06E0653FCCF}" type="pres">
      <dgm:prSet presAssocID="{280A6927-8131-450A-BF82-DB9DF5468D4E}" presName="sibTrans" presStyleCnt="0"/>
      <dgm:spPr/>
    </dgm:pt>
    <dgm:pt modelId="{8BF9782A-D3F6-1F44-994E-6ED79A8ECB60}" type="pres">
      <dgm:prSet presAssocID="{57870BE8-9947-4308-9A17-375524DFC627}" presName="compositeNode" presStyleCnt="0">
        <dgm:presLayoutVars>
          <dgm:bulletEnabled val="1"/>
        </dgm:presLayoutVars>
      </dgm:prSet>
      <dgm:spPr/>
    </dgm:pt>
    <dgm:pt modelId="{A40FC510-ADDE-B141-8D9E-873454CE2B79}" type="pres">
      <dgm:prSet presAssocID="{57870BE8-9947-4308-9A17-375524DFC627}" presName="bgRect" presStyleLbl="alignNode1" presStyleIdx="1" presStyleCnt="3"/>
      <dgm:spPr/>
    </dgm:pt>
    <dgm:pt modelId="{A0A14BEF-F653-A948-B877-89CE95195A9E}" type="pres">
      <dgm:prSet presAssocID="{C60CAC5D-36DB-41A4-A45C-4736F3A4D63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B58B14B-D1A6-1B49-8F13-B1F45DEC4362}" type="pres">
      <dgm:prSet presAssocID="{57870BE8-9947-4308-9A17-375524DFC627}" presName="nodeRect" presStyleLbl="alignNode1" presStyleIdx="1" presStyleCnt="3">
        <dgm:presLayoutVars>
          <dgm:bulletEnabled val="1"/>
        </dgm:presLayoutVars>
      </dgm:prSet>
      <dgm:spPr/>
    </dgm:pt>
    <dgm:pt modelId="{9E7A75D2-1A8D-C449-8111-3E22DF5B559F}" type="pres">
      <dgm:prSet presAssocID="{C60CAC5D-36DB-41A4-A45C-4736F3A4D63A}" presName="sibTrans" presStyleCnt="0"/>
      <dgm:spPr/>
    </dgm:pt>
    <dgm:pt modelId="{E048B171-3127-D148-93DE-9B6BC3FBBEFF}" type="pres">
      <dgm:prSet presAssocID="{966E6627-5B94-4236-8829-E6D8B5FA3C44}" presName="compositeNode" presStyleCnt="0">
        <dgm:presLayoutVars>
          <dgm:bulletEnabled val="1"/>
        </dgm:presLayoutVars>
      </dgm:prSet>
      <dgm:spPr/>
    </dgm:pt>
    <dgm:pt modelId="{854825AB-5AFC-DA43-BF47-C505AF7CA6FF}" type="pres">
      <dgm:prSet presAssocID="{966E6627-5B94-4236-8829-E6D8B5FA3C44}" presName="bgRect" presStyleLbl="alignNode1" presStyleIdx="2" presStyleCnt="3"/>
      <dgm:spPr/>
    </dgm:pt>
    <dgm:pt modelId="{7C5284D4-0B05-B14A-B5BD-31EDF5336327}" type="pres">
      <dgm:prSet presAssocID="{2DE1FADC-6402-4515-882E-A0DC3F0D7F4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C8850AA-F8E5-A341-80DD-A69585638C2A}" type="pres">
      <dgm:prSet presAssocID="{966E6627-5B94-4236-8829-E6D8B5FA3C4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250DA03-CDA5-41E3-AE0E-61FF2D428B5E}" srcId="{7A619593-D19F-430A-9498-D256A40E7C42}" destId="{D3DB12AC-07FA-46AE-84A4-8787AFB8B280}" srcOrd="0" destOrd="0" parTransId="{F17E5CF3-0472-496D-9932-18D7BAB25805}" sibTransId="{280A6927-8131-450A-BF82-DB9DF5468D4E}"/>
    <dgm:cxn modelId="{635E7524-B0EA-0643-B4B7-FF2D7D7A0801}" type="presOf" srcId="{966E6627-5B94-4236-8829-E6D8B5FA3C44}" destId="{CC8850AA-F8E5-A341-80DD-A69585638C2A}" srcOrd="1" destOrd="0" presId="urn:microsoft.com/office/officeart/2016/7/layout/LinearBlockProcessNumbered"/>
    <dgm:cxn modelId="{96339C29-EF8D-4699-9B77-9A31238E2860}" srcId="{7A619593-D19F-430A-9498-D256A40E7C42}" destId="{57870BE8-9947-4308-9A17-375524DFC627}" srcOrd="1" destOrd="0" parTransId="{68170D33-A920-4301-B17F-EA2428033266}" sibTransId="{C60CAC5D-36DB-41A4-A45C-4736F3A4D63A}"/>
    <dgm:cxn modelId="{7D6FF838-8F09-0146-AE1B-17E493142B4E}" type="presOf" srcId="{57870BE8-9947-4308-9A17-375524DFC627}" destId="{EB58B14B-D1A6-1B49-8F13-B1F45DEC4362}" srcOrd="1" destOrd="0" presId="urn:microsoft.com/office/officeart/2016/7/layout/LinearBlockProcessNumbered"/>
    <dgm:cxn modelId="{2308B13D-FBE1-1A46-AADB-A9EF38C22027}" type="presOf" srcId="{280A6927-8131-450A-BF82-DB9DF5468D4E}" destId="{B6883E19-09EE-B645-94A4-904C32A3124D}" srcOrd="0" destOrd="0" presId="urn:microsoft.com/office/officeart/2016/7/layout/LinearBlockProcessNumbered"/>
    <dgm:cxn modelId="{624D303F-3EE8-3B4E-B620-7EAF97D31A94}" srcId="{D3DB12AC-07FA-46AE-84A4-8787AFB8B280}" destId="{703B80A4-D25C-C24C-9A62-061C4420F889}" srcOrd="0" destOrd="0" parTransId="{A95831EA-BF20-EC4E-B0F8-23187D058DAF}" sibTransId="{1985BA0A-D2EF-784E-AA4A-5285D8E41476}"/>
    <dgm:cxn modelId="{73EE4040-2826-0545-8BB8-B87006E29A4D}" type="presOf" srcId="{7A619593-D19F-430A-9498-D256A40E7C42}" destId="{049F671F-103F-8549-881D-A3B73DB45A93}" srcOrd="0" destOrd="0" presId="urn:microsoft.com/office/officeart/2016/7/layout/LinearBlockProcessNumbered"/>
    <dgm:cxn modelId="{6123C941-ADA6-BD46-A2B9-E29857FF16DC}" type="presOf" srcId="{3577605C-891A-0C4B-8161-2160D18A0E70}" destId="{8A135A79-09E3-DC49-B1E2-E82114032F5A}" srcOrd="0" destOrd="2" presId="urn:microsoft.com/office/officeart/2016/7/layout/LinearBlockProcessNumbered"/>
    <dgm:cxn modelId="{C528745C-620E-4A47-A5C5-215594737C6D}" type="presOf" srcId="{2DE1FADC-6402-4515-882E-A0DC3F0D7F48}" destId="{7C5284D4-0B05-B14A-B5BD-31EDF5336327}" srcOrd="0" destOrd="0" presId="urn:microsoft.com/office/officeart/2016/7/layout/LinearBlockProcessNumbered"/>
    <dgm:cxn modelId="{2369E55F-8B4E-B54F-B776-32FCC1E7A296}" type="presOf" srcId="{D3DB12AC-07FA-46AE-84A4-8787AFB8B280}" destId="{47F27225-8F1A-7946-9A1F-50A75E89D9D4}" srcOrd="0" destOrd="0" presId="urn:microsoft.com/office/officeart/2016/7/layout/LinearBlockProcessNumbered"/>
    <dgm:cxn modelId="{CF00E1A4-39A7-1F4B-A4F4-63453F68519B}" type="presOf" srcId="{703B80A4-D25C-C24C-9A62-061C4420F889}" destId="{8A135A79-09E3-DC49-B1E2-E82114032F5A}" srcOrd="0" destOrd="1" presId="urn:microsoft.com/office/officeart/2016/7/layout/LinearBlockProcessNumbered"/>
    <dgm:cxn modelId="{326265AC-521C-D442-AAC4-992AEFEDB04A}" type="presOf" srcId="{966E6627-5B94-4236-8829-E6D8B5FA3C44}" destId="{854825AB-5AFC-DA43-BF47-C505AF7CA6FF}" srcOrd="0" destOrd="0" presId="urn:microsoft.com/office/officeart/2016/7/layout/LinearBlockProcessNumbered"/>
    <dgm:cxn modelId="{5A34D9C1-D077-F24B-AD49-5952B6C2509E}" type="presOf" srcId="{D3DB12AC-07FA-46AE-84A4-8787AFB8B280}" destId="{8A135A79-09E3-DC49-B1E2-E82114032F5A}" srcOrd="1" destOrd="0" presId="urn:microsoft.com/office/officeart/2016/7/layout/LinearBlockProcessNumbered"/>
    <dgm:cxn modelId="{174FA3C7-301B-6D43-93F5-2871FE35A7AA}" type="presOf" srcId="{57870BE8-9947-4308-9A17-375524DFC627}" destId="{A40FC510-ADDE-B141-8D9E-873454CE2B79}" srcOrd="0" destOrd="0" presId="urn:microsoft.com/office/officeart/2016/7/layout/LinearBlockProcessNumbered"/>
    <dgm:cxn modelId="{1D8757ED-7CE7-401F-9F5D-7A9ABD2DFA9E}" srcId="{7A619593-D19F-430A-9498-D256A40E7C42}" destId="{966E6627-5B94-4236-8829-E6D8B5FA3C44}" srcOrd="2" destOrd="0" parTransId="{55128071-AF4D-482F-8E60-27B1A848E820}" sibTransId="{2DE1FADC-6402-4515-882E-A0DC3F0D7F48}"/>
    <dgm:cxn modelId="{288FBBEE-A1FB-034F-A9F4-8FF5E4FA7C24}" srcId="{D3DB12AC-07FA-46AE-84A4-8787AFB8B280}" destId="{3577605C-891A-0C4B-8161-2160D18A0E70}" srcOrd="1" destOrd="0" parTransId="{00C06483-E98F-CD4C-BF59-729D15135F2E}" sibTransId="{450B5CF8-8AAA-4843-AF35-43CA75F10FAD}"/>
    <dgm:cxn modelId="{B5A8DFF9-F789-4740-8392-5B7873E0EA2A}" type="presOf" srcId="{C60CAC5D-36DB-41A4-A45C-4736F3A4D63A}" destId="{A0A14BEF-F653-A948-B877-89CE95195A9E}" srcOrd="0" destOrd="0" presId="urn:microsoft.com/office/officeart/2016/7/layout/LinearBlockProcessNumbered"/>
    <dgm:cxn modelId="{CB28514A-81B0-BD46-8D4F-F0CAF898D8FD}" type="presParOf" srcId="{049F671F-103F-8549-881D-A3B73DB45A93}" destId="{F02230FF-1950-B248-907E-1EBE66DBDE63}" srcOrd="0" destOrd="0" presId="urn:microsoft.com/office/officeart/2016/7/layout/LinearBlockProcessNumbered"/>
    <dgm:cxn modelId="{D4E6EB00-320C-BC4E-AED6-7D684D106BA4}" type="presParOf" srcId="{F02230FF-1950-B248-907E-1EBE66DBDE63}" destId="{47F27225-8F1A-7946-9A1F-50A75E89D9D4}" srcOrd="0" destOrd="0" presId="urn:microsoft.com/office/officeart/2016/7/layout/LinearBlockProcessNumbered"/>
    <dgm:cxn modelId="{F3ABB5F3-EAE8-B043-A8F9-8FA5C1D36E73}" type="presParOf" srcId="{F02230FF-1950-B248-907E-1EBE66DBDE63}" destId="{B6883E19-09EE-B645-94A4-904C32A3124D}" srcOrd="1" destOrd="0" presId="urn:microsoft.com/office/officeart/2016/7/layout/LinearBlockProcessNumbered"/>
    <dgm:cxn modelId="{99F85B57-BF04-CC45-AA5F-208F271A8D68}" type="presParOf" srcId="{F02230FF-1950-B248-907E-1EBE66DBDE63}" destId="{8A135A79-09E3-DC49-B1E2-E82114032F5A}" srcOrd="2" destOrd="0" presId="urn:microsoft.com/office/officeart/2016/7/layout/LinearBlockProcessNumbered"/>
    <dgm:cxn modelId="{2E195461-26B1-C04C-AF0B-A1F5F5E3974D}" type="presParOf" srcId="{049F671F-103F-8549-881D-A3B73DB45A93}" destId="{A4682A1C-1B8F-5E46-84ED-C06E0653FCCF}" srcOrd="1" destOrd="0" presId="urn:microsoft.com/office/officeart/2016/7/layout/LinearBlockProcessNumbered"/>
    <dgm:cxn modelId="{4CABA8BB-C73A-8645-B206-7133A8573606}" type="presParOf" srcId="{049F671F-103F-8549-881D-A3B73DB45A93}" destId="{8BF9782A-D3F6-1F44-994E-6ED79A8ECB60}" srcOrd="2" destOrd="0" presId="urn:microsoft.com/office/officeart/2016/7/layout/LinearBlockProcessNumbered"/>
    <dgm:cxn modelId="{8856D337-293B-FD46-91B8-D89C30A27A44}" type="presParOf" srcId="{8BF9782A-D3F6-1F44-994E-6ED79A8ECB60}" destId="{A40FC510-ADDE-B141-8D9E-873454CE2B79}" srcOrd="0" destOrd="0" presId="urn:microsoft.com/office/officeart/2016/7/layout/LinearBlockProcessNumbered"/>
    <dgm:cxn modelId="{F5F746FA-6AC7-D546-B19D-E84B27BE8BAA}" type="presParOf" srcId="{8BF9782A-D3F6-1F44-994E-6ED79A8ECB60}" destId="{A0A14BEF-F653-A948-B877-89CE95195A9E}" srcOrd="1" destOrd="0" presId="urn:microsoft.com/office/officeart/2016/7/layout/LinearBlockProcessNumbered"/>
    <dgm:cxn modelId="{7D662191-53C9-3645-A0AA-FE16DC64C97B}" type="presParOf" srcId="{8BF9782A-D3F6-1F44-994E-6ED79A8ECB60}" destId="{EB58B14B-D1A6-1B49-8F13-B1F45DEC4362}" srcOrd="2" destOrd="0" presId="urn:microsoft.com/office/officeart/2016/7/layout/LinearBlockProcessNumbered"/>
    <dgm:cxn modelId="{F129C649-7B05-4A45-912A-C657E2AA579E}" type="presParOf" srcId="{049F671F-103F-8549-881D-A3B73DB45A93}" destId="{9E7A75D2-1A8D-C449-8111-3E22DF5B559F}" srcOrd="3" destOrd="0" presId="urn:microsoft.com/office/officeart/2016/7/layout/LinearBlockProcessNumbered"/>
    <dgm:cxn modelId="{457B1492-4A39-1A4C-8541-9B4EF260F10A}" type="presParOf" srcId="{049F671F-103F-8549-881D-A3B73DB45A93}" destId="{E048B171-3127-D148-93DE-9B6BC3FBBEFF}" srcOrd="4" destOrd="0" presId="urn:microsoft.com/office/officeart/2016/7/layout/LinearBlockProcessNumbered"/>
    <dgm:cxn modelId="{048E9EA8-5B41-5243-AB4E-637A19A1B900}" type="presParOf" srcId="{E048B171-3127-D148-93DE-9B6BC3FBBEFF}" destId="{854825AB-5AFC-DA43-BF47-C505AF7CA6FF}" srcOrd="0" destOrd="0" presId="urn:microsoft.com/office/officeart/2016/7/layout/LinearBlockProcessNumbered"/>
    <dgm:cxn modelId="{FE2A4B4F-8D52-984B-9223-6D704E6406A7}" type="presParOf" srcId="{E048B171-3127-D148-93DE-9B6BC3FBBEFF}" destId="{7C5284D4-0B05-B14A-B5BD-31EDF5336327}" srcOrd="1" destOrd="0" presId="urn:microsoft.com/office/officeart/2016/7/layout/LinearBlockProcessNumbered"/>
    <dgm:cxn modelId="{4303342B-DB24-AC49-8742-DD07B132CD93}" type="presParOf" srcId="{E048B171-3127-D148-93DE-9B6BC3FBBEFF}" destId="{CC8850AA-F8E5-A341-80DD-A69585638C2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2FC521-16ED-4B17-98D8-B63BA3D016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C157D-C4D8-430B-8BCA-D2C64BF56039}">
      <dgm:prSet/>
      <dgm:spPr/>
      <dgm:t>
        <a:bodyPr/>
        <a:lstStyle/>
        <a:p>
          <a:r>
            <a:rPr lang="en-US" b="0" i="0"/>
            <a:t>Full compliance with strictest privacy regulations</a:t>
          </a:r>
          <a:endParaRPr lang="en-US"/>
        </a:p>
      </dgm:t>
    </dgm:pt>
    <dgm:pt modelId="{BEE99309-0315-4A16-8240-2136A6BFDC5B}" type="parTrans" cxnId="{E6A3350A-2368-4391-87F3-004094681BE2}">
      <dgm:prSet/>
      <dgm:spPr/>
      <dgm:t>
        <a:bodyPr/>
        <a:lstStyle/>
        <a:p>
          <a:endParaRPr lang="en-US"/>
        </a:p>
      </dgm:t>
    </dgm:pt>
    <dgm:pt modelId="{948ED047-DF3C-429B-9620-EE0BFA472BC2}" type="sibTrans" cxnId="{E6A3350A-2368-4391-87F3-004094681BE2}">
      <dgm:prSet/>
      <dgm:spPr/>
      <dgm:t>
        <a:bodyPr/>
        <a:lstStyle/>
        <a:p>
          <a:endParaRPr lang="en-US"/>
        </a:p>
      </dgm:t>
    </dgm:pt>
    <dgm:pt modelId="{EDA2982C-86EC-4399-9661-314881CA9DBB}">
      <dgm:prSet/>
      <dgm:spPr/>
      <dgm:t>
        <a:bodyPr/>
        <a:lstStyle/>
        <a:p>
          <a:r>
            <a:rPr lang="en-US" b="0" i="0" dirty="0"/>
            <a:t>Incorporates privacy from the design phase</a:t>
          </a:r>
          <a:endParaRPr lang="en-US" dirty="0"/>
        </a:p>
      </dgm:t>
    </dgm:pt>
    <dgm:pt modelId="{032A383B-69F3-41AD-927F-CB4547CE427B}" type="parTrans" cxnId="{7C8C319A-4ACF-43AD-B893-A839B4A1694A}">
      <dgm:prSet/>
      <dgm:spPr/>
      <dgm:t>
        <a:bodyPr/>
        <a:lstStyle/>
        <a:p>
          <a:endParaRPr lang="en-US"/>
        </a:p>
      </dgm:t>
    </dgm:pt>
    <dgm:pt modelId="{21CA5373-EE1B-4C33-AF6C-708C55D1F79A}" type="sibTrans" cxnId="{7C8C319A-4ACF-43AD-B893-A839B4A1694A}">
      <dgm:prSet/>
      <dgm:spPr/>
      <dgm:t>
        <a:bodyPr/>
        <a:lstStyle/>
        <a:p>
          <a:endParaRPr lang="en-US"/>
        </a:p>
      </dgm:t>
    </dgm:pt>
    <dgm:pt modelId="{990CEC10-065A-4026-94C6-FCE3BEC8CC48}">
      <dgm:prSet/>
      <dgm:spPr/>
      <dgm:t>
        <a:bodyPr/>
        <a:lstStyle/>
        <a:p>
          <a:r>
            <a:rPr lang="en-US" b="0" i="0"/>
            <a:t>Data masking and encryption</a:t>
          </a:r>
          <a:endParaRPr lang="en-US"/>
        </a:p>
      </dgm:t>
    </dgm:pt>
    <dgm:pt modelId="{F65E9D9A-E303-4901-911A-C7A96E83E6CD}" type="parTrans" cxnId="{53895B6C-2E8B-4617-84F2-7135F7C88F92}">
      <dgm:prSet/>
      <dgm:spPr/>
      <dgm:t>
        <a:bodyPr/>
        <a:lstStyle/>
        <a:p>
          <a:endParaRPr lang="en-US"/>
        </a:p>
      </dgm:t>
    </dgm:pt>
    <dgm:pt modelId="{5F48652D-4583-436F-BB67-A41E84864555}" type="sibTrans" cxnId="{53895B6C-2E8B-4617-84F2-7135F7C88F92}">
      <dgm:prSet/>
      <dgm:spPr/>
      <dgm:t>
        <a:bodyPr/>
        <a:lstStyle/>
        <a:p>
          <a:endParaRPr lang="en-US"/>
        </a:p>
      </dgm:t>
    </dgm:pt>
    <dgm:pt modelId="{61DC75C3-926F-4811-8F46-2E638A50AB57}">
      <dgm:prSet/>
      <dgm:spPr/>
      <dgm:t>
        <a:bodyPr/>
        <a:lstStyle/>
        <a:p>
          <a:r>
            <a:rPr lang="en-US" b="0" i="0"/>
            <a:t>Secure data storage with audit trails</a:t>
          </a:r>
          <a:endParaRPr lang="en-US"/>
        </a:p>
      </dgm:t>
    </dgm:pt>
    <dgm:pt modelId="{9AE5C647-3BB1-42F3-9DAD-CA9220EA1BB5}" type="parTrans" cxnId="{C315A416-9D74-4C0A-A0C0-60311B8A9CCE}">
      <dgm:prSet/>
      <dgm:spPr/>
      <dgm:t>
        <a:bodyPr/>
        <a:lstStyle/>
        <a:p>
          <a:endParaRPr lang="en-US"/>
        </a:p>
      </dgm:t>
    </dgm:pt>
    <dgm:pt modelId="{39EBBF43-A005-42C3-A705-F16281BE88B8}" type="sibTrans" cxnId="{C315A416-9D74-4C0A-A0C0-60311B8A9CCE}">
      <dgm:prSet/>
      <dgm:spPr/>
      <dgm:t>
        <a:bodyPr/>
        <a:lstStyle/>
        <a:p>
          <a:endParaRPr lang="en-US"/>
        </a:p>
      </dgm:t>
    </dgm:pt>
    <dgm:pt modelId="{B2201E36-D34C-466F-885D-5DE5916E968F}">
      <dgm:prSet/>
      <dgm:spPr/>
      <dgm:t>
        <a:bodyPr/>
        <a:lstStyle/>
        <a:p>
          <a:r>
            <a:rPr lang="en-US" b="0" i="0"/>
            <a:t>Adherence to FAIR principles</a:t>
          </a:r>
          <a:endParaRPr lang="en-US"/>
        </a:p>
      </dgm:t>
    </dgm:pt>
    <dgm:pt modelId="{49676DA7-24DC-42F5-9CF4-2067FA05A197}" type="parTrans" cxnId="{EC2C6E7C-8B83-4F4D-8009-A1F95AF12426}">
      <dgm:prSet/>
      <dgm:spPr/>
      <dgm:t>
        <a:bodyPr/>
        <a:lstStyle/>
        <a:p>
          <a:endParaRPr lang="en-US"/>
        </a:p>
      </dgm:t>
    </dgm:pt>
    <dgm:pt modelId="{47EA43D1-62E0-4A75-8E47-B53258C16B84}" type="sibTrans" cxnId="{EC2C6E7C-8B83-4F4D-8009-A1F95AF12426}">
      <dgm:prSet/>
      <dgm:spPr/>
      <dgm:t>
        <a:bodyPr/>
        <a:lstStyle/>
        <a:p>
          <a:endParaRPr lang="en-US"/>
        </a:p>
      </dgm:t>
    </dgm:pt>
    <dgm:pt modelId="{5A5F5985-561A-C54F-9EC8-B4873244B8EA}" type="pres">
      <dgm:prSet presAssocID="{E42FC521-16ED-4B17-98D8-B63BA3D0160A}" presName="linear" presStyleCnt="0">
        <dgm:presLayoutVars>
          <dgm:animLvl val="lvl"/>
          <dgm:resizeHandles val="exact"/>
        </dgm:presLayoutVars>
      </dgm:prSet>
      <dgm:spPr/>
    </dgm:pt>
    <dgm:pt modelId="{838AF840-EE3E-C547-B2BA-DF28A79A9D37}" type="pres">
      <dgm:prSet presAssocID="{F56C157D-C4D8-430B-8BCA-D2C64BF560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D7F700-A0D7-DC4E-AF09-75B8AB9798A4}" type="pres">
      <dgm:prSet presAssocID="{948ED047-DF3C-429B-9620-EE0BFA472BC2}" presName="spacer" presStyleCnt="0"/>
      <dgm:spPr/>
    </dgm:pt>
    <dgm:pt modelId="{7961B200-92F1-B14C-AC22-71AC1A4B7A4A}" type="pres">
      <dgm:prSet presAssocID="{EDA2982C-86EC-4399-9661-314881CA9D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92D32E-8104-8748-B787-FB86BA3ED508}" type="pres">
      <dgm:prSet presAssocID="{EDA2982C-86EC-4399-9661-314881CA9DBB}" presName="childText" presStyleLbl="revTx" presStyleIdx="0" presStyleCnt="1">
        <dgm:presLayoutVars>
          <dgm:bulletEnabled val="1"/>
        </dgm:presLayoutVars>
      </dgm:prSet>
      <dgm:spPr/>
    </dgm:pt>
    <dgm:pt modelId="{AA135277-69AC-E345-8AFF-D8C0ED53E086}" type="pres">
      <dgm:prSet presAssocID="{B2201E36-D34C-466F-885D-5DE5916E968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7C1AB08-DA2E-4247-8ABC-F7071F5B3DA8}" type="presOf" srcId="{990CEC10-065A-4026-94C6-FCE3BEC8CC48}" destId="{2792D32E-8104-8748-B787-FB86BA3ED508}" srcOrd="0" destOrd="0" presId="urn:microsoft.com/office/officeart/2005/8/layout/vList2"/>
    <dgm:cxn modelId="{E6A3350A-2368-4391-87F3-004094681BE2}" srcId="{E42FC521-16ED-4B17-98D8-B63BA3D0160A}" destId="{F56C157D-C4D8-430B-8BCA-D2C64BF56039}" srcOrd="0" destOrd="0" parTransId="{BEE99309-0315-4A16-8240-2136A6BFDC5B}" sibTransId="{948ED047-DF3C-429B-9620-EE0BFA472BC2}"/>
    <dgm:cxn modelId="{C315A416-9D74-4C0A-A0C0-60311B8A9CCE}" srcId="{EDA2982C-86EC-4399-9661-314881CA9DBB}" destId="{61DC75C3-926F-4811-8F46-2E638A50AB57}" srcOrd="1" destOrd="0" parTransId="{9AE5C647-3BB1-42F3-9DAD-CA9220EA1BB5}" sibTransId="{39EBBF43-A005-42C3-A705-F16281BE88B8}"/>
    <dgm:cxn modelId="{9EAAE23E-19AC-FA45-8E58-20709B8E8DF2}" type="presOf" srcId="{B2201E36-D34C-466F-885D-5DE5916E968F}" destId="{AA135277-69AC-E345-8AFF-D8C0ED53E086}" srcOrd="0" destOrd="0" presId="urn:microsoft.com/office/officeart/2005/8/layout/vList2"/>
    <dgm:cxn modelId="{C34C2B41-704C-3C47-B58C-51B90DA0B3BC}" type="presOf" srcId="{E42FC521-16ED-4B17-98D8-B63BA3D0160A}" destId="{5A5F5985-561A-C54F-9EC8-B4873244B8EA}" srcOrd="0" destOrd="0" presId="urn:microsoft.com/office/officeart/2005/8/layout/vList2"/>
    <dgm:cxn modelId="{53895B6C-2E8B-4617-84F2-7135F7C88F92}" srcId="{EDA2982C-86EC-4399-9661-314881CA9DBB}" destId="{990CEC10-065A-4026-94C6-FCE3BEC8CC48}" srcOrd="0" destOrd="0" parTransId="{F65E9D9A-E303-4901-911A-C7A96E83E6CD}" sibTransId="{5F48652D-4583-436F-BB67-A41E84864555}"/>
    <dgm:cxn modelId="{EC2C6E7C-8B83-4F4D-8009-A1F95AF12426}" srcId="{E42FC521-16ED-4B17-98D8-B63BA3D0160A}" destId="{B2201E36-D34C-466F-885D-5DE5916E968F}" srcOrd="2" destOrd="0" parTransId="{49676DA7-24DC-42F5-9CF4-2067FA05A197}" sibTransId="{47EA43D1-62E0-4A75-8E47-B53258C16B84}"/>
    <dgm:cxn modelId="{7C8C319A-4ACF-43AD-B893-A839B4A1694A}" srcId="{E42FC521-16ED-4B17-98D8-B63BA3D0160A}" destId="{EDA2982C-86EC-4399-9661-314881CA9DBB}" srcOrd="1" destOrd="0" parTransId="{032A383B-69F3-41AD-927F-CB4547CE427B}" sibTransId="{21CA5373-EE1B-4C33-AF6C-708C55D1F79A}"/>
    <dgm:cxn modelId="{74C950CF-A948-8840-BAD3-326C5E900EC4}" type="presOf" srcId="{F56C157D-C4D8-430B-8BCA-D2C64BF56039}" destId="{838AF840-EE3E-C547-B2BA-DF28A79A9D37}" srcOrd="0" destOrd="0" presId="urn:microsoft.com/office/officeart/2005/8/layout/vList2"/>
    <dgm:cxn modelId="{A1D6DAE0-E8D7-4E47-BB68-17B7593DFFBE}" type="presOf" srcId="{EDA2982C-86EC-4399-9661-314881CA9DBB}" destId="{7961B200-92F1-B14C-AC22-71AC1A4B7A4A}" srcOrd="0" destOrd="0" presId="urn:microsoft.com/office/officeart/2005/8/layout/vList2"/>
    <dgm:cxn modelId="{E5D940E8-CF00-214F-B5DC-C99237A014DF}" type="presOf" srcId="{61DC75C3-926F-4811-8F46-2E638A50AB57}" destId="{2792D32E-8104-8748-B787-FB86BA3ED508}" srcOrd="0" destOrd="1" presId="urn:microsoft.com/office/officeart/2005/8/layout/vList2"/>
    <dgm:cxn modelId="{62C203A1-81CB-9E41-B21B-8D21EE395D04}" type="presParOf" srcId="{5A5F5985-561A-C54F-9EC8-B4873244B8EA}" destId="{838AF840-EE3E-C547-B2BA-DF28A79A9D37}" srcOrd="0" destOrd="0" presId="urn:microsoft.com/office/officeart/2005/8/layout/vList2"/>
    <dgm:cxn modelId="{81835884-B269-254D-8486-33D744E8B931}" type="presParOf" srcId="{5A5F5985-561A-C54F-9EC8-B4873244B8EA}" destId="{57D7F700-A0D7-DC4E-AF09-75B8AB9798A4}" srcOrd="1" destOrd="0" presId="urn:microsoft.com/office/officeart/2005/8/layout/vList2"/>
    <dgm:cxn modelId="{5499129E-66B1-004F-B08D-5C6DEB45A334}" type="presParOf" srcId="{5A5F5985-561A-C54F-9EC8-B4873244B8EA}" destId="{7961B200-92F1-B14C-AC22-71AC1A4B7A4A}" srcOrd="2" destOrd="0" presId="urn:microsoft.com/office/officeart/2005/8/layout/vList2"/>
    <dgm:cxn modelId="{C2B72F6C-44A2-714C-91BE-27817C1888B9}" type="presParOf" srcId="{5A5F5985-561A-C54F-9EC8-B4873244B8EA}" destId="{2792D32E-8104-8748-B787-FB86BA3ED508}" srcOrd="3" destOrd="0" presId="urn:microsoft.com/office/officeart/2005/8/layout/vList2"/>
    <dgm:cxn modelId="{94321122-7B74-3941-B9EF-4B393D90B459}" type="presParOf" srcId="{5A5F5985-561A-C54F-9EC8-B4873244B8EA}" destId="{AA135277-69AC-E345-8AFF-D8C0ED53E08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99ADE7-6DCE-4A66-93A0-4102A775BC23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A54C30D-905A-4091-A507-BEAC2FAAC9B5}">
      <dgm:prSet/>
      <dgm:spPr/>
      <dgm:t>
        <a:bodyPr/>
        <a:lstStyle/>
        <a:p>
          <a:r>
            <a:rPr lang="en-US" b="0" i="0"/>
            <a:t>Expansion to support multiple languages</a:t>
          </a:r>
          <a:endParaRPr lang="en-US"/>
        </a:p>
      </dgm:t>
    </dgm:pt>
    <dgm:pt modelId="{4AEE753E-C4BA-4ACC-A908-05236C346A72}" type="parTrans" cxnId="{50F6FF51-A2BA-41EE-8E92-BE237659F594}">
      <dgm:prSet/>
      <dgm:spPr/>
      <dgm:t>
        <a:bodyPr/>
        <a:lstStyle/>
        <a:p>
          <a:endParaRPr lang="en-US"/>
        </a:p>
      </dgm:t>
    </dgm:pt>
    <dgm:pt modelId="{9875F010-EB0F-4EE5-A372-F84F9E03418C}" type="sibTrans" cxnId="{50F6FF51-A2BA-41EE-8E92-BE237659F594}">
      <dgm:prSet/>
      <dgm:spPr/>
      <dgm:t>
        <a:bodyPr/>
        <a:lstStyle/>
        <a:p>
          <a:endParaRPr lang="en-US"/>
        </a:p>
      </dgm:t>
    </dgm:pt>
    <dgm:pt modelId="{C746D2AE-A91F-4B5C-A19C-3CBE5EC2D315}">
      <dgm:prSet/>
      <dgm:spPr/>
      <dgm:t>
        <a:bodyPr/>
        <a:lstStyle/>
        <a:p>
          <a:r>
            <a:rPr lang="en-US" b="0" i="0"/>
            <a:t>Real-time notifications for caregivers</a:t>
          </a:r>
          <a:endParaRPr lang="en-US"/>
        </a:p>
      </dgm:t>
    </dgm:pt>
    <dgm:pt modelId="{2B80CFCD-FC00-438A-A3E5-EFB4428ECE28}" type="parTrans" cxnId="{D28D0022-13DF-4D43-AFEC-8319A8F3B72A}">
      <dgm:prSet/>
      <dgm:spPr/>
      <dgm:t>
        <a:bodyPr/>
        <a:lstStyle/>
        <a:p>
          <a:endParaRPr lang="en-US"/>
        </a:p>
      </dgm:t>
    </dgm:pt>
    <dgm:pt modelId="{BF5DD315-C978-4A99-A2DC-C4351A1D3978}" type="sibTrans" cxnId="{D28D0022-13DF-4D43-AFEC-8319A8F3B72A}">
      <dgm:prSet/>
      <dgm:spPr/>
      <dgm:t>
        <a:bodyPr/>
        <a:lstStyle/>
        <a:p>
          <a:endParaRPr lang="en-US"/>
        </a:p>
      </dgm:t>
    </dgm:pt>
    <dgm:pt modelId="{6334D017-9AD5-4B71-9EB3-25D306F346B9}">
      <dgm:prSet/>
      <dgm:spPr/>
      <dgm:t>
        <a:bodyPr/>
        <a:lstStyle/>
        <a:p>
          <a:r>
            <a:rPr lang="en-US" b="0" i="0"/>
            <a:t>Integration with AR smart glasses - simulating a trained professional aide</a:t>
          </a:r>
          <a:endParaRPr lang="en-US"/>
        </a:p>
      </dgm:t>
    </dgm:pt>
    <dgm:pt modelId="{6AEF1321-10F9-4DBE-A521-FF3C4CA84351}" type="parTrans" cxnId="{A1155239-E2CB-41AB-A987-373C60E35284}">
      <dgm:prSet/>
      <dgm:spPr/>
      <dgm:t>
        <a:bodyPr/>
        <a:lstStyle/>
        <a:p>
          <a:endParaRPr lang="en-US"/>
        </a:p>
      </dgm:t>
    </dgm:pt>
    <dgm:pt modelId="{399CDC81-3673-4FBC-844F-69C49865727E}" type="sibTrans" cxnId="{A1155239-E2CB-41AB-A987-373C60E35284}">
      <dgm:prSet/>
      <dgm:spPr/>
      <dgm:t>
        <a:bodyPr/>
        <a:lstStyle/>
        <a:p>
          <a:endParaRPr lang="en-US"/>
        </a:p>
      </dgm:t>
    </dgm:pt>
    <dgm:pt modelId="{2E4BAC22-5370-49E0-B986-CFB0E3F70C85}">
      <dgm:prSet/>
      <dgm:spPr/>
      <dgm:t>
        <a:bodyPr/>
        <a:lstStyle/>
        <a:p>
          <a:r>
            <a:rPr lang="en-US" b="0" i="0" dirty="0"/>
            <a:t>Supporting other populations</a:t>
          </a:r>
          <a:endParaRPr lang="en-US" dirty="0"/>
        </a:p>
      </dgm:t>
    </dgm:pt>
    <dgm:pt modelId="{484EB4FA-F51B-4CA4-8E6C-01B99AA93E8E}" type="parTrans" cxnId="{01521976-42D0-48EC-B240-96E0B2B9ABFE}">
      <dgm:prSet/>
      <dgm:spPr/>
      <dgm:t>
        <a:bodyPr/>
        <a:lstStyle/>
        <a:p>
          <a:endParaRPr lang="en-US"/>
        </a:p>
      </dgm:t>
    </dgm:pt>
    <dgm:pt modelId="{F9D8F4D8-0F75-48CA-9532-10B5AA07394C}" type="sibTrans" cxnId="{01521976-42D0-48EC-B240-96E0B2B9ABFE}">
      <dgm:prSet/>
      <dgm:spPr/>
      <dgm:t>
        <a:bodyPr/>
        <a:lstStyle/>
        <a:p>
          <a:endParaRPr lang="en-US"/>
        </a:p>
      </dgm:t>
    </dgm:pt>
    <dgm:pt modelId="{ACE8BB96-6E7C-4414-AC17-1B251F395DD4}">
      <dgm:prSet/>
      <dgm:spPr/>
      <dgm:t>
        <a:bodyPr/>
        <a:lstStyle/>
        <a:p>
          <a:pPr rtl="0"/>
          <a:endParaRPr lang="en-US" dirty="0"/>
        </a:p>
      </dgm:t>
    </dgm:pt>
    <dgm:pt modelId="{99A131E4-264D-4C68-9D94-C6661326E97A}" type="parTrans" cxnId="{A9DCC105-0B25-4574-873C-E586AF3DCCFA}">
      <dgm:prSet/>
      <dgm:spPr/>
      <dgm:t>
        <a:bodyPr/>
        <a:lstStyle/>
        <a:p>
          <a:endParaRPr lang="en-US"/>
        </a:p>
      </dgm:t>
    </dgm:pt>
    <dgm:pt modelId="{BCEC0BF0-A91A-4AA5-9DE8-A79DD622AB44}" type="sibTrans" cxnId="{A9DCC105-0B25-4574-873C-E586AF3DCCFA}">
      <dgm:prSet/>
      <dgm:spPr/>
      <dgm:t>
        <a:bodyPr/>
        <a:lstStyle/>
        <a:p>
          <a:endParaRPr lang="en-US"/>
        </a:p>
      </dgm:t>
    </dgm:pt>
    <dgm:pt modelId="{96283D4A-3230-A44B-B342-532A11D335A0}" type="pres">
      <dgm:prSet presAssocID="{4499ADE7-6DCE-4A66-93A0-4102A775BC23}" presName="vert0" presStyleCnt="0">
        <dgm:presLayoutVars>
          <dgm:dir/>
          <dgm:animOne val="branch"/>
          <dgm:animLvl val="lvl"/>
        </dgm:presLayoutVars>
      </dgm:prSet>
      <dgm:spPr/>
    </dgm:pt>
    <dgm:pt modelId="{86ECDB2D-04EE-1149-8075-2F07E2366BB8}" type="pres">
      <dgm:prSet presAssocID="{BA54C30D-905A-4091-A507-BEAC2FAAC9B5}" presName="thickLine" presStyleLbl="alignNode1" presStyleIdx="0" presStyleCnt="5"/>
      <dgm:spPr/>
    </dgm:pt>
    <dgm:pt modelId="{18B199F3-8A1E-134A-8F7C-F29001CEA37F}" type="pres">
      <dgm:prSet presAssocID="{BA54C30D-905A-4091-A507-BEAC2FAAC9B5}" presName="horz1" presStyleCnt="0"/>
      <dgm:spPr/>
    </dgm:pt>
    <dgm:pt modelId="{FDFC89EC-281E-074D-8B93-2A8A023AFD1D}" type="pres">
      <dgm:prSet presAssocID="{BA54C30D-905A-4091-A507-BEAC2FAAC9B5}" presName="tx1" presStyleLbl="revTx" presStyleIdx="0" presStyleCnt="5"/>
      <dgm:spPr/>
    </dgm:pt>
    <dgm:pt modelId="{3CBB9BA2-24B8-4845-9913-125B21144627}" type="pres">
      <dgm:prSet presAssocID="{BA54C30D-905A-4091-A507-BEAC2FAAC9B5}" presName="vert1" presStyleCnt="0"/>
      <dgm:spPr/>
    </dgm:pt>
    <dgm:pt modelId="{7B758559-CDB1-F444-86EA-F6B5B4EFABB2}" type="pres">
      <dgm:prSet presAssocID="{C746D2AE-A91F-4B5C-A19C-3CBE5EC2D315}" presName="thickLine" presStyleLbl="alignNode1" presStyleIdx="1" presStyleCnt="5"/>
      <dgm:spPr/>
    </dgm:pt>
    <dgm:pt modelId="{62F77059-7BED-D648-8609-5D8784A7698C}" type="pres">
      <dgm:prSet presAssocID="{C746D2AE-A91F-4B5C-A19C-3CBE5EC2D315}" presName="horz1" presStyleCnt="0"/>
      <dgm:spPr/>
    </dgm:pt>
    <dgm:pt modelId="{4160CBAD-5B23-7F47-8E58-ABABD18ED66F}" type="pres">
      <dgm:prSet presAssocID="{C746D2AE-A91F-4B5C-A19C-3CBE5EC2D315}" presName="tx1" presStyleLbl="revTx" presStyleIdx="1" presStyleCnt="5"/>
      <dgm:spPr/>
    </dgm:pt>
    <dgm:pt modelId="{0F9B805B-3A70-0949-B689-BE92946F3B3B}" type="pres">
      <dgm:prSet presAssocID="{C746D2AE-A91F-4B5C-A19C-3CBE5EC2D315}" presName="vert1" presStyleCnt="0"/>
      <dgm:spPr/>
    </dgm:pt>
    <dgm:pt modelId="{0D33E43F-C2E8-314A-8600-6FF658780700}" type="pres">
      <dgm:prSet presAssocID="{6334D017-9AD5-4B71-9EB3-25D306F346B9}" presName="thickLine" presStyleLbl="alignNode1" presStyleIdx="2" presStyleCnt="5"/>
      <dgm:spPr/>
    </dgm:pt>
    <dgm:pt modelId="{78546C8D-C380-104A-891F-2E8EB9C7BA61}" type="pres">
      <dgm:prSet presAssocID="{6334D017-9AD5-4B71-9EB3-25D306F346B9}" presName="horz1" presStyleCnt="0"/>
      <dgm:spPr/>
    </dgm:pt>
    <dgm:pt modelId="{92B7BF1F-229C-DF49-8CA6-D6DE169E3B8F}" type="pres">
      <dgm:prSet presAssocID="{6334D017-9AD5-4B71-9EB3-25D306F346B9}" presName="tx1" presStyleLbl="revTx" presStyleIdx="2" presStyleCnt="5"/>
      <dgm:spPr/>
    </dgm:pt>
    <dgm:pt modelId="{49554ADB-9680-DC4D-B754-3C50A1233DF7}" type="pres">
      <dgm:prSet presAssocID="{6334D017-9AD5-4B71-9EB3-25D306F346B9}" presName="vert1" presStyleCnt="0"/>
      <dgm:spPr/>
    </dgm:pt>
    <dgm:pt modelId="{B202685C-719C-FB43-986D-051B12B6A3E5}" type="pres">
      <dgm:prSet presAssocID="{2E4BAC22-5370-49E0-B986-CFB0E3F70C85}" presName="thickLine" presStyleLbl="alignNode1" presStyleIdx="3" presStyleCnt="5"/>
      <dgm:spPr/>
    </dgm:pt>
    <dgm:pt modelId="{913CDFD9-88B6-BF4E-80DF-351FDDD7EB73}" type="pres">
      <dgm:prSet presAssocID="{2E4BAC22-5370-49E0-B986-CFB0E3F70C85}" presName="horz1" presStyleCnt="0"/>
      <dgm:spPr/>
    </dgm:pt>
    <dgm:pt modelId="{5FB60BD4-D1EA-2945-9E54-23D3EEC16E91}" type="pres">
      <dgm:prSet presAssocID="{2E4BAC22-5370-49E0-B986-CFB0E3F70C85}" presName="tx1" presStyleLbl="revTx" presStyleIdx="3" presStyleCnt="5"/>
      <dgm:spPr/>
    </dgm:pt>
    <dgm:pt modelId="{9DC8D54F-9722-ED4D-8A19-FAEA9BF2C18A}" type="pres">
      <dgm:prSet presAssocID="{2E4BAC22-5370-49E0-B986-CFB0E3F70C85}" presName="vert1" presStyleCnt="0"/>
      <dgm:spPr/>
    </dgm:pt>
    <dgm:pt modelId="{9B0091B0-B848-6749-99FD-2EED674B722D}" type="pres">
      <dgm:prSet presAssocID="{ACE8BB96-6E7C-4414-AC17-1B251F395DD4}" presName="thickLine" presStyleLbl="alignNode1" presStyleIdx="4" presStyleCnt="5"/>
      <dgm:spPr/>
    </dgm:pt>
    <dgm:pt modelId="{C10534B6-DC0E-F24D-8925-633C5EBA96FE}" type="pres">
      <dgm:prSet presAssocID="{ACE8BB96-6E7C-4414-AC17-1B251F395DD4}" presName="horz1" presStyleCnt="0"/>
      <dgm:spPr/>
    </dgm:pt>
    <dgm:pt modelId="{FF03B98F-9DF2-5844-9E5F-A35B777CB88C}" type="pres">
      <dgm:prSet presAssocID="{ACE8BB96-6E7C-4414-AC17-1B251F395DD4}" presName="tx1" presStyleLbl="revTx" presStyleIdx="4" presStyleCnt="5"/>
      <dgm:spPr/>
    </dgm:pt>
    <dgm:pt modelId="{33DAED71-0BAE-0847-AC31-0F9ECE68EFE6}" type="pres">
      <dgm:prSet presAssocID="{ACE8BB96-6E7C-4414-AC17-1B251F395DD4}" presName="vert1" presStyleCnt="0"/>
      <dgm:spPr/>
    </dgm:pt>
  </dgm:ptLst>
  <dgm:cxnLst>
    <dgm:cxn modelId="{8D8E2A01-67C7-FB4B-BD41-1D3EBE63B68E}" type="presOf" srcId="{BA54C30D-905A-4091-A507-BEAC2FAAC9B5}" destId="{FDFC89EC-281E-074D-8B93-2A8A023AFD1D}" srcOrd="0" destOrd="0" presId="urn:microsoft.com/office/officeart/2008/layout/LinedList"/>
    <dgm:cxn modelId="{A9DCC105-0B25-4574-873C-E586AF3DCCFA}" srcId="{4499ADE7-6DCE-4A66-93A0-4102A775BC23}" destId="{ACE8BB96-6E7C-4414-AC17-1B251F395DD4}" srcOrd="4" destOrd="0" parTransId="{99A131E4-264D-4C68-9D94-C6661326E97A}" sibTransId="{BCEC0BF0-A91A-4AA5-9DE8-A79DD622AB44}"/>
    <dgm:cxn modelId="{4647060D-E42A-BA47-9C0B-60FB0DB042B7}" type="presOf" srcId="{4499ADE7-6DCE-4A66-93A0-4102A775BC23}" destId="{96283D4A-3230-A44B-B342-532A11D335A0}" srcOrd="0" destOrd="0" presId="urn:microsoft.com/office/officeart/2008/layout/LinedList"/>
    <dgm:cxn modelId="{826D4E0F-BA8C-D947-88C2-BC787323EFC9}" type="presOf" srcId="{2E4BAC22-5370-49E0-B986-CFB0E3F70C85}" destId="{5FB60BD4-D1EA-2945-9E54-23D3EEC16E91}" srcOrd="0" destOrd="0" presId="urn:microsoft.com/office/officeart/2008/layout/LinedList"/>
    <dgm:cxn modelId="{D28D0022-13DF-4D43-AFEC-8319A8F3B72A}" srcId="{4499ADE7-6DCE-4A66-93A0-4102A775BC23}" destId="{C746D2AE-A91F-4B5C-A19C-3CBE5EC2D315}" srcOrd="1" destOrd="0" parTransId="{2B80CFCD-FC00-438A-A3E5-EFB4428ECE28}" sibTransId="{BF5DD315-C978-4A99-A2DC-C4351A1D3978}"/>
    <dgm:cxn modelId="{A1155239-E2CB-41AB-A987-373C60E35284}" srcId="{4499ADE7-6DCE-4A66-93A0-4102A775BC23}" destId="{6334D017-9AD5-4B71-9EB3-25D306F346B9}" srcOrd="2" destOrd="0" parTransId="{6AEF1321-10F9-4DBE-A521-FF3C4CA84351}" sibTransId="{399CDC81-3673-4FBC-844F-69C49865727E}"/>
    <dgm:cxn modelId="{C91E8E41-C7BA-4645-81F4-FC100F76E00B}" type="presOf" srcId="{6334D017-9AD5-4B71-9EB3-25D306F346B9}" destId="{92B7BF1F-229C-DF49-8CA6-D6DE169E3B8F}" srcOrd="0" destOrd="0" presId="urn:microsoft.com/office/officeart/2008/layout/LinedList"/>
    <dgm:cxn modelId="{50F6FF51-A2BA-41EE-8E92-BE237659F594}" srcId="{4499ADE7-6DCE-4A66-93A0-4102A775BC23}" destId="{BA54C30D-905A-4091-A507-BEAC2FAAC9B5}" srcOrd="0" destOrd="0" parTransId="{4AEE753E-C4BA-4ACC-A908-05236C346A72}" sibTransId="{9875F010-EB0F-4EE5-A372-F84F9E03418C}"/>
    <dgm:cxn modelId="{9752716B-CE1F-D746-98B6-4590D877582B}" type="presOf" srcId="{C746D2AE-A91F-4B5C-A19C-3CBE5EC2D315}" destId="{4160CBAD-5B23-7F47-8E58-ABABD18ED66F}" srcOrd="0" destOrd="0" presId="urn:microsoft.com/office/officeart/2008/layout/LinedList"/>
    <dgm:cxn modelId="{01521976-42D0-48EC-B240-96E0B2B9ABFE}" srcId="{4499ADE7-6DCE-4A66-93A0-4102A775BC23}" destId="{2E4BAC22-5370-49E0-B986-CFB0E3F70C85}" srcOrd="3" destOrd="0" parTransId="{484EB4FA-F51B-4CA4-8E6C-01B99AA93E8E}" sibTransId="{F9D8F4D8-0F75-48CA-9532-10B5AA07394C}"/>
    <dgm:cxn modelId="{5878E4FB-85A7-B041-945E-8B5B4E5D1A47}" type="presOf" srcId="{ACE8BB96-6E7C-4414-AC17-1B251F395DD4}" destId="{FF03B98F-9DF2-5844-9E5F-A35B777CB88C}" srcOrd="0" destOrd="0" presId="urn:microsoft.com/office/officeart/2008/layout/LinedList"/>
    <dgm:cxn modelId="{DFD0446A-5C09-D84E-AC93-29B8CE90CDF7}" type="presParOf" srcId="{96283D4A-3230-A44B-B342-532A11D335A0}" destId="{86ECDB2D-04EE-1149-8075-2F07E2366BB8}" srcOrd="0" destOrd="0" presId="urn:microsoft.com/office/officeart/2008/layout/LinedList"/>
    <dgm:cxn modelId="{6E08AD51-24AD-BF49-ADAE-DE8B7B7308E1}" type="presParOf" srcId="{96283D4A-3230-A44B-B342-532A11D335A0}" destId="{18B199F3-8A1E-134A-8F7C-F29001CEA37F}" srcOrd="1" destOrd="0" presId="urn:microsoft.com/office/officeart/2008/layout/LinedList"/>
    <dgm:cxn modelId="{10E08645-10AC-6142-BF78-AC373154F6A5}" type="presParOf" srcId="{18B199F3-8A1E-134A-8F7C-F29001CEA37F}" destId="{FDFC89EC-281E-074D-8B93-2A8A023AFD1D}" srcOrd="0" destOrd="0" presId="urn:microsoft.com/office/officeart/2008/layout/LinedList"/>
    <dgm:cxn modelId="{0612731E-97D8-2D49-ACCD-225A77FD8702}" type="presParOf" srcId="{18B199F3-8A1E-134A-8F7C-F29001CEA37F}" destId="{3CBB9BA2-24B8-4845-9913-125B21144627}" srcOrd="1" destOrd="0" presId="urn:microsoft.com/office/officeart/2008/layout/LinedList"/>
    <dgm:cxn modelId="{249CFC10-21BA-954E-A13E-98411EE83DE6}" type="presParOf" srcId="{96283D4A-3230-A44B-B342-532A11D335A0}" destId="{7B758559-CDB1-F444-86EA-F6B5B4EFABB2}" srcOrd="2" destOrd="0" presId="urn:microsoft.com/office/officeart/2008/layout/LinedList"/>
    <dgm:cxn modelId="{1CFE7993-8CE1-F249-9AD5-DF567577F0C6}" type="presParOf" srcId="{96283D4A-3230-A44B-B342-532A11D335A0}" destId="{62F77059-7BED-D648-8609-5D8784A7698C}" srcOrd="3" destOrd="0" presId="urn:microsoft.com/office/officeart/2008/layout/LinedList"/>
    <dgm:cxn modelId="{8A19A9DA-D1DF-EF4B-A6A2-D248C47DE377}" type="presParOf" srcId="{62F77059-7BED-D648-8609-5D8784A7698C}" destId="{4160CBAD-5B23-7F47-8E58-ABABD18ED66F}" srcOrd="0" destOrd="0" presId="urn:microsoft.com/office/officeart/2008/layout/LinedList"/>
    <dgm:cxn modelId="{D1BC78A2-83A0-3441-AF08-A1BBCAC441F8}" type="presParOf" srcId="{62F77059-7BED-D648-8609-5D8784A7698C}" destId="{0F9B805B-3A70-0949-B689-BE92946F3B3B}" srcOrd="1" destOrd="0" presId="urn:microsoft.com/office/officeart/2008/layout/LinedList"/>
    <dgm:cxn modelId="{5EB5D146-E4BB-4747-9325-3752823C9B97}" type="presParOf" srcId="{96283D4A-3230-A44B-B342-532A11D335A0}" destId="{0D33E43F-C2E8-314A-8600-6FF658780700}" srcOrd="4" destOrd="0" presId="urn:microsoft.com/office/officeart/2008/layout/LinedList"/>
    <dgm:cxn modelId="{28D865CB-817D-3B41-A5D6-2F11F276AADC}" type="presParOf" srcId="{96283D4A-3230-A44B-B342-532A11D335A0}" destId="{78546C8D-C380-104A-891F-2E8EB9C7BA61}" srcOrd="5" destOrd="0" presId="urn:microsoft.com/office/officeart/2008/layout/LinedList"/>
    <dgm:cxn modelId="{5A9E3755-5E6D-D44D-9661-2309014DF25B}" type="presParOf" srcId="{78546C8D-C380-104A-891F-2E8EB9C7BA61}" destId="{92B7BF1F-229C-DF49-8CA6-D6DE169E3B8F}" srcOrd="0" destOrd="0" presId="urn:microsoft.com/office/officeart/2008/layout/LinedList"/>
    <dgm:cxn modelId="{627BD05D-E910-5842-BB44-319529FD7C3D}" type="presParOf" srcId="{78546C8D-C380-104A-891F-2E8EB9C7BA61}" destId="{49554ADB-9680-DC4D-B754-3C50A1233DF7}" srcOrd="1" destOrd="0" presId="urn:microsoft.com/office/officeart/2008/layout/LinedList"/>
    <dgm:cxn modelId="{20A51CE5-E85E-9643-934C-1A5E3EFF55A1}" type="presParOf" srcId="{96283D4A-3230-A44B-B342-532A11D335A0}" destId="{B202685C-719C-FB43-986D-051B12B6A3E5}" srcOrd="6" destOrd="0" presId="urn:microsoft.com/office/officeart/2008/layout/LinedList"/>
    <dgm:cxn modelId="{F09EA410-0127-9C48-BFDE-BEC0DC476F0C}" type="presParOf" srcId="{96283D4A-3230-A44B-B342-532A11D335A0}" destId="{913CDFD9-88B6-BF4E-80DF-351FDDD7EB73}" srcOrd="7" destOrd="0" presId="urn:microsoft.com/office/officeart/2008/layout/LinedList"/>
    <dgm:cxn modelId="{A2049564-367D-9148-AB10-AF4AE415CD29}" type="presParOf" srcId="{913CDFD9-88B6-BF4E-80DF-351FDDD7EB73}" destId="{5FB60BD4-D1EA-2945-9E54-23D3EEC16E91}" srcOrd="0" destOrd="0" presId="urn:microsoft.com/office/officeart/2008/layout/LinedList"/>
    <dgm:cxn modelId="{17001C07-94C6-0F4D-BB85-F5DBB6F3F6B3}" type="presParOf" srcId="{913CDFD9-88B6-BF4E-80DF-351FDDD7EB73}" destId="{9DC8D54F-9722-ED4D-8A19-FAEA9BF2C18A}" srcOrd="1" destOrd="0" presId="urn:microsoft.com/office/officeart/2008/layout/LinedList"/>
    <dgm:cxn modelId="{1CD2F63F-2995-D847-876B-8950302B1620}" type="presParOf" srcId="{96283D4A-3230-A44B-B342-532A11D335A0}" destId="{9B0091B0-B848-6749-99FD-2EED674B722D}" srcOrd="8" destOrd="0" presId="urn:microsoft.com/office/officeart/2008/layout/LinedList"/>
    <dgm:cxn modelId="{44C8E194-3BA1-CE43-9148-B64D5322AAF4}" type="presParOf" srcId="{96283D4A-3230-A44B-B342-532A11D335A0}" destId="{C10534B6-DC0E-F24D-8925-633C5EBA96FE}" srcOrd="9" destOrd="0" presId="urn:microsoft.com/office/officeart/2008/layout/LinedList"/>
    <dgm:cxn modelId="{D91F333C-F528-6E41-BADA-5BCC3C9F2515}" type="presParOf" srcId="{C10534B6-DC0E-F24D-8925-633C5EBA96FE}" destId="{FF03B98F-9DF2-5844-9E5F-A35B777CB88C}" srcOrd="0" destOrd="0" presId="urn:microsoft.com/office/officeart/2008/layout/LinedList"/>
    <dgm:cxn modelId="{AB068E5D-CB6C-724A-B658-F979E390E815}" type="presParOf" srcId="{C10534B6-DC0E-F24D-8925-633C5EBA96FE}" destId="{33DAED71-0BAE-0847-AC31-0F9ECE68EF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1416C-4D59-A246-A0B8-EBDF905C67D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61F2D-D05E-244C-B55D-22879EC3A792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Autistic children need support in social interactions</a:t>
          </a:r>
          <a:endParaRPr lang="en-US" sz="3800" kern="1200"/>
        </a:p>
      </dsp:txBody>
      <dsp:txXfrm>
        <a:off x="0" y="0"/>
        <a:ext cx="6900512" cy="1384035"/>
      </dsp:txXfrm>
    </dsp:sp>
    <dsp:sp modelId="{40C51BF8-2069-8E43-887F-5089FCD2D8F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82DA7-7EB4-E74E-B93C-979F46E751B7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Traditional methods are labor-intensive and costly</a:t>
          </a:r>
          <a:endParaRPr lang="en-US" sz="3800" kern="1200"/>
        </a:p>
      </dsp:txBody>
      <dsp:txXfrm>
        <a:off x="0" y="1384035"/>
        <a:ext cx="6900512" cy="1384035"/>
      </dsp:txXfrm>
    </dsp:sp>
    <dsp:sp modelId="{0B9DABC8-DC6A-DC43-BC10-8516EC077DD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83A53-8F62-AB49-AE17-D63E96EB34A2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/>
            <a:t>Various tech projects in autism therapy out there</a:t>
          </a:r>
          <a:endParaRPr lang="en-US" sz="3800" kern="1200" dirty="0"/>
        </a:p>
      </dsp:txBody>
      <dsp:txXfrm>
        <a:off x="0" y="2768070"/>
        <a:ext cx="6900512" cy="1384035"/>
      </dsp:txXfrm>
    </dsp:sp>
    <dsp:sp modelId="{F45D91B8-7FD5-2F4C-AAEF-480F9E45C982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BD9E4-F5CD-704C-A661-820AE78F611B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/>
            <a:t>Existing projects provide partial solutions</a:t>
          </a:r>
          <a:endParaRPr lang="en-US" sz="3800" kern="1200" dirty="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9E93B-181C-4756-96F3-B7CE3587CC6B}">
      <dsp:nvSpPr>
        <dsp:cNvPr id="0" name=""/>
        <dsp:cNvSpPr/>
      </dsp:nvSpPr>
      <dsp:spPr>
        <a:xfrm>
          <a:off x="707108" y="454252"/>
          <a:ext cx="881725" cy="8817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AFF34-90E4-46B4-A613-AD596CC73AA5}">
      <dsp:nvSpPr>
        <dsp:cNvPr id="0" name=""/>
        <dsp:cNvSpPr/>
      </dsp:nvSpPr>
      <dsp:spPr>
        <a:xfrm>
          <a:off x="168276" y="1668146"/>
          <a:ext cx="195939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AI and NLP made major leap</a:t>
          </a:r>
          <a:endParaRPr lang="en-US" sz="1100" kern="1200" dirty="0"/>
        </a:p>
      </dsp:txBody>
      <dsp:txXfrm>
        <a:off x="168276" y="1668146"/>
        <a:ext cx="1959391" cy="855000"/>
      </dsp:txXfrm>
    </dsp:sp>
    <dsp:sp modelId="{93B57DD3-BC6C-4C57-92B2-F9686DDE5CB9}">
      <dsp:nvSpPr>
        <dsp:cNvPr id="0" name=""/>
        <dsp:cNvSpPr/>
      </dsp:nvSpPr>
      <dsp:spPr>
        <a:xfrm>
          <a:off x="3009393" y="454252"/>
          <a:ext cx="881725" cy="8817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F6DBF-795F-4155-9CAE-73108C446524}">
      <dsp:nvSpPr>
        <dsp:cNvPr id="0" name=""/>
        <dsp:cNvSpPr/>
      </dsp:nvSpPr>
      <dsp:spPr>
        <a:xfrm>
          <a:off x="2470560" y="1668146"/>
          <a:ext cx="195939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 do better than adults in interpreting social situations, can detect social and unsocial behavio</a:t>
          </a:r>
          <a:r>
            <a:rPr lang="en-US" sz="1100" kern="1200" dirty="0"/>
            <a:t>r, adversarial environments</a:t>
          </a:r>
        </a:p>
      </dsp:txBody>
      <dsp:txXfrm>
        <a:off x="2470560" y="1668146"/>
        <a:ext cx="1959391" cy="855000"/>
      </dsp:txXfrm>
    </dsp:sp>
    <dsp:sp modelId="{2F49D641-FAAD-4DDC-99F7-A2A4593EE29A}">
      <dsp:nvSpPr>
        <dsp:cNvPr id="0" name=""/>
        <dsp:cNvSpPr/>
      </dsp:nvSpPr>
      <dsp:spPr>
        <a:xfrm>
          <a:off x="5311677" y="454252"/>
          <a:ext cx="881725" cy="8817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5D8AF-590D-43BF-A0FF-980FC8DDF363}">
      <dsp:nvSpPr>
        <dsp:cNvPr id="0" name=""/>
        <dsp:cNvSpPr/>
      </dsp:nvSpPr>
      <dsp:spPr>
        <a:xfrm>
          <a:off x="4772844" y="1668146"/>
          <a:ext cx="195939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Success in Theory of Mind and social intelligence tests</a:t>
          </a:r>
        </a:p>
      </dsp:txBody>
      <dsp:txXfrm>
        <a:off x="4772844" y="1668146"/>
        <a:ext cx="1959391" cy="855000"/>
      </dsp:txXfrm>
    </dsp:sp>
    <dsp:sp modelId="{7D5968FB-17FD-475E-85E6-B558040CE442}">
      <dsp:nvSpPr>
        <dsp:cNvPr id="0" name=""/>
        <dsp:cNvSpPr/>
      </dsp:nvSpPr>
      <dsp:spPr>
        <a:xfrm>
          <a:off x="707108" y="3012994"/>
          <a:ext cx="881725" cy="8817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AF735-2B86-47B8-ACA7-A17642E82BB6}">
      <dsp:nvSpPr>
        <dsp:cNvPr id="0" name=""/>
        <dsp:cNvSpPr/>
      </dsp:nvSpPr>
      <dsp:spPr>
        <a:xfrm>
          <a:off x="168276" y="4226888"/>
          <a:ext cx="195939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Able to summarize, contextualize, analyze</a:t>
          </a:r>
        </a:p>
      </dsp:txBody>
      <dsp:txXfrm>
        <a:off x="168276" y="4226888"/>
        <a:ext cx="1959391" cy="855000"/>
      </dsp:txXfrm>
    </dsp:sp>
    <dsp:sp modelId="{9CEE37B2-28B0-47A0-83BF-282C43B8A01F}">
      <dsp:nvSpPr>
        <dsp:cNvPr id="0" name=""/>
        <dsp:cNvSpPr/>
      </dsp:nvSpPr>
      <dsp:spPr>
        <a:xfrm>
          <a:off x="3009393" y="3012994"/>
          <a:ext cx="881725" cy="8817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71280-0184-453A-8591-763675A640E9}">
      <dsp:nvSpPr>
        <dsp:cNvPr id="0" name=""/>
        <dsp:cNvSpPr/>
      </dsp:nvSpPr>
      <dsp:spPr>
        <a:xfrm>
          <a:off x="2470560" y="4226888"/>
          <a:ext cx="195939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Able to generate verbal, written and visual data</a:t>
          </a:r>
        </a:p>
      </dsp:txBody>
      <dsp:txXfrm>
        <a:off x="2470560" y="4226888"/>
        <a:ext cx="1959391" cy="855000"/>
      </dsp:txXfrm>
    </dsp:sp>
    <dsp:sp modelId="{62985FCD-8F59-4EA7-9A4D-4278A5FBA49B}">
      <dsp:nvSpPr>
        <dsp:cNvPr id="0" name=""/>
        <dsp:cNvSpPr/>
      </dsp:nvSpPr>
      <dsp:spPr>
        <a:xfrm>
          <a:off x="5311677" y="3012994"/>
          <a:ext cx="881725" cy="8817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41BFA-F872-436E-80C1-CB2217E02ED2}">
      <dsp:nvSpPr>
        <dsp:cNvPr id="0" name=""/>
        <dsp:cNvSpPr/>
      </dsp:nvSpPr>
      <dsp:spPr>
        <a:xfrm>
          <a:off x="4772844" y="4226888"/>
          <a:ext cx="195939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Able to remember, learn, and improve </a:t>
          </a:r>
        </a:p>
      </dsp:txBody>
      <dsp:txXfrm>
        <a:off x="4772844" y="4226888"/>
        <a:ext cx="1959391" cy="85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4FFAF-5D9A-2441-A6EA-3CA117AA55DE}">
      <dsp:nvSpPr>
        <dsp:cNvPr id="0" name=""/>
        <dsp:cNvSpPr/>
      </dsp:nvSpPr>
      <dsp:spPr>
        <a:xfrm>
          <a:off x="0" y="813294"/>
          <a:ext cx="6263640" cy="12331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Target </a:t>
          </a:r>
          <a:r>
            <a:rPr lang="en-US" sz="3100" kern="1200"/>
            <a:t>users: </a:t>
          </a:r>
          <a:r>
            <a:rPr lang="en-US" sz="3100" b="0" i="0" kern="1200"/>
            <a:t>Therapists working with verbal autistic children</a:t>
          </a:r>
          <a:endParaRPr lang="en-US" sz="3100" kern="1200"/>
        </a:p>
      </dsp:txBody>
      <dsp:txXfrm>
        <a:off x="60199" y="873493"/>
        <a:ext cx="6143242" cy="1112781"/>
      </dsp:txXfrm>
    </dsp:sp>
    <dsp:sp modelId="{201773AA-F008-2844-9764-42308FA2D510}">
      <dsp:nvSpPr>
        <dsp:cNvPr id="0" name=""/>
        <dsp:cNvSpPr/>
      </dsp:nvSpPr>
      <dsp:spPr>
        <a:xfrm>
          <a:off x="0" y="2135754"/>
          <a:ext cx="6263640" cy="123317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Greater goal: help autistic children</a:t>
          </a:r>
          <a:r>
            <a:rPr lang="en-US" sz="3100" b="0" i="0" kern="1200"/>
            <a:t> navigate social interactions</a:t>
          </a:r>
          <a:endParaRPr lang="en-US" sz="3100" kern="1200"/>
        </a:p>
      </dsp:txBody>
      <dsp:txXfrm>
        <a:off x="60199" y="2195953"/>
        <a:ext cx="6143242" cy="1112781"/>
      </dsp:txXfrm>
    </dsp:sp>
    <dsp:sp modelId="{9D19C42F-E459-BB4E-8CA0-0D7D30D25C3E}">
      <dsp:nvSpPr>
        <dsp:cNvPr id="0" name=""/>
        <dsp:cNvSpPr/>
      </dsp:nvSpPr>
      <dsp:spPr>
        <a:xfrm>
          <a:off x="0" y="3458214"/>
          <a:ext cx="6263640" cy="123317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Current challenges: lack of real life insights; lack of visuals </a:t>
          </a:r>
        </a:p>
      </dsp:txBody>
      <dsp:txXfrm>
        <a:off x="60199" y="3518413"/>
        <a:ext cx="6143242" cy="1112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B8B13-D536-5D41-867D-98B292291C28}">
      <dsp:nvSpPr>
        <dsp:cNvPr id="0" name=""/>
        <dsp:cNvSpPr/>
      </dsp:nvSpPr>
      <dsp:spPr>
        <a:xfrm>
          <a:off x="2604212" y="1712400"/>
          <a:ext cx="5685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50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3486" y="1755125"/>
        <a:ext cx="29955" cy="5991"/>
      </dsp:txXfrm>
    </dsp:sp>
    <dsp:sp modelId="{6A3DA48D-E2A1-CC49-8000-30873FE4FF50}">
      <dsp:nvSpPr>
        <dsp:cNvPr id="0" name=""/>
        <dsp:cNvSpPr/>
      </dsp:nvSpPr>
      <dsp:spPr>
        <a:xfrm>
          <a:off x="1220" y="976682"/>
          <a:ext cx="2604792" cy="15628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637" tIns="133978" rIns="127637" bIns="1339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During the training period, IRIS serves as a passive decision support system</a:t>
          </a:r>
          <a:endParaRPr lang="en-US" sz="2000" kern="1200" dirty="0"/>
        </a:p>
      </dsp:txBody>
      <dsp:txXfrm>
        <a:off x="1220" y="976682"/>
        <a:ext cx="2604792" cy="1562875"/>
      </dsp:txXfrm>
    </dsp:sp>
    <dsp:sp modelId="{3CE4F411-A8A5-D544-8804-B8267CA721E1}">
      <dsp:nvSpPr>
        <dsp:cNvPr id="0" name=""/>
        <dsp:cNvSpPr/>
      </dsp:nvSpPr>
      <dsp:spPr>
        <a:xfrm>
          <a:off x="1303616" y="2537758"/>
          <a:ext cx="3203895" cy="568502"/>
        </a:xfrm>
        <a:custGeom>
          <a:avLst/>
          <a:gdLst/>
          <a:ahLst/>
          <a:cxnLst/>
          <a:rect l="0" t="0" r="0" b="0"/>
          <a:pathLst>
            <a:path>
              <a:moveTo>
                <a:pt x="3203895" y="0"/>
              </a:moveTo>
              <a:lnTo>
                <a:pt x="3203895" y="301351"/>
              </a:lnTo>
              <a:lnTo>
                <a:pt x="0" y="301351"/>
              </a:lnTo>
              <a:lnTo>
                <a:pt x="0" y="5685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4078" y="2819013"/>
        <a:ext cx="162971" cy="5991"/>
      </dsp:txXfrm>
    </dsp:sp>
    <dsp:sp modelId="{7C7EA3FF-4A95-E243-83FD-56CDFBED7129}">
      <dsp:nvSpPr>
        <dsp:cNvPr id="0" name=""/>
        <dsp:cNvSpPr/>
      </dsp:nvSpPr>
      <dsp:spPr>
        <a:xfrm>
          <a:off x="3205115" y="976682"/>
          <a:ext cx="2604792" cy="15628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637" tIns="133978" rIns="127637" bIns="1339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Feedback provided by the therapist </a:t>
          </a:r>
          <a:r>
            <a:rPr lang="en-US" sz="2000" kern="1200" dirty="0"/>
            <a:t>constantly</a:t>
          </a:r>
          <a:r>
            <a:rPr lang="en-US" sz="2000" b="0" i="0" kern="1200" dirty="0"/>
            <a:t> refines the model</a:t>
          </a:r>
          <a:endParaRPr lang="en-US" sz="2000" kern="1200" dirty="0"/>
        </a:p>
      </dsp:txBody>
      <dsp:txXfrm>
        <a:off x="3205115" y="976682"/>
        <a:ext cx="2604792" cy="1562875"/>
      </dsp:txXfrm>
    </dsp:sp>
    <dsp:sp modelId="{2A94902F-7F96-B144-8DB0-D4F8D0923D5D}">
      <dsp:nvSpPr>
        <dsp:cNvPr id="0" name=""/>
        <dsp:cNvSpPr/>
      </dsp:nvSpPr>
      <dsp:spPr>
        <a:xfrm>
          <a:off x="2604212" y="3874378"/>
          <a:ext cx="5685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502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3486" y="3917102"/>
        <a:ext cx="29955" cy="5991"/>
      </dsp:txXfrm>
    </dsp:sp>
    <dsp:sp modelId="{5CFAF9A7-310B-8D47-84F7-2DCBFB4B09AD}">
      <dsp:nvSpPr>
        <dsp:cNvPr id="0" name=""/>
        <dsp:cNvSpPr/>
      </dsp:nvSpPr>
      <dsp:spPr>
        <a:xfrm>
          <a:off x="1220" y="3138660"/>
          <a:ext cx="2604792" cy="15628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637" tIns="133978" rIns="127637" bIns="1339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Evolve into an active real-time personalized system  </a:t>
          </a:r>
        </a:p>
      </dsp:txBody>
      <dsp:txXfrm>
        <a:off x="1220" y="3138660"/>
        <a:ext cx="2604792" cy="1562875"/>
      </dsp:txXfrm>
    </dsp:sp>
    <dsp:sp modelId="{D7F12BEE-AEE9-074B-904B-820623D58348}">
      <dsp:nvSpPr>
        <dsp:cNvPr id="0" name=""/>
        <dsp:cNvSpPr/>
      </dsp:nvSpPr>
      <dsp:spPr>
        <a:xfrm>
          <a:off x="3205115" y="3138660"/>
          <a:ext cx="2604792" cy="15628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637" tIns="133978" rIns="127637" bIns="1339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Acts as a reliable agent on behalf of the therapist</a:t>
          </a:r>
          <a:endParaRPr lang="en-US" sz="2000" kern="1200" dirty="0"/>
        </a:p>
      </dsp:txBody>
      <dsp:txXfrm>
        <a:off x="3205115" y="3138660"/>
        <a:ext cx="2604792" cy="15628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27225-8F1A-7946-9A1F-50A75E89D9D4}">
      <dsp:nvSpPr>
        <dsp:cNvPr id="0" name=""/>
        <dsp:cNvSpPr/>
      </dsp:nvSpPr>
      <dsp:spPr>
        <a:xfrm>
          <a:off x="821" y="182441"/>
          <a:ext cx="3327201" cy="39926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Evaluate triggering, transcription and summary accuracy</a:t>
          </a:r>
          <a:endParaRPr lang="he-IL" sz="2400" b="0" i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Echolalia detection</a:t>
          </a:r>
          <a:endParaRPr lang="he-IL" sz="1900" b="0" i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Multilingual conversation</a:t>
          </a:r>
          <a:endParaRPr lang="en-US" sz="1900" kern="1200" dirty="0"/>
        </a:p>
      </dsp:txBody>
      <dsp:txXfrm>
        <a:off x="821" y="1779497"/>
        <a:ext cx="3327201" cy="2395585"/>
      </dsp:txXfrm>
    </dsp:sp>
    <dsp:sp modelId="{B6883E19-09EE-B645-94A4-904C32A3124D}">
      <dsp:nvSpPr>
        <dsp:cNvPr id="0" name=""/>
        <dsp:cNvSpPr/>
      </dsp:nvSpPr>
      <dsp:spPr>
        <a:xfrm>
          <a:off x="821" y="182441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82441"/>
        <a:ext cx="3327201" cy="1597056"/>
      </dsp:txXfrm>
    </dsp:sp>
    <dsp:sp modelId="{A40FC510-ADDE-B141-8D9E-873454CE2B79}">
      <dsp:nvSpPr>
        <dsp:cNvPr id="0" name=""/>
        <dsp:cNvSpPr/>
      </dsp:nvSpPr>
      <dsp:spPr>
        <a:xfrm>
          <a:off x="3594199" y="182441"/>
          <a:ext cx="3327201" cy="39926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Measure engagement of the child with the visual aids</a:t>
          </a:r>
          <a:endParaRPr lang="en-US" sz="2400" kern="1200"/>
        </a:p>
      </dsp:txBody>
      <dsp:txXfrm>
        <a:off x="3594199" y="1779497"/>
        <a:ext cx="3327201" cy="2395585"/>
      </dsp:txXfrm>
    </dsp:sp>
    <dsp:sp modelId="{A0A14BEF-F653-A948-B877-89CE95195A9E}">
      <dsp:nvSpPr>
        <dsp:cNvPr id="0" name=""/>
        <dsp:cNvSpPr/>
      </dsp:nvSpPr>
      <dsp:spPr>
        <a:xfrm>
          <a:off x="3594199" y="182441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82441"/>
        <a:ext cx="3327201" cy="1597056"/>
      </dsp:txXfrm>
    </dsp:sp>
    <dsp:sp modelId="{854825AB-5AFC-DA43-BF47-C505AF7CA6FF}">
      <dsp:nvSpPr>
        <dsp:cNvPr id="0" name=""/>
        <dsp:cNvSpPr/>
      </dsp:nvSpPr>
      <dsp:spPr>
        <a:xfrm>
          <a:off x="7187576" y="182441"/>
          <a:ext cx="3327201" cy="39926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Assess model and child improvement over time</a:t>
          </a:r>
          <a:endParaRPr lang="en-US" sz="2400" kern="1200" dirty="0"/>
        </a:p>
      </dsp:txBody>
      <dsp:txXfrm>
        <a:off x="7187576" y="1779497"/>
        <a:ext cx="3327201" cy="2395585"/>
      </dsp:txXfrm>
    </dsp:sp>
    <dsp:sp modelId="{7C5284D4-0B05-B14A-B5BD-31EDF5336327}">
      <dsp:nvSpPr>
        <dsp:cNvPr id="0" name=""/>
        <dsp:cNvSpPr/>
      </dsp:nvSpPr>
      <dsp:spPr>
        <a:xfrm>
          <a:off x="7187576" y="182441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82441"/>
        <a:ext cx="3327201" cy="15970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AF840-EE3E-C547-B2BA-DF28A79A9D37}">
      <dsp:nvSpPr>
        <dsp:cNvPr id="0" name=""/>
        <dsp:cNvSpPr/>
      </dsp:nvSpPr>
      <dsp:spPr>
        <a:xfrm>
          <a:off x="0" y="251345"/>
          <a:ext cx="10515600" cy="9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Full compliance with strictest privacy regulations</a:t>
          </a:r>
          <a:endParaRPr lang="en-US" sz="3700" kern="1200"/>
        </a:p>
      </dsp:txBody>
      <dsp:txXfrm>
        <a:off x="44378" y="295723"/>
        <a:ext cx="10426844" cy="820334"/>
      </dsp:txXfrm>
    </dsp:sp>
    <dsp:sp modelId="{7961B200-92F1-B14C-AC22-71AC1A4B7A4A}">
      <dsp:nvSpPr>
        <dsp:cNvPr id="0" name=""/>
        <dsp:cNvSpPr/>
      </dsp:nvSpPr>
      <dsp:spPr>
        <a:xfrm>
          <a:off x="0" y="1266995"/>
          <a:ext cx="10515600" cy="9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/>
            <a:t>Incorporates privacy from the design phase</a:t>
          </a:r>
          <a:endParaRPr lang="en-US" sz="3700" kern="1200" dirty="0"/>
        </a:p>
      </dsp:txBody>
      <dsp:txXfrm>
        <a:off x="44378" y="1311373"/>
        <a:ext cx="10426844" cy="820334"/>
      </dsp:txXfrm>
    </dsp:sp>
    <dsp:sp modelId="{2792D32E-8104-8748-B787-FB86BA3ED508}">
      <dsp:nvSpPr>
        <dsp:cNvPr id="0" name=""/>
        <dsp:cNvSpPr/>
      </dsp:nvSpPr>
      <dsp:spPr>
        <a:xfrm>
          <a:off x="0" y="2176085"/>
          <a:ext cx="10515600" cy="1014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0" i="0" kern="1200"/>
            <a:t>Data masking and encryption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0" i="0" kern="1200"/>
            <a:t>Secure data storage with audit trails</a:t>
          </a:r>
          <a:endParaRPr lang="en-US" sz="2900" kern="1200"/>
        </a:p>
      </dsp:txBody>
      <dsp:txXfrm>
        <a:off x="0" y="2176085"/>
        <a:ext cx="10515600" cy="1014817"/>
      </dsp:txXfrm>
    </dsp:sp>
    <dsp:sp modelId="{AA135277-69AC-E345-8AFF-D8C0ED53E086}">
      <dsp:nvSpPr>
        <dsp:cNvPr id="0" name=""/>
        <dsp:cNvSpPr/>
      </dsp:nvSpPr>
      <dsp:spPr>
        <a:xfrm>
          <a:off x="0" y="3190902"/>
          <a:ext cx="10515600" cy="9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Adherence to FAIR principles</a:t>
          </a:r>
          <a:endParaRPr lang="en-US" sz="3700" kern="1200"/>
        </a:p>
      </dsp:txBody>
      <dsp:txXfrm>
        <a:off x="44378" y="3235280"/>
        <a:ext cx="10426844" cy="8203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CDB2D-04EE-1149-8075-2F07E2366BB8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C89EC-281E-074D-8B93-2A8A023AFD1D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Expansion to support multiple languages</a:t>
          </a:r>
          <a:endParaRPr lang="en-US" sz="3100" kern="1200"/>
        </a:p>
      </dsp:txBody>
      <dsp:txXfrm>
        <a:off x="0" y="675"/>
        <a:ext cx="6900512" cy="1106957"/>
      </dsp:txXfrm>
    </dsp:sp>
    <dsp:sp modelId="{7B758559-CDB1-F444-86EA-F6B5B4EFABB2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0CBAD-5B23-7F47-8E58-ABABD18ED66F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Real-time notifications for caregivers</a:t>
          </a:r>
          <a:endParaRPr lang="en-US" sz="3100" kern="1200"/>
        </a:p>
      </dsp:txBody>
      <dsp:txXfrm>
        <a:off x="0" y="1107633"/>
        <a:ext cx="6900512" cy="1106957"/>
      </dsp:txXfrm>
    </dsp:sp>
    <dsp:sp modelId="{0D33E43F-C2E8-314A-8600-6FF658780700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7BF1F-229C-DF49-8CA6-D6DE169E3B8F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Integration with AR smart glasses - simulating a trained professional aide</a:t>
          </a:r>
          <a:endParaRPr lang="en-US" sz="3100" kern="1200"/>
        </a:p>
      </dsp:txBody>
      <dsp:txXfrm>
        <a:off x="0" y="2214591"/>
        <a:ext cx="6900512" cy="1106957"/>
      </dsp:txXfrm>
    </dsp:sp>
    <dsp:sp modelId="{B202685C-719C-FB43-986D-051B12B6A3E5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60BD4-D1EA-2945-9E54-23D3EEC16E91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Supporting other populations</a:t>
          </a:r>
          <a:endParaRPr lang="en-US" sz="3100" kern="1200" dirty="0"/>
        </a:p>
      </dsp:txBody>
      <dsp:txXfrm>
        <a:off x="0" y="3321549"/>
        <a:ext cx="6900512" cy="1106957"/>
      </dsp:txXfrm>
    </dsp:sp>
    <dsp:sp modelId="{9B0091B0-B848-6749-99FD-2EED674B722D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3B98F-9DF2-5844-9E5F-A35B777CB88C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4069B-DAC4-D54F-A520-36CD181AA489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4E353-F9A8-1846-964A-B66F8F45403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978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E353-F9A8-1846-964A-B66F8F454035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645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IRIS consists of two main components: an online application for recording events and an offline dashboard for therapists.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online component captures conversations and records events when triggered.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offline dashboard allows therapists to generate reports and visual aids from recorded events.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Therapists provide feedback on the system's outputs, which is used to continuously refine and improve the model, tailoring it to the child's specific needs.</a:t>
            </a:r>
          </a:p>
          <a:p>
            <a:br>
              <a:rPr lang="en-US" b="0" dirty="0">
                <a:effectLst/>
              </a:rPr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E353-F9A8-1846-964A-B66F8F45403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60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IRIS evolves as a Decision Support System (DSS) in two main phases.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Phase 1, it relies on external datasets such as CHILDES and ADOS-2 to train the AI models.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Phase 2, it gathers data from real-life conversations of the specific child, providing personalized insights and support.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Continuous feedback from therapists helps to fine-tune the model, making it increasingly effective in addressing the individual needs of each child.</a:t>
            </a:r>
          </a:p>
          <a:p>
            <a:br>
              <a:rPr lang="en-US" b="0" dirty="0">
                <a:effectLst/>
              </a:rPr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4E353-F9A8-1846-964A-B66F8F45403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753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40C6-C9C9-B6EA-B914-A7D9504DC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FB905-8AB3-A8FB-7F8A-204991F2A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BF59-9066-9510-8B5B-4DCDE9FB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936-6757-1248-940D-B23DF863111A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7E7FB-82F2-EF99-09C1-3BFBC4B5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588D0-029E-88DD-6762-7859B6E3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B4D-38F6-4743-BA9F-8DBDA83060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90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B42D-25D6-F4AA-F423-66606ECF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74295-DD3F-EE04-106A-D36C2DF62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8379-0255-7167-DAD9-51489FB0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936-6757-1248-940D-B23DF863111A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262E9-994F-DFC7-8614-CC846E06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EC2C0-A49B-63F7-E2B1-BFE4FFEE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B4D-38F6-4743-BA9F-8DBDA83060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377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B15C2-B0C2-7FF4-7F81-9E48DBAD2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301E3-E6CF-DB63-C849-FE847349D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6AC83-CE69-4376-1DBB-EFEEE27A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936-6757-1248-940D-B23DF863111A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4A8DF-8E10-238C-E031-2165A727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DDF6D-0C42-8BC6-9B3C-A42AF09C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B4D-38F6-4743-BA9F-8DBDA83060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173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97EE-1F4C-7B60-BF99-21D32BF5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6EE4-B16C-AA06-3171-20E8128C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64463-904F-B271-01D8-5ADFD381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936-6757-1248-940D-B23DF863111A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3B19-6196-6342-22A1-BEB6B588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95759-E81A-E481-B054-A51AC3A2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B4D-38F6-4743-BA9F-8DBDA83060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061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805E-88FF-79EB-42FE-CAA8CB01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DCB3-B4E6-4E8A-7E23-B660A19C1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8F184-E954-7F6A-0BF0-1E82CA19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936-6757-1248-940D-B23DF863111A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8380B-712C-B669-C6E8-F3F8F611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D6A5-109F-972B-A80A-A7064911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B4D-38F6-4743-BA9F-8DBDA83060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465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96A7-DB8B-94B5-09C6-706D732B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2C72-B310-92FB-E199-EE641E5D9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514F6-5EB1-851E-6FBC-81F88AB1F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192AF-DA33-8569-346A-7D5BB69D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936-6757-1248-940D-B23DF863111A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A1E8-EF4F-E2F2-83C7-23CADAAB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0C4DE-7FEA-91E7-6243-8B775EDE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B4D-38F6-4743-BA9F-8DBDA83060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156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3612-CE69-7E7F-32D4-2ED96CCF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262EE-F07F-9E71-17D2-22C61416A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FDAD9-4DC3-13FE-396E-411C46209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41B10-3DCB-2029-EA11-AA603EEEA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5673A-177D-9E56-81BD-30D4E09E1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BBE79-D403-6F14-082A-00550606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936-6757-1248-940D-B23DF863111A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AB278-500D-B54B-1736-39EF9A04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2357A-2D01-A286-CB5C-DFFDC960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B4D-38F6-4743-BA9F-8DBDA83060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84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AE66-D278-D7E8-65CF-3254A01F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6B0E4-C9A3-73D6-A704-FB679887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936-6757-1248-940D-B23DF863111A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46715-4741-673B-89A3-EB9F8B54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2FDDA-7ED0-283C-719E-5F51CCA0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B4D-38F6-4743-BA9F-8DBDA83060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817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77B6D-C0A9-7D61-9E69-AEC17174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936-6757-1248-940D-B23DF863111A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E4BCF-6322-304C-0E6A-7BC53D91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C422A-B990-05C9-FCF2-3820FA1F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B4D-38F6-4743-BA9F-8DBDA83060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07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17BD-6188-44F6-FF59-65B50A44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D347-3CDF-CD6F-1AED-45F30956A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7C5B1-12ED-6F7A-30F3-FFDE536AB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79A5C-719B-CA26-22BB-1A9418FD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936-6757-1248-940D-B23DF863111A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238AB-BC30-24DF-FE3C-58F32800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8E650-D0C6-9580-2D7D-80B68779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B4D-38F6-4743-BA9F-8DBDA83060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06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4B26-DFC7-DF09-AF90-0F1DC4B0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31C0D-362C-89F9-B662-9EFE87914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F0C82-0004-6471-13E3-FE1FFA01E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543F4-8DB1-8BF1-E825-BC371F58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936-6757-1248-940D-B23DF863111A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11D7B-8E47-1C17-D275-44E1A53F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E3912-3F9B-53BA-C19F-35711621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2B4D-38F6-4743-BA9F-8DBDA83060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44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F2B7A-7F4C-0E88-124B-C247D37B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6F309-A1AC-C8A8-17B3-501CC014E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9A24-6401-F45A-8E21-CD787CB27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D15936-6757-1248-940D-B23DF863111A}" type="datetimeFigureOut">
              <a:rPr lang="en-IL" smtClean="0"/>
              <a:t>20/07/2024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6D44-A1B7-2DDD-F861-C8D00AE5D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4D9E1-DEE1-1497-C81C-98CCCDEF8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F2B4D-38F6-4743-BA9F-8DBDA83060F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google.com/document/u/0/d/1BOCmS23SHHBoAfvFn-JoMBCYt_M_5Gi2og53HuvAFo0/ed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133B8-56FA-9D82-8580-09D33D0B1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IL" sz="6600" dirty="0"/>
              <a:t>IRIS</a:t>
            </a:r>
            <a:br>
              <a:rPr lang="en-IL" sz="6600" dirty="0"/>
            </a:br>
            <a:endParaRPr lang="en-IL" sz="6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450BF-613B-1C6E-3904-8BEA2F2D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AI-Powered Decision Support System 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for Therapists of Autistic Children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A0A5E-91F9-D259-5FD6-D8E282E15781}"/>
              </a:ext>
            </a:extLst>
          </p:cNvPr>
          <p:cNvSpPr txBox="1"/>
          <p:nvPr/>
        </p:nvSpPr>
        <p:spPr>
          <a:xfrm>
            <a:off x="838199" y="5709138"/>
            <a:ext cx="3142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Tali Aharon, 	034791236</a:t>
            </a:r>
          </a:p>
          <a:p>
            <a:r>
              <a:rPr lang="en-IL" dirty="0"/>
              <a:t>Helit Bauberg, 	027466002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9CC3F-FAC4-597D-7565-3D120ED6A1EE}"/>
              </a:ext>
            </a:extLst>
          </p:cNvPr>
          <p:cNvSpPr txBox="1"/>
          <p:nvPr/>
        </p:nvSpPr>
        <p:spPr>
          <a:xfrm>
            <a:off x="7706139" y="5709137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Decision Support Systems,</a:t>
            </a:r>
          </a:p>
          <a:p>
            <a:pPr algn="just"/>
            <a:r>
              <a:rPr lang="en-IL" dirty="0"/>
              <a:t>Prof. Benis,  HIT,  July 2024</a:t>
            </a:r>
          </a:p>
        </p:txBody>
      </p:sp>
    </p:spTree>
    <p:extLst>
      <p:ext uri="{BB962C8B-B14F-4D97-AF65-F5344CB8AC3E}">
        <p14:creationId xmlns:p14="http://schemas.microsoft.com/office/powerpoint/2010/main" val="39147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F200E-2949-DECC-8320-EC31629B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L" sz="5400"/>
              <a:t>Future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7A8ADCC-F25F-75E0-7ABE-5D762C9D8D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0073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2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67A56-D2EB-190C-7925-5EDB1819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000" b="1" i="0" u="none" strike="noStrike">
                <a:effectLst/>
                <a:latin typeface="Calibri" panose="020F0502020204030204" pitchFamily="34" charset="0"/>
              </a:rPr>
              <a:t>Example - Recorded Conversation</a:t>
            </a:r>
            <a:br>
              <a:rPr lang="en-US" sz="3000" b="0">
                <a:effectLst/>
              </a:rPr>
            </a:br>
            <a:br>
              <a:rPr lang="en-US" sz="3000"/>
            </a:br>
            <a:endParaRPr lang="en-IL" sz="3000"/>
          </a:p>
        </p:txBody>
      </p:sp>
      <p:sp>
        <p:nvSpPr>
          <p:cNvPr id="104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16F4-A61A-F72A-0B05-F0BE09CA2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Calibri" panose="020F0502020204030204" pitchFamily="34" charset="0"/>
              </a:rPr>
              <a:t>Scene: </a:t>
            </a:r>
            <a:r>
              <a:rPr lang="en-US" sz="2200" b="0" i="0" u="sng" strike="noStrike" dirty="0">
                <a:effectLst/>
                <a:latin typeface="Calibri" panose="020F0502020204030204" pitchFamily="34" charset="0"/>
                <a:hlinkClick r:id="rId2"/>
              </a:rPr>
              <a:t>Playground</a:t>
            </a:r>
            <a:endParaRPr lang="en-US" sz="2200" b="0" i="0" u="none" strike="noStrike" dirty="0"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Calibri" panose="020F0502020204030204" pitchFamily="34" charset="0"/>
              </a:rPr>
              <a:t>Participants: Alex (Autistic Child), Jamie, and Casey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Calibri" panose="020F0502020204030204" pitchFamily="34" charset="0"/>
              </a:rPr>
              <a:t>Transcription and Summary of the conversation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Calibri" panose="020F0502020204030204" pitchFamily="34" charset="0"/>
              </a:rPr>
              <a:t>Visual aids generated from the conversation</a:t>
            </a:r>
          </a:p>
          <a:p>
            <a:endParaRPr lang="en-IL" sz="2200" dirty="0"/>
          </a:p>
        </p:txBody>
      </p:sp>
      <p:pic>
        <p:nvPicPr>
          <p:cNvPr id="1026" name="Picture 2" descr="A group of kids playing with blocks&#10;&#10;Description automatically generated">
            <a:extLst>
              <a:ext uri="{FF2B5EF4-FFF2-40B4-BE49-F238E27FC236}">
                <a16:creationId xmlns:a16="http://schemas.microsoft.com/office/drawing/2014/main" id="{609F96B7-9ED6-AE9D-B82A-BB7069966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1" r="22482" b="-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53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5A3D7-0C6C-DBB3-F6E9-36E92976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L" sz="5000"/>
              <a:t>Autistic Children and Social Interactions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CDA618-CD1F-CA1C-CEC2-506808E2C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56021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53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2BFC7-6FCE-6724-F180-6779761E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L" sz="5400" dirty="0"/>
              <a:t>Large Language Models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EA6872-9D15-7DAD-29DB-F91FC9F14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7204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626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BC896-177B-09B1-8129-05D4AF57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IL" sz="5400" b="1" dirty="0"/>
              <a:t>IRIS</a:t>
            </a:r>
            <a:r>
              <a:rPr lang="en-IL" sz="5200" dirty="0"/>
              <a:t> </a:t>
            </a:r>
            <a:br>
              <a:rPr lang="en-IL" sz="5200" dirty="0"/>
            </a:br>
            <a:r>
              <a:rPr lang="en-US" sz="5200" dirty="0"/>
              <a:t>look at things different</a:t>
            </a:r>
            <a:endParaRPr lang="en-IL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038ADC-A048-D4A4-E662-5B49E256D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88379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630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F218C99-B9EC-C1F7-DEF7-917B70E0D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BC896-177B-09B1-8129-05D4AF57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IL" sz="4200" b="1" dirty="0">
                <a:solidFill>
                  <a:srgbClr val="FFFFFF"/>
                </a:solidFill>
              </a:rPr>
              <a:t>IRIS</a:t>
            </a:r>
            <a:r>
              <a:rPr lang="en-IL" sz="4200" dirty="0">
                <a:solidFill>
                  <a:srgbClr val="FFFFFF"/>
                </a:solidFill>
              </a:rPr>
              <a:t> </a:t>
            </a:r>
            <a:br>
              <a:rPr lang="en-IL" sz="42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look at things different</a:t>
            </a:r>
            <a:endParaRPr lang="en-IL" sz="4000" dirty="0">
              <a:solidFill>
                <a:srgbClr val="FFFFFF"/>
              </a:solidFill>
            </a:endParaRP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DB4C-8BAD-B61C-2141-0450E0B5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</a:rPr>
              <a:t>Utilizing AI and NLP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Records meaningful events from the child’s day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Generates summaries, insights and visual stories </a:t>
            </a:r>
          </a:p>
          <a:p>
            <a:pPr fontAlgn="base"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Creates additional scenarios for generalization of the Social Situation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</a:rPr>
              <a:t>Learns through feedback</a:t>
            </a:r>
            <a:endParaRPr lang="en-US" sz="2000" b="0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3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itle 80">
            <a:extLst>
              <a:ext uri="{FF2B5EF4-FFF2-40B4-BE49-F238E27FC236}">
                <a16:creationId xmlns:a16="http://schemas.microsoft.com/office/drawing/2014/main" id="{FF0F73D2-C87E-E031-D3A2-13D902CF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L" sz="5400" dirty="0"/>
              <a:t>IRIS – System Architecture</a:t>
            </a:r>
          </a:p>
        </p:txBody>
      </p:sp>
      <p:sp>
        <p:nvSpPr>
          <p:cNvPr id="9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2336EE4-31D3-2330-7066-A0D81E6905BC}"/>
              </a:ext>
            </a:extLst>
          </p:cNvPr>
          <p:cNvGrpSpPr/>
          <p:nvPr/>
        </p:nvGrpSpPr>
        <p:grpSpPr>
          <a:xfrm>
            <a:off x="960172" y="2018018"/>
            <a:ext cx="10324596" cy="4200221"/>
            <a:chOff x="446185" y="978772"/>
            <a:chExt cx="10324596" cy="481043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0A0F735-667E-B65D-2056-6C85BEA610FB}"/>
                </a:ext>
              </a:extLst>
            </p:cNvPr>
            <p:cNvCxnSpPr/>
            <p:nvPr/>
          </p:nvCxnSpPr>
          <p:spPr>
            <a:xfrm>
              <a:off x="3405579" y="978772"/>
              <a:ext cx="0" cy="45225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AE236D-1E9C-CB63-28EC-698692066FFF}"/>
                </a:ext>
              </a:extLst>
            </p:cNvPr>
            <p:cNvSpPr txBox="1"/>
            <p:nvPr/>
          </p:nvSpPr>
          <p:spPr>
            <a:xfrm>
              <a:off x="1052623" y="1350335"/>
              <a:ext cx="1471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3816">
                <a:spcAft>
                  <a:spcPts val="600"/>
                </a:spcAft>
              </a:pPr>
              <a:r>
                <a:rPr lang="en-IL" sz="1780" b="1" kern="1200">
                  <a:solidFill>
                    <a:schemeClr val="tx2">
                      <a:lumMod val="90000"/>
                      <a:lumOff val="10000"/>
                    </a:schemeClr>
                  </a:solidFill>
                  <a:latin typeface="+mn-lt"/>
                  <a:ea typeface="+mn-ea"/>
                  <a:cs typeface="+mn-cs"/>
                </a:rPr>
                <a:t>Online App</a:t>
              </a:r>
              <a:endParaRPr lang="en-IL" sz="2000" b="1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25FC0E-B934-D3D5-EE08-DAEE26FB67D9}"/>
                </a:ext>
              </a:extLst>
            </p:cNvPr>
            <p:cNvSpPr txBox="1"/>
            <p:nvPr/>
          </p:nvSpPr>
          <p:spPr>
            <a:xfrm>
              <a:off x="5128437" y="1350335"/>
              <a:ext cx="36072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3816">
                <a:spcAft>
                  <a:spcPts val="600"/>
                </a:spcAft>
              </a:pPr>
              <a:r>
                <a:rPr lang="en-IL" sz="1780" b="1" kern="1200">
                  <a:solidFill>
                    <a:schemeClr val="tx2">
                      <a:lumMod val="90000"/>
                      <a:lumOff val="10000"/>
                    </a:schemeClr>
                  </a:solidFill>
                  <a:latin typeface="+mn-lt"/>
                  <a:ea typeface="+mn-ea"/>
                  <a:cs typeface="+mn-cs"/>
                </a:rPr>
                <a:t>Offline – Therapist Dashboard</a:t>
              </a:r>
              <a:endParaRPr lang="en-IL" sz="2000" b="1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52847EE-1C13-57E1-4852-9317FE37F2B0}"/>
                </a:ext>
              </a:extLst>
            </p:cNvPr>
            <p:cNvSpPr/>
            <p:nvPr/>
          </p:nvSpPr>
          <p:spPr>
            <a:xfrm>
              <a:off x="1360967" y="2413591"/>
              <a:ext cx="999461" cy="46783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13816">
                <a:spcAft>
                  <a:spcPts val="600"/>
                </a:spcAft>
              </a:pPr>
              <a:r>
                <a:rPr lang="en-IL" sz="1602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listen</a:t>
              </a:r>
              <a:endParaRPr lang="en-IL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A5277B2-E9C8-A55E-D837-9B15926BAB1D}"/>
                </a:ext>
              </a:extLst>
            </p:cNvPr>
            <p:cNvSpPr/>
            <p:nvPr/>
          </p:nvSpPr>
          <p:spPr>
            <a:xfrm>
              <a:off x="1360966" y="3997844"/>
              <a:ext cx="999461" cy="46783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13816">
                <a:spcAft>
                  <a:spcPts val="600"/>
                </a:spcAft>
              </a:pPr>
              <a:r>
                <a:rPr lang="en-IL" sz="1602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record</a:t>
              </a:r>
              <a:endParaRPr lang="en-IL"/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A434B4ED-207A-F188-9B73-A57858CC584C}"/>
                </a:ext>
              </a:extLst>
            </p:cNvPr>
            <p:cNvCxnSpPr>
              <a:cxnSpLocks/>
              <a:stCxn id="8" idx="1"/>
              <a:endCxn id="9" idx="1"/>
            </p:cNvCxnSpPr>
            <p:nvPr/>
          </p:nvCxnSpPr>
          <p:spPr>
            <a:xfrm rot="10800000" flipV="1">
              <a:off x="1360967" y="2647506"/>
              <a:ext cx="1" cy="1584253"/>
            </a:xfrm>
            <a:prstGeom prst="curved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6CA74B-2437-C721-C018-1BD5B1250024}"/>
                </a:ext>
              </a:extLst>
            </p:cNvPr>
            <p:cNvSpPr txBox="1"/>
            <p:nvPr/>
          </p:nvSpPr>
          <p:spPr>
            <a:xfrm>
              <a:off x="446185" y="3275111"/>
              <a:ext cx="742639" cy="387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3816">
                <a:spcAft>
                  <a:spcPts val="600"/>
                </a:spcAft>
              </a:pPr>
              <a:r>
                <a:rPr lang="en-IL" sz="1600" kern="1200" dirty="0">
                  <a:solidFill>
                    <a:srgbClr val="C00000"/>
                  </a:solidFill>
                  <a:latin typeface="+mn-lt"/>
                  <a:ea typeface="+mn-ea"/>
                  <a:cs typeface="+mn-cs"/>
                </a:rPr>
                <a:t>trigger</a:t>
              </a:r>
              <a:endParaRPr lang="en-IL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66560FD1-9E9E-9FF3-CCA2-17A837C41A79}"/>
                </a:ext>
              </a:extLst>
            </p:cNvPr>
            <p:cNvCxnSpPr>
              <a:stCxn id="9" idx="3"/>
              <a:endCxn id="8" idx="3"/>
            </p:cNvCxnSpPr>
            <p:nvPr/>
          </p:nvCxnSpPr>
          <p:spPr>
            <a:xfrm flipV="1">
              <a:off x="2360427" y="2647507"/>
              <a:ext cx="1" cy="1584253"/>
            </a:xfrm>
            <a:prstGeom prst="curved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7E9E9D7-D9AB-EAC0-44E5-728854F38DAE}"/>
                </a:ext>
              </a:extLst>
            </p:cNvPr>
            <p:cNvSpPr/>
            <p:nvPr/>
          </p:nvSpPr>
          <p:spPr>
            <a:xfrm>
              <a:off x="4742118" y="2243470"/>
              <a:ext cx="1424763" cy="29764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58152B-9896-7E98-8289-99871C8FBFA0}"/>
                </a:ext>
              </a:extLst>
            </p:cNvPr>
            <p:cNvSpPr txBox="1"/>
            <p:nvPr/>
          </p:nvSpPr>
          <p:spPr>
            <a:xfrm>
              <a:off x="4816549" y="2243470"/>
              <a:ext cx="1190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3816">
                <a:spcAft>
                  <a:spcPts val="600"/>
                </a:spcAft>
              </a:pPr>
              <a:r>
                <a:rPr lang="en-IL" sz="1424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Get Events</a:t>
              </a:r>
              <a:endParaRPr lang="en-IL" sz="1600" b="1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D0DC0F-CFD9-A692-B81F-6A9368A78E95}"/>
                </a:ext>
              </a:extLst>
            </p:cNvPr>
            <p:cNvSpPr txBox="1"/>
            <p:nvPr/>
          </p:nvSpPr>
          <p:spPr>
            <a:xfrm>
              <a:off x="4816549" y="2675538"/>
              <a:ext cx="1195007" cy="3113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3816">
                <a:spcAft>
                  <a:spcPts val="600"/>
                </a:spcAft>
              </a:pPr>
              <a:r>
                <a:rPr lang="en-US" sz="12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G</a:t>
              </a:r>
              <a:r>
                <a:rPr lang="en-IL" sz="12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et recordings</a:t>
              </a:r>
            </a:p>
            <a:p>
              <a:pPr defTabSz="813816">
                <a:spcAft>
                  <a:spcPts val="600"/>
                </a:spcAft>
              </a:pPr>
              <a:endParaRPr lang="en-IL" sz="5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813816">
                <a:spcAft>
                  <a:spcPts val="600"/>
                </a:spcAft>
              </a:pPr>
              <a:r>
                <a:rPr lang="en-US" sz="12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</a:t>
              </a:r>
              <a:r>
                <a:rPr lang="en-IL" sz="12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ranscribe</a:t>
              </a:r>
            </a:p>
            <a:p>
              <a:pPr defTabSz="813816">
                <a:spcAft>
                  <a:spcPts val="600"/>
                </a:spcAft>
              </a:pPr>
              <a:endParaRPr lang="en-IL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813816">
                <a:spcAft>
                  <a:spcPts val="600"/>
                </a:spcAft>
              </a:pPr>
              <a:r>
                <a:rPr lang="en-US" sz="12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</a:t>
              </a:r>
              <a:r>
                <a:rPr lang="en-IL" sz="12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nonimize</a:t>
              </a:r>
            </a:p>
            <a:p>
              <a:pPr defTabSz="813816">
                <a:spcAft>
                  <a:spcPts val="600"/>
                </a:spcAft>
              </a:pPr>
              <a:endParaRPr lang="en-IL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813816">
                <a:spcAft>
                  <a:spcPts val="600"/>
                </a:spcAft>
              </a:pPr>
              <a:r>
                <a:rPr lang="en-US" sz="12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</a:t>
              </a:r>
              <a:r>
                <a:rPr lang="en-IL" sz="12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ummarize</a:t>
              </a:r>
            </a:p>
            <a:p>
              <a:pPr defTabSz="813816">
                <a:spcAft>
                  <a:spcPts val="600"/>
                </a:spcAft>
              </a:pPr>
              <a:endParaRPr lang="en-IL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813816">
                <a:spcAft>
                  <a:spcPts val="600"/>
                </a:spcAft>
              </a:pPr>
              <a:r>
                <a:rPr lang="en-IL" sz="12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Add insights</a:t>
              </a:r>
            </a:p>
            <a:p>
              <a:pPr defTabSz="813816">
                <a:spcAft>
                  <a:spcPts val="600"/>
                </a:spcAft>
              </a:pPr>
              <a:endParaRPr lang="en-IL" sz="1246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813816">
                <a:spcAft>
                  <a:spcPts val="600"/>
                </a:spcAft>
              </a:pPr>
              <a:r>
                <a:rPr lang="en-IL" sz="12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Report events</a:t>
              </a:r>
              <a:endParaRPr lang="en-IL" sz="14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52CFF4-EB23-B12C-8E42-9394BA7B73BE}"/>
                </a:ext>
              </a:extLst>
            </p:cNvPr>
            <p:cNvCxnSpPr/>
            <p:nvPr/>
          </p:nvCxnSpPr>
          <p:spPr>
            <a:xfrm>
              <a:off x="5370976" y="2955851"/>
              <a:ext cx="0" cy="191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ED6DD0-1586-E20B-C816-D1BA5CA84D47}"/>
                </a:ext>
              </a:extLst>
            </p:cNvPr>
            <p:cNvCxnSpPr/>
            <p:nvPr/>
          </p:nvCxnSpPr>
          <p:spPr>
            <a:xfrm>
              <a:off x="5370976" y="3469595"/>
              <a:ext cx="0" cy="191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A8D4AC2-C6BB-B80C-4D7F-B6E677903079}"/>
                </a:ext>
              </a:extLst>
            </p:cNvPr>
            <p:cNvCxnSpPr/>
            <p:nvPr/>
          </p:nvCxnSpPr>
          <p:spPr>
            <a:xfrm>
              <a:off x="5370976" y="3806458"/>
              <a:ext cx="0" cy="191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86B5E0A-D6F2-B1CD-ADCF-A61E4D6E10A1}"/>
                </a:ext>
              </a:extLst>
            </p:cNvPr>
            <p:cNvCxnSpPr/>
            <p:nvPr/>
          </p:nvCxnSpPr>
          <p:spPr>
            <a:xfrm>
              <a:off x="5407860" y="4061935"/>
              <a:ext cx="0" cy="191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58BECDD-2DDA-CD46-9151-0DBE63C441E3}"/>
                </a:ext>
              </a:extLst>
            </p:cNvPr>
            <p:cNvCxnSpPr>
              <a:cxnSpLocks/>
            </p:cNvCxnSpPr>
            <p:nvPr/>
          </p:nvCxnSpPr>
          <p:spPr>
            <a:xfrm>
              <a:off x="5384683" y="4540322"/>
              <a:ext cx="0" cy="191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A9F685-0CE1-2980-5650-2E85BE7EDC85}"/>
                </a:ext>
              </a:extLst>
            </p:cNvPr>
            <p:cNvCxnSpPr/>
            <p:nvPr/>
          </p:nvCxnSpPr>
          <p:spPr>
            <a:xfrm>
              <a:off x="4731485" y="2612802"/>
              <a:ext cx="1424763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0E14C3-D256-342E-E5CB-78306F914544}"/>
                </a:ext>
              </a:extLst>
            </p:cNvPr>
            <p:cNvSpPr txBox="1"/>
            <p:nvPr/>
          </p:nvSpPr>
          <p:spPr>
            <a:xfrm>
              <a:off x="7028121" y="3275111"/>
              <a:ext cx="1050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3816">
                <a:spcAft>
                  <a:spcPts val="600"/>
                </a:spcAft>
              </a:pPr>
              <a:r>
                <a:rPr lang="en-US" sz="1424" kern="1200">
                  <a:solidFill>
                    <a:srgbClr val="A02B00"/>
                  </a:solidFill>
                  <a:latin typeface="+mn-lt"/>
                  <a:ea typeface="+mn-ea"/>
                  <a:cs typeface="+mn-cs"/>
                </a:rPr>
                <a:t>T</a:t>
              </a:r>
              <a:r>
                <a:rPr lang="en-IL" sz="1424" kern="1200">
                  <a:solidFill>
                    <a:srgbClr val="A02B00"/>
                  </a:solidFill>
                  <a:latin typeface="+mn-lt"/>
                  <a:ea typeface="+mn-ea"/>
                  <a:cs typeface="+mn-cs"/>
                </a:rPr>
                <a:t>herapist </a:t>
              </a:r>
            </a:p>
            <a:p>
              <a:pPr defTabSz="813816">
                <a:spcAft>
                  <a:spcPts val="600"/>
                </a:spcAft>
              </a:pPr>
              <a:r>
                <a:rPr lang="en-IL" sz="1424" kern="1200">
                  <a:solidFill>
                    <a:srgbClr val="A02B00"/>
                  </a:solidFill>
                  <a:latin typeface="+mn-lt"/>
                  <a:ea typeface="+mn-ea"/>
                  <a:cs typeface="+mn-cs"/>
                </a:rPr>
                <a:t>Feedback</a:t>
              </a:r>
              <a:endParaRPr lang="en-IL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C812CB8-151F-F1AD-907B-6E1161233C56}"/>
                </a:ext>
              </a:extLst>
            </p:cNvPr>
            <p:cNvGrpSpPr/>
            <p:nvPr/>
          </p:nvGrpSpPr>
          <p:grpSpPr>
            <a:xfrm>
              <a:off x="8704905" y="2465891"/>
              <a:ext cx="2065876" cy="2032506"/>
              <a:chOff x="8704905" y="2243470"/>
              <a:chExt cx="2065876" cy="2032506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A25EB38C-440D-94B0-9381-2B4C7C845E25}"/>
                  </a:ext>
                </a:extLst>
              </p:cNvPr>
              <p:cNvSpPr/>
              <p:nvPr/>
            </p:nvSpPr>
            <p:spPr>
              <a:xfrm>
                <a:off x="8704905" y="2243470"/>
                <a:ext cx="2065876" cy="157949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FBA15D-A41B-BC2A-EDBC-A433F53DBCD1}"/>
                  </a:ext>
                </a:extLst>
              </p:cNvPr>
              <p:cNvSpPr txBox="1"/>
              <p:nvPr/>
            </p:nvSpPr>
            <p:spPr>
              <a:xfrm>
                <a:off x="8895585" y="2264329"/>
                <a:ext cx="12474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13816">
                  <a:spcAft>
                    <a:spcPts val="600"/>
                  </a:spcAft>
                </a:pPr>
                <a:r>
                  <a:rPr lang="en-IL" sz="1424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Get Visuals</a:t>
                </a:r>
                <a:endParaRPr lang="en-IL" sz="1600" b="1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CDF7034-5B89-2694-F802-CB61DB516E96}"/>
                  </a:ext>
                </a:extLst>
              </p:cNvPr>
              <p:cNvSpPr txBox="1"/>
              <p:nvPr/>
            </p:nvSpPr>
            <p:spPr>
              <a:xfrm>
                <a:off x="8910083" y="2675538"/>
                <a:ext cx="1729961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13816">
                  <a:spcAft>
                    <a:spcPts val="600"/>
                  </a:spcAft>
                </a:pPr>
                <a:r>
                  <a:rPr lang="en-US" sz="1246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IL" sz="1246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ssess event</a:t>
                </a:r>
              </a:p>
              <a:p>
                <a:pPr defTabSz="813816">
                  <a:spcAft>
                    <a:spcPts val="600"/>
                  </a:spcAft>
                </a:pPr>
                <a:endParaRPr lang="en-IL" sz="12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13816">
                  <a:spcAft>
                    <a:spcPts val="600"/>
                  </a:spcAft>
                </a:pPr>
                <a:r>
                  <a:rPr lang="en-US" sz="1246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G</a:t>
                </a:r>
                <a:r>
                  <a:rPr lang="en-IL" sz="1246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eneralize situation</a:t>
                </a:r>
              </a:p>
              <a:p>
                <a:pPr defTabSz="813816">
                  <a:spcAft>
                    <a:spcPts val="600"/>
                  </a:spcAft>
                </a:pPr>
                <a:endParaRPr lang="en-IL" sz="12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13816">
                  <a:spcAft>
                    <a:spcPts val="600"/>
                  </a:spcAft>
                </a:pPr>
                <a:r>
                  <a:rPr lang="en-US" sz="1246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G</a:t>
                </a:r>
                <a:r>
                  <a:rPr lang="en-IL" sz="1246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enerate:</a:t>
                </a:r>
              </a:p>
              <a:p>
                <a:pPr defTabSz="813816">
                  <a:spcAft>
                    <a:spcPts val="600"/>
                  </a:spcAft>
                </a:pPr>
                <a:r>
                  <a:rPr lang="en-IL" sz="1246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‘good’ story,</a:t>
                </a:r>
              </a:p>
              <a:p>
                <a:pPr defTabSz="813816">
                  <a:spcAft>
                    <a:spcPts val="600"/>
                  </a:spcAft>
                </a:pPr>
                <a:r>
                  <a:rPr lang="en-IL" sz="1246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‘bad’ story</a:t>
                </a:r>
                <a:endParaRPr lang="en-IL" sz="1400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0DFF955-A98D-15A6-B208-5371B5BF0A35}"/>
                  </a:ext>
                </a:extLst>
              </p:cNvPr>
              <p:cNvCxnSpPr/>
              <p:nvPr/>
            </p:nvCxnSpPr>
            <p:spPr>
              <a:xfrm>
                <a:off x="9425525" y="3040764"/>
                <a:ext cx="0" cy="191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912C096-C49B-EF71-4C28-7CEA0E3BD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5537" y="3734984"/>
                <a:ext cx="0" cy="191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67FC8B3-23EB-CDCD-C85B-496EF1F69D91}"/>
                  </a:ext>
                </a:extLst>
              </p:cNvPr>
              <p:cNvCxnSpPr/>
              <p:nvPr/>
            </p:nvCxnSpPr>
            <p:spPr>
              <a:xfrm flipV="1">
                <a:off x="8735707" y="2602883"/>
                <a:ext cx="2035074" cy="9919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77E4D198-D713-650C-35D9-093023C17670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6128793" y="3859886"/>
              <a:ext cx="1424761" cy="161929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>
              <a:extLst>
                <a:ext uri="{FF2B5EF4-FFF2-40B4-BE49-F238E27FC236}">
                  <a16:creationId xmlns:a16="http://schemas.microsoft.com/office/drawing/2014/main" id="{00307F35-F67F-9B05-89E4-1484EA079EDE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rot="10800000">
              <a:off x="7553555" y="3859886"/>
              <a:ext cx="1356529" cy="897768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EE1FA396-09D9-25B7-C07B-5B30E08C6762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rot="16200000" flipV="1">
              <a:off x="6590846" y="2312402"/>
              <a:ext cx="599571" cy="13258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7298FF25-981B-B83C-E48F-5C6B15215D43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rot="5400000" flipH="1" flipV="1">
              <a:off x="7959071" y="2529278"/>
              <a:ext cx="340316" cy="1151351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3E40D17-4B92-18F6-6FA2-BE78286A5E19}"/>
              </a:ext>
            </a:extLst>
          </p:cNvPr>
          <p:cNvCxnSpPr/>
          <p:nvPr/>
        </p:nvCxnSpPr>
        <p:spPr>
          <a:xfrm>
            <a:off x="5938321" y="5665672"/>
            <a:ext cx="0" cy="167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76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75543-EC6A-CB3B-3778-AA723B0B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IL" sz="3400" dirty="0">
                <a:solidFill>
                  <a:srgbClr val="FFFFFF"/>
                </a:solidFill>
              </a:rPr>
              <a:t>Evolving Decision Support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ABD0B1-CF86-94E6-78FA-9458DC174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706952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510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A8AAE-03EA-7F23-CBB4-EA1D6ABE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L"/>
              <a:t>Key Performance Indicators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2AF2AE6-FEC3-DB17-36D1-9145BE908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22161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583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A507-BCB3-A0ED-BE53-3CF4AA20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Ethics and privacy considerations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2106032-84EC-2B67-3E15-E90884D8D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6441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937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</TotalTime>
  <Words>569</Words>
  <Application>Microsoft Macintosh PowerPoint</Application>
  <PresentationFormat>Widescreen</PresentationFormat>
  <Paragraphs>103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IRIS </vt:lpstr>
      <vt:lpstr>Autistic Children and Social Interactions</vt:lpstr>
      <vt:lpstr>Large Language Models</vt:lpstr>
      <vt:lpstr>IRIS  look at things different</vt:lpstr>
      <vt:lpstr>IRIS  look at things different</vt:lpstr>
      <vt:lpstr>IRIS – System Architecture</vt:lpstr>
      <vt:lpstr>Evolving Decision Support System</vt:lpstr>
      <vt:lpstr>Key Performance Indicators</vt:lpstr>
      <vt:lpstr>Ethics and privacy considerations </vt:lpstr>
      <vt:lpstr>Future</vt:lpstr>
      <vt:lpstr>Example - Recorded Conversation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Helit Bauberg</dc:creator>
  <cp:lastModifiedBy>Helit Bauberg</cp:lastModifiedBy>
  <cp:revision>9</cp:revision>
  <dcterms:created xsi:type="dcterms:W3CDTF">2024-07-17T20:21:53Z</dcterms:created>
  <dcterms:modified xsi:type="dcterms:W3CDTF">2024-07-21T08:03:04Z</dcterms:modified>
</cp:coreProperties>
</file>