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>
        <p:scale>
          <a:sx n="125" d="100"/>
          <a:sy n="125" d="100"/>
        </p:scale>
        <p:origin x="-12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133855" y="1705628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9EF366-5773-5931-6FBD-E44703F8A0BF}"/>
              </a:ext>
            </a:extLst>
          </p:cNvPr>
          <p:cNvCxnSpPr/>
          <p:nvPr/>
        </p:nvCxnSpPr>
        <p:spPr bwMode="auto">
          <a:xfrm>
            <a:off x="6079450" y="2846259"/>
            <a:ext cx="2675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D5C7061-0954-1933-EFF0-83B18B416DAE}"/>
              </a:ext>
            </a:extLst>
          </p:cNvPr>
          <p:cNvSpPr/>
          <p:nvPr/>
        </p:nvSpPr>
        <p:spPr bwMode="auto">
          <a:xfrm>
            <a:off x="6347012" y="2696620"/>
            <a:ext cx="454835" cy="22950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90C796-9741-A5C1-BF01-7769FE13AF69}"/>
              </a:ext>
            </a:extLst>
          </p:cNvPr>
          <p:cNvSpPr/>
          <p:nvPr/>
        </p:nvSpPr>
        <p:spPr bwMode="auto">
          <a:xfrm>
            <a:off x="7011383" y="2693477"/>
            <a:ext cx="454835" cy="22950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FBEE7-AC26-77D0-3ABA-271A8D6DA3E6}"/>
              </a:ext>
            </a:extLst>
          </p:cNvPr>
          <p:cNvSpPr/>
          <p:nvPr/>
        </p:nvSpPr>
        <p:spPr bwMode="auto">
          <a:xfrm>
            <a:off x="6376737" y="2955264"/>
            <a:ext cx="454835" cy="22950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174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1F61E2-B435-1748-74F1-6B769F15E648}"/>
              </a:ext>
            </a:extLst>
          </p:cNvPr>
          <p:cNvSpPr/>
          <p:nvPr/>
        </p:nvSpPr>
        <p:spPr bwMode="auto">
          <a:xfrm>
            <a:off x="7008537" y="2980320"/>
            <a:ext cx="454835" cy="22950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D0F561-5574-8B6B-2DEC-51A94AD8C5E9}"/>
              </a:ext>
            </a:extLst>
          </p:cNvPr>
          <p:cNvSpPr/>
          <p:nvPr/>
        </p:nvSpPr>
        <p:spPr bwMode="auto">
          <a:xfrm>
            <a:off x="7086443" y="3574635"/>
            <a:ext cx="454835" cy="22950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149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3AE3D9-7940-B42D-9927-2645E8BEDFD5}"/>
              </a:ext>
            </a:extLst>
          </p:cNvPr>
          <p:cNvSpPr/>
          <p:nvPr/>
        </p:nvSpPr>
        <p:spPr bwMode="auto">
          <a:xfrm>
            <a:off x="6355530" y="3576387"/>
            <a:ext cx="454835" cy="22950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3523F-358E-8BC7-2039-3D4CF57719D6}"/>
              </a:ext>
            </a:extLst>
          </p:cNvPr>
          <p:cNvSpPr/>
          <p:nvPr/>
        </p:nvSpPr>
        <p:spPr bwMode="auto">
          <a:xfrm>
            <a:off x="7086443" y="4040710"/>
            <a:ext cx="454835" cy="22950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DEF4E0-6166-5839-558D-E6A100DBED88}"/>
              </a:ext>
            </a:extLst>
          </p:cNvPr>
          <p:cNvSpPr/>
          <p:nvPr/>
        </p:nvSpPr>
        <p:spPr bwMode="auto">
          <a:xfrm>
            <a:off x="6347012" y="4054077"/>
            <a:ext cx="454835" cy="22950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109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E517F0-D928-C672-09D1-0BADFFA2CB6D}"/>
              </a:ext>
            </a:extLst>
          </p:cNvPr>
          <p:cNvCxnSpPr>
            <a:endCxn id="6" idx="1"/>
          </p:cNvCxnSpPr>
          <p:nvPr/>
        </p:nvCxnSpPr>
        <p:spPr bwMode="auto">
          <a:xfrm flipV="1">
            <a:off x="6810365" y="2808230"/>
            <a:ext cx="201018" cy="38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E9D6D9-3FCA-F36F-A5E0-F3E2791867D7}"/>
              </a:ext>
            </a:extLst>
          </p:cNvPr>
          <p:cNvCxnSpPr/>
          <p:nvPr/>
        </p:nvCxnSpPr>
        <p:spPr bwMode="auto">
          <a:xfrm flipV="1">
            <a:off x="6068213" y="3078527"/>
            <a:ext cx="201018" cy="38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A97284-D6FE-F3E0-6DC7-426B13DD4F77}"/>
              </a:ext>
            </a:extLst>
          </p:cNvPr>
          <p:cNvCxnSpPr/>
          <p:nvPr/>
        </p:nvCxnSpPr>
        <p:spPr bwMode="auto">
          <a:xfrm flipV="1">
            <a:off x="6810365" y="3068195"/>
            <a:ext cx="201018" cy="38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1555EB-A497-BB4D-82A6-4610A0EF6A78}"/>
              </a:ext>
            </a:extLst>
          </p:cNvPr>
          <p:cNvCxnSpPr/>
          <p:nvPr/>
        </p:nvCxnSpPr>
        <p:spPr bwMode="auto">
          <a:xfrm flipV="1">
            <a:off x="6068213" y="3735630"/>
            <a:ext cx="201018" cy="38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8EA147-E06F-1970-B1C9-A2CC8CE11653}"/>
              </a:ext>
            </a:extLst>
          </p:cNvPr>
          <p:cNvCxnSpPr/>
          <p:nvPr/>
        </p:nvCxnSpPr>
        <p:spPr bwMode="auto">
          <a:xfrm flipV="1">
            <a:off x="6820808" y="3713748"/>
            <a:ext cx="201018" cy="38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ECF4EC-14A4-6223-5B58-4806BFB58253}"/>
              </a:ext>
            </a:extLst>
          </p:cNvPr>
          <p:cNvCxnSpPr/>
          <p:nvPr/>
        </p:nvCxnSpPr>
        <p:spPr bwMode="auto">
          <a:xfrm flipV="1">
            <a:off x="6101959" y="4202658"/>
            <a:ext cx="201018" cy="38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4D2B5B-086D-ABB1-91BB-7EB37C5B1E39}"/>
              </a:ext>
            </a:extLst>
          </p:cNvPr>
          <p:cNvCxnSpPr/>
          <p:nvPr/>
        </p:nvCxnSpPr>
        <p:spPr bwMode="auto">
          <a:xfrm flipV="1">
            <a:off x="6801847" y="4188891"/>
            <a:ext cx="201018" cy="38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5699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1+1=2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5186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3+1=4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BF1C4-E60A-3058-0F1F-4C24B8E1902C}"/>
              </a:ext>
            </a:extLst>
          </p:cNvPr>
          <p:cNvSpPr txBox="1"/>
          <p:nvPr/>
        </p:nvSpPr>
        <p:spPr>
          <a:xfrm>
            <a:off x="4742775" y="3211512"/>
            <a:ext cx="1258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355CE-868E-D4A5-CD00-47C79BDBC6FF}"/>
              </a:ext>
            </a:extLst>
          </p:cNvPr>
          <p:cNvSpPr txBox="1"/>
          <p:nvPr/>
        </p:nvSpPr>
        <p:spPr>
          <a:xfrm>
            <a:off x="4734838" y="2790772"/>
            <a:ext cx="1258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37796-149D-20AB-D51C-2A5B61DD6132}"/>
              </a:ext>
            </a:extLst>
          </p:cNvPr>
          <p:cNvSpPr txBox="1"/>
          <p:nvPr/>
        </p:nvSpPr>
        <p:spPr>
          <a:xfrm>
            <a:off x="3361788" y="3261024"/>
            <a:ext cx="1289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1+0=1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67A89-11D1-2C04-0BF5-0B6D9BF02F65}"/>
              </a:ext>
            </a:extLst>
          </p:cNvPr>
          <p:cNvSpPr txBox="1"/>
          <p:nvPr/>
        </p:nvSpPr>
        <p:spPr>
          <a:xfrm>
            <a:off x="3326492" y="3830638"/>
            <a:ext cx="103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3+1=4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C869B-7344-48AD-67D5-74D9758CD417}"/>
              </a:ext>
            </a:extLst>
          </p:cNvPr>
          <p:cNvSpPr txBox="1"/>
          <p:nvPr/>
        </p:nvSpPr>
        <p:spPr>
          <a:xfrm>
            <a:off x="4742775" y="3830638"/>
            <a:ext cx="1061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73385-F00D-2105-5030-38C720157A6B}"/>
              </a:ext>
            </a:extLst>
          </p:cNvPr>
          <p:cNvSpPr txBox="1"/>
          <p:nvPr/>
        </p:nvSpPr>
        <p:spPr>
          <a:xfrm>
            <a:off x="4815131" y="4262735"/>
            <a:ext cx="106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E3402-E201-62B2-52E2-46E43AA85388}"/>
              </a:ext>
            </a:extLst>
          </p:cNvPr>
          <p:cNvSpPr txBox="1"/>
          <p:nvPr/>
        </p:nvSpPr>
        <p:spPr>
          <a:xfrm>
            <a:off x="4742775" y="4776884"/>
            <a:ext cx="1250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76163-D716-E4C0-2BB2-4D93F4DBA00E}"/>
              </a:ext>
            </a:extLst>
          </p:cNvPr>
          <p:cNvSpPr txBox="1"/>
          <p:nvPr/>
        </p:nvSpPr>
        <p:spPr>
          <a:xfrm>
            <a:off x="4746743" y="5223818"/>
            <a:ext cx="1250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DEF6E9-D129-2147-E03D-BBB6EAC0F60E}"/>
              </a:ext>
            </a:extLst>
          </p:cNvPr>
          <p:cNvSpPr txBox="1"/>
          <p:nvPr/>
        </p:nvSpPr>
        <p:spPr>
          <a:xfrm>
            <a:off x="3427106" y="4751456"/>
            <a:ext cx="99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1+1=2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B101D2-3DE5-6C37-B0F2-63A32FBABAAD}"/>
              </a:ext>
            </a:extLst>
          </p:cNvPr>
          <p:cNvSpPr txBox="1"/>
          <p:nvPr/>
        </p:nvSpPr>
        <p:spPr>
          <a:xfrm>
            <a:off x="3443720" y="5383665"/>
            <a:ext cx="1122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1+1=2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257</Words>
  <Application>Microsoft Office PowerPoint</Application>
  <PresentationFormat>On-screen Show (4:3)</PresentationFormat>
  <Paragraphs>96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Louie Kouncar</cp:lastModifiedBy>
  <cp:revision>59</cp:revision>
  <cp:lastPrinted>2015-10-07T21:36:22Z</cp:lastPrinted>
  <dcterms:created xsi:type="dcterms:W3CDTF">2003-12-08T11:02:30Z</dcterms:created>
  <dcterms:modified xsi:type="dcterms:W3CDTF">2023-10-04T18:06:45Z</dcterms:modified>
</cp:coreProperties>
</file>