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68" d="100"/>
          <a:sy n="68" d="100"/>
        </p:scale>
        <p:origin x="1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in 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16 34 35 38 39 41 44 45 55 63 64 65 72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45 38 34 16 35 41 39 44 65 63 55 64 72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16 35 34 39 44 41 38 55 64 63 72 65 45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height is 3</a:t>
            </a:r>
          </a:p>
          <a:p>
            <a:r>
              <a:rPr lang="en-US" sz="1200" dirty="0">
                <a:latin typeface="Times New Roman" pitchFamily="18" charset="0"/>
              </a:rPr>
              <a:t>On level 2 the nodes are 34 41 63 72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50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49.25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819638" y="1570037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49" y="17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119188" y="1334294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5DB64-469A-6EE6-FDDD-CBEF47CD6838}"/>
              </a:ext>
            </a:extLst>
          </p:cNvPr>
          <p:cNvSpPr txBox="1"/>
          <p:nvPr/>
        </p:nvSpPr>
        <p:spPr>
          <a:xfrm>
            <a:off x="1383994" y="1887128"/>
            <a:ext cx="43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535B8-14E3-EDB2-9583-7F12EFECED84}"/>
              </a:ext>
            </a:extLst>
          </p:cNvPr>
          <p:cNvSpPr txBox="1"/>
          <p:nvPr/>
        </p:nvSpPr>
        <p:spPr>
          <a:xfrm>
            <a:off x="1383994" y="2144580"/>
            <a:ext cx="43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27F63-C11D-871E-6AC7-01259543139A}"/>
              </a:ext>
            </a:extLst>
          </p:cNvPr>
          <p:cNvSpPr txBox="1"/>
          <p:nvPr/>
        </p:nvSpPr>
        <p:spPr>
          <a:xfrm>
            <a:off x="1400932" y="2513912"/>
            <a:ext cx="5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B1A1D-8D83-CF78-E01D-3FA51EDB9C62}"/>
              </a:ext>
            </a:extLst>
          </p:cNvPr>
          <p:cNvSpPr txBox="1"/>
          <p:nvPr/>
        </p:nvSpPr>
        <p:spPr>
          <a:xfrm>
            <a:off x="1489716" y="2799819"/>
            <a:ext cx="533247" cy="36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9F963-FDDD-C4C4-8613-2B2DDCEF2C59}"/>
              </a:ext>
            </a:extLst>
          </p:cNvPr>
          <p:cNvSpPr txBox="1"/>
          <p:nvPr/>
        </p:nvSpPr>
        <p:spPr>
          <a:xfrm>
            <a:off x="1422095" y="30547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52F84-09D6-0D13-BBD1-0AB315769078}"/>
              </a:ext>
            </a:extLst>
          </p:cNvPr>
          <p:cNvSpPr txBox="1"/>
          <p:nvPr/>
        </p:nvSpPr>
        <p:spPr>
          <a:xfrm>
            <a:off x="1354870" y="3334304"/>
            <a:ext cx="7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EA2E4-E2F5-EE84-438E-C9DF23487230}"/>
              </a:ext>
            </a:extLst>
          </p:cNvPr>
          <p:cNvSpPr txBox="1"/>
          <p:nvPr/>
        </p:nvSpPr>
        <p:spPr>
          <a:xfrm>
            <a:off x="1344429" y="3724990"/>
            <a:ext cx="7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E6FE6-3B34-EF40-3BD5-A1D0C92CFF32}"/>
              </a:ext>
            </a:extLst>
          </p:cNvPr>
          <p:cNvSpPr txBox="1"/>
          <p:nvPr/>
        </p:nvSpPr>
        <p:spPr>
          <a:xfrm>
            <a:off x="1295400" y="4016234"/>
            <a:ext cx="7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4F23B-CD2E-1FAD-DF93-B840CA3447C4}"/>
              </a:ext>
            </a:extLst>
          </p:cNvPr>
          <p:cNvSpPr txBox="1"/>
          <p:nvPr/>
        </p:nvSpPr>
        <p:spPr>
          <a:xfrm>
            <a:off x="1288867" y="4298425"/>
            <a:ext cx="7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E1CD7-5EA1-BBC5-FA12-24A36E34532D}"/>
              </a:ext>
            </a:extLst>
          </p:cNvPr>
          <p:cNvSpPr txBox="1"/>
          <p:nvPr/>
        </p:nvSpPr>
        <p:spPr>
          <a:xfrm>
            <a:off x="1362442" y="4592915"/>
            <a:ext cx="7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CB544-3A33-C672-7C8F-18E26BE95E65}"/>
              </a:ext>
            </a:extLst>
          </p:cNvPr>
          <p:cNvSpPr txBox="1"/>
          <p:nvPr/>
        </p:nvSpPr>
        <p:spPr>
          <a:xfrm>
            <a:off x="1383994" y="4938040"/>
            <a:ext cx="7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44F8-5047-87FD-DD52-06B6A7A96FE3}"/>
              </a:ext>
            </a:extLst>
          </p:cNvPr>
          <p:cNvSpPr txBox="1"/>
          <p:nvPr/>
        </p:nvSpPr>
        <p:spPr>
          <a:xfrm>
            <a:off x="1354626" y="5229986"/>
            <a:ext cx="7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451D9-793C-8FA7-AD19-70C3C8582AB2}"/>
              </a:ext>
            </a:extLst>
          </p:cNvPr>
          <p:cNvSpPr txBox="1"/>
          <p:nvPr/>
        </p:nvSpPr>
        <p:spPr>
          <a:xfrm>
            <a:off x="1295400" y="5497725"/>
            <a:ext cx="7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2A43D-2DFC-9217-D714-80FA1D0429BD}"/>
              </a:ext>
            </a:extLst>
          </p:cNvPr>
          <p:cNvSpPr txBox="1"/>
          <p:nvPr/>
        </p:nvSpPr>
        <p:spPr>
          <a:xfrm>
            <a:off x="1421791" y="5792431"/>
            <a:ext cx="7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06FC0-489D-E0D8-4E27-27A8F65A5F1E}"/>
              </a:ext>
            </a:extLst>
          </p:cNvPr>
          <p:cNvSpPr txBox="1"/>
          <p:nvPr/>
        </p:nvSpPr>
        <p:spPr>
          <a:xfrm>
            <a:off x="1362442" y="6134796"/>
            <a:ext cx="7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24646E-AD7F-70BF-5319-0B5B66EFEB71}"/>
              </a:ext>
            </a:extLst>
          </p:cNvPr>
          <p:cNvSpPr txBox="1"/>
          <p:nvPr/>
        </p:nvSpPr>
        <p:spPr>
          <a:xfrm>
            <a:off x="2438400" y="288324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-1= 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F13158-2F06-42FD-D031-9F022DE66216}"/>
              </a:ext>
            </a:extLst>
          </p:cNvPr>
          <p:cNvSpPr/>
          <p:nvPr/>
        </p:nvSpPr>
        <p:spPr>
          <a:xfrm>
            <a:off x="5105400" y="1524001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35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817D42-BB58-559C-3E29-7907C88DDB59}"/>
              </a:ext>
            </a:extLst>
          </p:cNvPr>
          <p:cNvSpPr/>
          <p:nvPr/>
        </p:nvSpPr>
        <p:spPr>
          <a:xfrm>
            <a:off x="4135052" y="2004005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1BDD45-2AB8-38EB-842E-639B781D390B}"/>
              </a:ext>
            </a:extLst>
          </p:cNvPr>
          <p:cNvSpPr/>
          <p:nvPr/>
        </p:nvSpPr>
        <p:spPr>
          <a:xfrm>
            <a:off x="5791200" y="2140675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A7B69A-061B-DEBF-9FB9-427091D4DC65}"/>
              </a:ext>
            </a:extLst>
          </p:cNvPr>
          <p:cNvSpPr/>
          <p:nvPr/>
        </p:nvSpPr>
        <p:spPr>
          <a:xfrm>
            <a:off x="3140882" y="2710565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B8C70B-FB49-444D-A3E7-9F52A08FF6C2}"/>
              </a:ext>
            </a:extLst>
          </p:cNvPr>
          <p:cNvSpPr/>
          <p:nvPr/>
        </p:nvSpPr>
        <p:spPr>
          <a:xfrm>
            <a:off x="4229100" y="2710565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42E627-2662-A6E1-EF2B-4F2C5D9A58FB}"/>
              </a:ext>
            </a:extLst>
          </p:cNvPr>
          <p:cNvSpPr/>
          <p:nvPr/>
        </p:nvSpPr>
        <p:spPr>
          <a:xfrm>
            <a:off x="2495364" y="3499990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D4B83-157A-3542-00C7-077371F4944C}"/>
              </a:ext>
            </a:extLst>
          </p:cNvPr>
          <p:cNvSpPr/>
          <p:nvPr/>
        </p:nvSpPr>
        <p:spPr>
          <a:xfrm>
            <a:off x="3331851" y="3432970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053BA-A53E-8C67-D5D4-85F5DE37C9DA}"/>
              </a:ext>
            </a:extLst>
          </p:cNvPr>
          <p:cNvSpPr/>
          <p:nvPr/>
        </p:nvSpPr>
        <p:spPr>
          <a:xfrm>
            <a:off x="4229100" y="3505244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2F0A74-8933-E4E6-93D3-2AA29A211035}"/>
              </a:ext>
            </a:extLst>
          </p:cNvPr>
          <p:cNvSpPr/>
          <p:nvPr/>
        </p:nvSpPr>
        <p:spPr>
          <a:xfrm>
            <a:off x="5023800" y="3499990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07408D-8EC9-3876-BB00-75173CDFE229}"/>
              </a:ext>
            </a:extLst>
          </p:cNvPr>
          <p:cNvSpPr/>
          <p:nvPr/>
        </p:nvSpPr>
        <p:spPr>
          <a:xfrm>
            <a:off x="5660439" y="2826069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1DFDD8-2AE0-1766-DFAC-44BC899216B1}"/>
              </a:ext>
            </a:extLst>
          </p:cNvPr>
          <p:cNvSpPr/>
          <p:nvPr/>
        </p:nvSpPr>
        <p:spPr>
          <a:xfrm>
            <a:off x="6555309" y="2708828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B463B6-06C8-3E56-3A2C-01EA2F2ADE7E}"/>
              </a:ext>
            </a:extLst>
          </p:cNvPr>
          <p:cNvSpPr/>
          <p:nvPr/>
        </p:nvSpPr>
        <p:spPr>
          <a:xfrm>
            <a:off x="5818500" y="3523377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DC73CE-94F8-F67D-1101-0C9DE1409E37}"/>
              </a:ext>
            </a:extLst>
          </p:cNvPr>
          <p:cNvSpPr/>
          <p:nvPr/>
        </p:nvSpPr>
        <p:spPr>
          <a:xfrm>
            <a:off x="6662622" y="3530671"/>
            <a:ext cx="685800" cy="525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E482EA-A256-76DE-E72A-7BE44E008141}"/>
              </a:ext>
            </a:extLst>
          </p:cNvPr>
          <p:cNvCxnSpPr>
            <a:endCxn id="4" idx="7"/>
          </p:cNvCxnSpPr>
          <p:nvPr/>
        </p:nvCxnSpPr>
        <p:spPr>
          <a:xfrm flipH="1">
            <a:off x="4724400" y="1828800"/>
            <a:ext cx="299400" cy="17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1B110-737C-5124-ABF5-31AB68BD80F6}"/>
              </a:ext>
            </a:extLst>
          </p:cNvPr>
          <p:cNvCxnSpPr/>
          <p:nvPr/>
        </p:nvCxnSpPr>
        <p:spPr>
          <a:xfrm flipH="1">
            <a:off x="3786841" y="2490932"/>
            <a:ext cx="299400" cy="17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28BECA-0A51-BF81-7CDF-A92BD7CF6EAA}"/>
              </a:ext>
            </a:extLst>
          </p:cNvPr>
          <p:cNvCxnSpPr/>
          <p:nvPr/>
        </p:nvCxnSpPr>
        <p:spPr>
          <a:xfrm flipH="1">
            <a:off x="2881764" y="3159293"/>
            <a:ext cx="299400" cy="17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E18DA4-2436-9974-5933-E7128F365EE6}"/>
              </a:ext>
            </a:extLst>
          </p:cNvPr>
          <p:cNvCxnSpPr>
            <a:cxnSpLocks/>
          </p:cNvCxnSpPr>
          <p:nvPr/>
        </p:nvCxnSpPr>
        <p:spPr>
          <a:xfrm>
            <a:off x="4638207" y="3145578"/>
            <a:ext cx="70906" cy="40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6A04C0-30BC-080E-C679-9AEB24E9BAE0}"/>
              </a:ext>
            </a:extLst>
          </p:cNvPr>
          <p:cNvCxnSpPr>
            <a:cxnSpLocks/>
          </p:cNvCxnSpPr>
          <p:nvPr/>
        </p:nvCxnSpPr>
        <p:spPr>
          <a:xfrm>
            <a:off x="5660439" y="1845236"/>
            <a:ext cx="234000" cy="36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A711BF-121D-4F11-52B8-1A3E6DB1E827}"/>
              </a:ext>
            </a:extLst>
          </p:cNvPr>
          <p:cNvCxnSpPr>
            <a:cxnSpLocks/>
          </p:cNvCxnSpPr>
          <p:nvPr/>
        </p:nvCxnSpPr>
        <p:spPr>
          <a:xfrm>
            <a:off x="6477000" y="2394052"/>
            <a:ext cx="234000" cy="36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BFDD96-BBA0-697A-6E31-804E640D090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271307" y="3189544"/>
            <a:ext cx="491748" cy="41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99E4C5-6338-7CFE-83D6-0D29B46BA2AE}"/>
              </a:ext>
            </a:extLst>
          </p:cNvPr>
          <p:cNvCxnSpPr>
            <a:cxnSpLocks/>
          </p:cNvCxnSpPr>
          <p:nvPr/>
        </p:nvCxnSpPr>
        <p:spPr>
          <a:xfrm>
            <a:off x="3563254" y="3019160"/>
            <a:ext cx="70906" cy="40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110349-A45D-1F97-6615-9FB888FE94D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917819" y="3031355"/>
            <a:ext cx="243581" cy="49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04EE59-BAA2-4F68-08A9-A3360AC8564E}"/>
              </a:ext>
            </a:extLst>
          </p:cNvPr>
          <p:cNvCxnSpPr>
            <a:cxnSpLocks/>
          </p:cNvCxnSpPr>
          <p:nvPr/>
        </p:nvCxnSpPr>
        <p:spPr>
          <a:xfrm flipH="1">
            <a:off x="5895184" y="2453597"/>
            <a:ext cx="175029" cy="38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88358D-A4D0-7F8D-8B9F-E9CD75CF07E0}"/>
              </a:ext>
            </a:extLst>
          </p:cNvPr>
          <p:cNvCxnSpPr>
            <a:cxnSpLocks/>
          </p:cNvCxnSpPr>
          <p:nvPr/>
        </p:nvCxnSpPr>
        <p:spPr>
          <a:xfrm>
            <a:off x="4763190" y="3041432"/>
            <a:ext cx="491748" cy="41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454</Words>
  <Application>Microsoft Office PowerPoint</Application>
  <PresentationFormat>On-screen Show (4:3)</PresentationFormat>
  <Paragraphs>144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Louie Kouncar</cp:lastModifiedBy>
  <cp:revision>25</cp:revision>
  <cp:lastPrinted>2016-04-12T17:35:20Z</cp:lastPrinted>
  <dcterms:created xsi:type="dcterms:W3CDTF">2006-11-01T05:42:40Z</dcterms:created>
  <dcterms:modified xsi:type="dcterms:W3CDTF">2023-10-16T02:50:17Z</dcterms:modified>
</cp:coreProperties>
</file>