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72C3-1E1E-604A-900C-205BF4408DDE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A750-A663-E643-897C-1BB95C16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computer modeling, in </a:t>
            </a:r>
            <a:r>
              <a:rPr lang="en-US" dirty="0" err="1" smtClean="0"/>
              <a:t>Matlab</a:t>
            </a:r>
            <a:r>
              <a:rPr lang="en-US" dirty="0" smtClean="0"/>
              <a:t> to calculate the ideal bandgaps</a:t>
            </a:r>
            <a:r>
              <a:rPr lang="en-US" baseline="0" dirty="0" smtClean="0"/>
              <a:t> for environmental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FA750-A663-E643-897C-1BB95C16A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4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Took air condition data to calculate absorption at certain spectra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Atmospheric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Radiative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Transfer of Sunshine (SMARTS model from NREL for clear skies)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SBDART for cloudy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AM1.5G spectra: water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vapour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ground level, tilt towards sun/equator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ozone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FA750-A663-E643-897C-1BB95C16A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Lost</a:t>
            </a:r>
            <a:r>
              <a:rPr lang="en-US" baseline="0" dirty="0" smtClean="0"/>
              <a:t> energy: sum of energy from photos &gt; bandgap plus photos &lt; bandgap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FA750-A663-E643-897C-1BB95C16A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Soil deposition patterns</a:t>
            </a:r>
            <a:r>
              <a:rPr lang="en-US" baseline="0" dirty="0" smtClean="0"/>
              <a:t> also 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base to subarctic, changed optimal bandgap for top tandem cell by 13.7% saving 2.4W/m2 power (compared with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FA750-A663-E643-897C-1BB95C16A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5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1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211-5A62-1C40-8112-AE2536A5CAC5}" type="datetimeFigureOut">
              <a:rPr lang="en-US" smtClean="0"/>
              <a:t>17-01-19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113D-2860-6347-A2D8-79B4C527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Talia Martz-Oberlander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Literature Review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20-01-17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7-01-19 at 8.2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2" y="1281798"/>
            <a:ext cx="10069582" cy="32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4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lar-panel-clip-art-jpg-fnPyeb-clip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4" y="1977332"/>
            <a:ext cx="7903103" cy="45765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95" y="876540"/>
            <a:ext cx="8153501" cy="51244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Future: use this computational study to develop (affordable) materials with these bandgaps</a:t>
            </a:r>
            <a:endParaRPr lang="en-US" dirty="0"/>
          </a:p>
        </p:txBody>
      </p:sp>
      <p:pic>
        <p:nvPicPr>
          <p:cNvPr id="5" name="Picture 4" descr="TN_smiling-gray-cat-clip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20" y="5747191"/>
            <a:ext cx="1075464" cy="7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6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do different climates affect optimal bandgaps?</a:t>
            </a:r>
          </a:p>
          <a:p>
            <a:pPr marL="0" indent="0" algn="ctr">
              <a:buNone/>
            </a:pPr>
            <a:r>
              <a:rPr lang="en-US" dirty="0" smtClean="0"/>
              <a:t>Simulate bandgap needs, to reduce loss of incident solar radiation</a:t>
            </a:r>
          </a:p>
          <a:p>
            <a:pPr marL="0" indent="0" algn="ctr">
              <a:buNone/>
            </a:pPr>
            <a:r>
              <a:rPr lang="en-US" dirty="0" smtClean="0"/>
              <a:t>Eventually use this to best tune solar cells, such as In</a:t>
            </a:r>
            <a:r>
              <a:rPr lang="en-US" baseline="-25000" dirty="0" smtClean="0"/>
              <a:t>x</a:t>
            </a:r>
            <a:r>
              <a:rPr lang="en-US" dirty="0" smtClean="0"/>
              <a:t>Ga</a:t>
            </a:r>
            <a:r>
              <a:rPr lang="en-US" baseline="-25000" dirty="0" smtClean="0"/>
              <a:t>1-x</a:t>
            </a:r>
            <a:r>
              <a:rPr lang="en-US" dirty="0" smtClean="0"/>
              <a:t>N</a:t>
            </a:r>
          </a:p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Study: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4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model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Evaluates different spectra from varying climate (</a:t>
            </a:r>
            <a:r>
              <a:rPr lang="en-US" dirty="0" err="1" smtClean="0"/>
              <a:t>eg</a:t>
            </a:r>
            <a:r>
              <a:rPr lang="en-US" dirty="0" smtClean="0"/>
              <a:t>. cloudiness or presence of aerosols and pollutants)</a:t>
            </a:r>
          </a:p>
          <a:p>
            <a:r>
              <a:rPr lang="en-US" dirty="0" smtClean="0"/>
              <a:t>Matches available bandgaps to reduce solar energy loss</a:t>
            </a:r>
          </a:p>
          <a:p>
            <a:r>
              <a:rPr lang="en-US" dirty="0" smtClean="0"/>
              <a:t>Modeling (multi)junction PV cells to fit these climates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spectra in different </a:t>
            </a:r>
            <a:r>
              <a:rPr lang="en-US" dirty="0"/>
              <a:t>c</a:t>
            </a:r>
            <a:r>
              <a:rPr lang="en-US" dirty="0" smtClean="0"/>
              <a:t>limates</a:t>
            </a:r>
            <a:endParaRPr lang="en-US" dirty="0"/>
          </a:p>
        </p:txBody>
      </p:sp>
      <p:pic>
        <p:nvPicPr>
          <p:cNvPr id="4" name="Content Placeholder 3" descr="Screen Shot 2017-01-19 at 8.34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" b="2240"/>
          <a:stretch>
            <a:fillRect/>
          </a:stretch>
        </p:blipFill>
        <p:spPr>
          <a:xfrm>
            <a:off x="-15611" y="1600200"/>
            <a:ext cx="9159611" cy="5037433"/>
          </a:xfrm>
        </p:spPr>
      </p:pic>
    </p:spTree>
    <p:extLst>
      <p:ext uri="{BB962C8B-B14F-4D97-AF65-F5344CB8AC3E}">
        <p14:creationId xmlns:p14="http://schemas.microsoft.com/office/powerpoint/2010/main" val="172709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energy losses due to mismatched bandgaps</a:t>
            </a:r>
            <a:endParaRPr lang="en-US" dirty="0"/>
          </a:p>
        </p:txBody>
      </p:sp>
      <p:pic>
        <p:nvPicPr>
          <p:cNvPr id="6" name="Picture 5" descr="Screen Shot 2017-01-19 at 8.3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" y="4335724"/>
            <a:ext cx="7067004" cy="1639034"/>
          </a:xfrm>
          <a:prstGeom prst="rect">
            <a:avLst/>
          </a:prstGeom>
        </p:spPr>
      </p:pic>
      <p:pic>
        <p:nvPicPr>
          <p:cNvPr id="7" name="Picture 6" descr="Screen Shot 2017-01-19 at 8.37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0" y="3057897"/>
            <a:ext cx="7547013" cy="1482101"/>
          </a:xfrm>
          <a:prstGeom prst="rect">
            <a:avLst/>
          </a:prstGeom>
        </p:spPr>
      </p:pic>
      <p:pic>
        <p:nvPicPr>
          <p:cNvPr id="8" name="Picture 7" descr="Screen Shot 2017-01-19 at 8.36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0" y="1941090"/>
            <a:ext cx="8870138" cy="12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Calculating energy losses due to mismatched bandgaps</a:t>
            </a:r>
            <a:endParaRPr lang="en-US" dirty="0"/>
          </a:p>
        </p:txBody>
      </p:sp>
      <p:pic>
        <p:nvPicPr>
          <p:cNvPr id="5" name="Picture 4" descr="Screen Shot 2017-01-19 at 8.3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8" y="1489190"/>
            <a:ext cx="5748597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9 at 10.1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73" y="-278533"/>
            <a:ext cx="5651841" cy="7068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509" y="864026"/>
            <a:ext cx="4014194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Different optimal bandgaps depending on climate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20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findings: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Seasonal changes </a:t>
            </a:r>
          </a:p>
          <a:p>
            <a:pPr lvl="1"/>
            <a:r>
              <a:rPr lang="en-US" dirty="0" smtClean="0"/>
              <a:t>Climates with different length winter affected</a:t>
            </a:r>
          </a:p>
          <a:p>
            <a:pPr lvl="1"/>
            <a:endParaRPr lang="en-US" dirty="0"/>
          </a:p>
          <a:p>
            <a:r>
              <a:rPr lang="en-US" dirty="0" smtClean="0"/>
              <a:t>Wider tilts multi-</a:t>
            </a:r>
            <a:r>
              <a:rPr lang="en-US" dirty="0" err="1" smtClean="0"/>
              <a:t>junct</a:t>
            </a:r>
            <a:r>
              <a:rPr lang="en-US" dirty="0" smtClean="0"/>
              <a:t>. Insignificant affect from albedo, single-</a:t>
            </a:r>
            <a:r>
              <a:rPr lang="en-US" dirty="0" err="1" smtClean="0"/>
              <a:t>junct</a:t>
            </a:r>
            <a:r>
              <a:rPr lang="en-US" dirty="0" smtClean="0"/>
              <a:t>. Significant</a:t>
            </a:r>
          </a:p>
          <a:p>
            <a:endParaRPr lang="en-US" dirty="0" smtClean="0"/>
          </a:p>
          <a:p>
            <a:r>
              <a:rPr lang="en-US" dirty="0" smtClean="0"/>
              <a:t>Location and climate most important </a:t>
            </a:r>
          </a:p>
          <a:p>
            <a:pPr marL="0" indent="0">
              <a:buNone/>
            </a:pPr>
            <a:r>
              <a:rPr lang="en-US" dirty="0" smtClean="0"/>
              <a:t>	- (13.7% change in ideal bandgap)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6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19 at 10.13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" y="1600200"/>
            <a:ext cx="9144000" cy="36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264</Words>
  <Application>Microsoft Macintosh PowerPoint</Application>
  <PresentationFormat>On-screen Show (4:3)</PresentationFormat>
  <Paragraphs>36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The Study:</vt:lpstr>
      <vt:lpstr>How does the model work?</vt:lpstr>
      <vt:lpstr>Solar spectra in different climates</vt:lpstr>
      <vt:lpstr>Calculating energy losses due to mismatched bandgaps</vt:lpstr>
      <vt:lpstr>Calculating energy losses due to mismatched bandgaps</vt:lpstr>
      <vt:lpstr>Different optimal bandgaps depending on climate</vt:lpstr>
      <vt:lpstr>Overall findings: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  oberlander</dc:creator>
  <cp:lastModifiedBy>tim   oberlander</cp:lastModifiedBy>
  <cp:revision>23</cp:revision>
  <dcterms:created xsi:type="dcterms:W3CDTF">2017-01-19T19:04:05Z</dcterms:created>
  <dcterms:modified xsi:type="dcterms:W3CDTF">2017-01-19T22:02:13Z</dcterms:modified>
</cp:coreProperties>
</file>