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3004800" cy="7315200"/>
  <p:notesSz cx="6858000" cy="9144000"/>
  <p:embeddedFontLst>
    <p:embeddedFont>
      <p:font typeface="Helios Extended" charset="1" panose="02000505040000020004"/>
      <p:regular r:id="rId11"/>
    </p:embeddedFont>
    <p:embeddedFont>
      <p:font typeface="Helvetica World" charset="1" panose="020B0500040000020004"/>
      <p:regular r:id="rId12"/>
    </p:embeddedFont>
    <p:embeddedFont>
      <p:font typeface="Barlow Heavy" charset="1" panose="00000A00000000000000"/>
      <p:regular r:id="rId13"/>
    </p:embeddedFont>
    <p:embeddedFont>
      <p:font typeface="Codec Pro ExtraBold" charset="1" panose="00000700000000000000"/>
      <p:regular r:id="rId14"/>
    </p:embeddedFont>
    <p:embeddedFont>
      <p:font typeface="Norwester" charset="1" panose="00000506000000000000"/>
      <p:regular r:id="rId15"/>
    </p:embeddedFont>
    <p:embeddedFont>
      <p:font typeface="Helvetica World Bold" charset="1" panose="020B080004000002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3C4B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1943" y="951908"/>
            <a:ext cx="4792797" cy="2033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6"/>
              </a:lnSpc>
            </a:pPr>
            <a:r>
              <a:rPr lang="en-US" sz="4565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Hello, I am</a:t>
            </a:r>
          </a:p>
          <a:p>
            <a:pPr algn="l">
              <a:lnSpc>
                <a:spcPts val="5296"/>
              </a:lnSpc>
            </a:pPr>
            <a:r>
              <a:rPr lang="en-US" sz="4565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Memory T. Muzira 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461943" y="2923655"/>
            <a:ext cx="629826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584131" y="731520"/>
            <a:ext cx="3965076" cy="4102360"/>
          </a:xfrm>
          <a:custGeom>
            <a:avLst/>
            <a:gdLst/>
            <a:ahLst/>
            <a:cxnLst/>
            <a:rect r="r" b="b" t="t" l="l"/>
            <a:pathLst>
              <a:path h="4102360" w="3965076">
                <a:moveTo>
                  <a:pt x="0" y="0"/>
                </a:moveTo>
                <a:lnTo>
                  <a:pt x="3965076" y="0"/>
                </a:lnTo>
                <a:lnTo>
                  <a:pt x="3965076" y="4102360"/>
                </a:lnTo>
                <a:lnTo>
                  <a:pt x="0" y="4102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1943" y="3864637"/>
            <a:ext cx="6298264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105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Future Fintech Pro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42487" y="6153851"/>
            <a:ext cx="271772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239"/>
              </a:lnSpc>
              <a:spcBef>
                <a:spcPct val="0"/>
              </a:spcBef>
            </a:pPr>
            <a:r>
              <a:rPr lang="en-US" sz="1599" spc="23" u="sng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View My Portfolio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170" y="915924"/>
            <a:ext cx="4112513" cy="5483351"/>
          </a:xfrm>
          <a:custGeom>
            <a:avLst/>
            <a:gdLst/>
            <a:ahLst/>
            <a:cxnLst/>
            <a:rect r="r" b="b" t="t" l="l"/>
            <a:pathLst>
              <a:path h="5483351" w="4112513">
                <a:moveTo>
                  <a:pt x="0" y="0"/>
                </a:moveTo>
                <a:lnTo>
                  <a:pt x="4112513" y="0"/>
                </a:lnTo>
                <a:lnTo>
                  <a:pt x="4112513" y="5483352"/>
                </a:lnTo>
                <a:lnTo>
                  <a:pt x="0" y="5483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20683" y="3480958"/>
            <a:ext cx="2457978" cy="2918317"/>
          </a:xfrm>
          <a:custGeom>
            <a:avLst/>
            <a:gdLst/>
            <a:ahLst/>
            <a:cxnLst/>
            <a:rect r="r" b="b" t="t" l="l"/>
            <a:pathLst>
              <a:path h="2918317" w="2457978">
                <a:moveTo>
                  <a:pt x="0" y="0"/>
                </a:moveTo>
                <a:lnTo>
                  <a:pt x="2457978" y="0"/>
                </a:lnTo>
                <a:lnTo>
                  <a:pt x="2457978" y="2918318"/>
                </a:lnTo>
                <a:lnTo>
                  <a:pt x="0" y="29183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324" r="0" b="-2201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574370" y="1181324"/>
            <a:ext cx="6966763" cy="610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63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Who I Am and What I Do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37222" y="2783309"/>
            <a:ext cx="4241694" cy="2926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4"/>
              </a:lnSpc>
            </a:pPr>
            <a:r>
              <a:rPr lang="en-US" sz="1393" spc="2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I’m Memory Muzira, a passionate student exploring the intersection of accounting, business, and computer science. My focus is on fintech</a:t>
            </a:r>
          </a:p>
          <a:p>
            <a:pPr algn="l" marL="0" indent="0" lvl="0">
              <a:lnSpc>
                <a:spcPts val="2104"/>
              </a:lnSpc>
            </a:pPr>
            <a:r>
              <a:rPr lang="en-US" sz="1393" spc="2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developing smart, secure, and efficient solutions for real-world financial challenges. I work on projects involving cybersecurity, UX design, and web development, while also building skills in financial modeling, risk assessment, and fraud prevention. I enjoy blending creativity with logic to bring ideas to life and contribute to safer, more innovative financial systems.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94713" y="2053388"/>
            <a:ext cx="7021723" cy="1772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39"/>
              </a:lnSpc>
              <a:spcBef>
                <a:spcPct val="0"/>
              </a:spcBef>
            </a:pPr>
            <a:r>
              <a:rPr lang="en-US" sz="3999" u="none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 am fortunate </a:t>
            </a:r>
          </a:p>
          <a:p>
            <a:pPr algn="ctr" marL="0" indent="0" lvl="0">
              <a:lnSpc>
                <a:spcPts val="4639"/>
              </a:lnSpc>
              <a:spcBef>
                <a:spcPct val="0"/>
              </a:spcBef>
            </a:pPr>
            <a:r>
              <a:rPr lang="en-US" sz="3999" u="none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 have worked with these companies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266386" y="4588258"/>
            <a:ext cx="2478778" cy="1061629"/>
            <a:chOff x="0" y="0"/>
            <a:chExt cx="3305037" cy="14155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305037" cy="1415506"/>
              <a:chOff x="0" y="0"/>
              <a:chExt cx="1371326" cy="587322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371326" cy="587322"/>
              </a:xfrm>
              <a:custGeom>
                <a:avLst/>
                <a:gdLst/>
                <a:ahLst/>
                <a:cxnLst/>
                <a:rect r="r" b="b" t="t" l="l"/>
                <a:pathLst>
                  <a:path h="587322" w="1371326">
                    <a:moveTo>
                      <a:pt x="93698" y="0"/>
                    </a:moveTo>
                    <a:lnTo>
                      <a:pt x="1277628" y="0"/>
                    </a:lnTo>
                    <a:cubicBezTo>
                      <a:pt x="1302478" y="0"/>
                      <a:pt x="1326311" y="9872"/>
                      <a:pt x="1343883" y="27444"/>
                    </a:cubicBezTo>
                    <a:cubicBezTo>
                      <a:pt x="1361455" y="45016"/>
                      <a:pt x="1371326" y="68848"/>
                      <a:pt x="1371326" y="93698"/>
                    </a:cubicBezTo>
                    <a:lnTo>
                      <a:pt x="1371326" y="493623"/>
                    </a:lnTo>
                    <a:cubicBezTo>
                      <a:pt x="1371326" y="518474"/>
                      <a:pt x="1361455" y="542306"/>
                      <a:pt x="1343883" y="559878"/>
                    </a:cubicBezTo>
                    <a:cubicBezTo>
                      <a:pt x="1326311" y="577450"/>
                      <a:pt x="1302478" y="587322"/>
                      <a:pt x="1277628" y="587322"/>
                    </a:cubicBezTo>
                    <a:lnTo>
                      <a:pt x="93698" y="587322"/>
                    </a:lnTo>
                    <a:cubicBezTo>
                      <a:pt x="68848" y="587322"/>
                      <a:pt x="45016" y="577450"/>
                      <a:pt x="27444" y="559878"/>
                    </a:cubicBezTo>
                    <a:cubicBezTo>
                      <a:pt x="9872" y="542306"/>
                      <a:pt x="0" y="518474"/>
                      <a:pt x="0" y="493623"/>
                    </a:cubicBezTo>
                    <a:lnTo>
                      <a:pt x="0" y="93698"/>
                    </a:lnTo>
                    <a:cubicBezTo>
                      <a:pt x="0" y="68848"/>
                      <a:pt x="9872" y="45016"/>
                      <a:pt x="27444" y="27444"/>
                    </a:cubicBezTo>
                    <a:cubicBezTo>
                      <a:pt x="45016" y="9872"/>
                      <a:pt x="68848" y="0"/>
                      <a:pt x="93698" y="0"/>
                    </a:cubicBezTo>
                    <a:close/>
                  </a:path>
                </a:pathLst>
              </a:custGeom>
              <a:solidFill>
                <a:srgbClr val="EEF0F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9050"/>
                <a:ext cx="1371326" cy="606372"/>
              </a:xfrm>
              <a:prstGeom prst="rect">
                <a:avLst/>
              </a:prstGeom>
            </p:spPr>
            <p:txBody>
              <a:bodyPr anchor="ctr" rtlCol="false" tIns="34009" lIns="34009" bIns="34009" rIns="34009"/>
              <a:lstStyle/>
              <a:p>
                <a:pPr algn="ctr">
                  <a:lnSpc>
                    <a:spcPts val="1481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187058" y="376740"/>
              <a:ext cx="2930920" cy="4664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36"/>
                </a:lnSpc>
              </a:pPr>
              <a:r>
                <a:rPr lang="en-US" b="true" sz="2592" spc="230">
                  <a:solidFill>
                    <a:srgbClr val="970C10"/>
                  </a:solidFill>
                  <a:latin typeface="Barlow Heavy"/>
                  <a:ea typeface="Barlow Heavy"/>
                  <a:cs typeface="Barlow Heavy"/>
                  <a:sym typeface="Barlow Heavy"/>
                </a:rPr>
                <a:t>MIKRI POLI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87058" y="879289"/>
              <a:ext cx="2930920" cy="1486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3"/>
                </a:lnSpc>
              </a:pPr>
              <a:r>
                <a:rPr lang="en-US" b="true" sz="877" spc="702">
                  <a:solidFill>
                    <a:srgbClr val="1E1200"/>
                  </a:solidFill>
                  <a:latin typeface="Barlow Heavy"/>
                  <a:ea typeface="Barlow Heavy"/>
                  <a:cs typeface="Barlow Heavy"/>
                  <a:sym typeface="Barlow Heavy"/>
                </a:rPr>
                <a:t>HOTEL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192839" y="4588258"/>
            <a:ext cx="2478778" cy="981705"/>
            <a:chOff x="0" y="0"/>
            <a:chExt cx="3305037" cy="130894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3305037" cy="1308940"/>
              <a:chOff x="0" y="0"/>
              <a:chExt cx="1371326" cy="54310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371326" cy="543106"/>
              </a:xfrm>
              <a:custGeom>
                <a:avLst/>
                <a:gdLst/>
                <a:ahLst/>
                <a:cxnLst/>
                <a:rect r="r" b="b" t="t" l="l"/>
                <a:pathLst>
                  <a:path h="543106" w="1371326">
                    <a:moveTo>
                      <a:pt x="93698" y="0"/>
                    </a:moveTo>
                    <a:lnTo>
                      <a:pt x="1277628" y="0"/>
                    </a:lnTo>
                    <a:cubicBezTo>
                      <a:pt x="1302478" y="0"/>
                      <a:pt x="1326311" y="9872"/>
                      <a:pt x="1343883" y="27444"/>
                    </a:cubicBezTo>
                    <a:cubicBezTo>
                      <a:pt x="1361455" y="45016"/>
                      <a:pt x="1371326" y="68848"/>
                      <a:pt x="1371326" y="93698"/>
                    </a:cubicBezTo>
                    <a:lnTo>
                      <a:pt x="1371326" y="449407"/>
                    </a:lnTo>
                    <a:cubicBezTo>
                      <a:pt x="1371326" y="474258"/>
                      <a:pt x="1361455" y="498090"/>
                      <a:pt x="1343883" y="515662"/>
                    </a:cubicBezTo>
                    <a:cubicBezTo>
                      <a:pt x="1326311" y="533234"/>
                      <a:pt x="1302478" y="543106"/>
                      <a:pt x="1277628" y="543106"/>
                    </a:cubicBezTo>
                    <a:lnTo>
                      <a:pt x="93698" y="543106"/>
                    </a:lnTo>
                    <a:cubicBezTo>
                      <a:pt x="68848" y="543106"/>
                      <a:pt x="45016" y="533234"/>
                      <a:pt x="27444" y="515662"/>
                    </a:cubicBezTo>
                    <a:cubicBezTo>
                      <a:pt x="9872" y="498090"/>
                      <a:pt x="0" y="474258"/>
                      <a:pt x="0" y="449407"/>
                    </a:cubicBezTo>
                    <a:lnTo>
                      <a:pt x="0" y="93698"/>
                    </a:lnTo>
                    <a:cubicBezTo>
                      <a:pt x="0" y="68848"/>
                      <a:pt x="9872" y="45016"/>
                      <a:pt x="27444" y="27444"/>
                    </a:cubicBezTo>
                    <a:cubicBezTo>
                      <a:pt x="45016" y="9872"/>
                      <a:pt x="68848" y="0"/>
                      <a:pt x="93698" y="0"/>
                    </a:cubicBezTo>
                    <a:close/>
                  </a:path>
                </a:pathLst>
              </a:custGeom>
              <a:solidFill>
                <a:srgbClr val="EEF0F2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9050"/>
                <a:ext cx="1371326" cy="562156"/>
              </a:xfrm>
              <a:prstGeom prst="rect">
                <a:avLst/>
              </a:prstGeom>
            </p:spPr>
            <p:txBody>
              <a:bodyPr anchor="ctr" rtlCol="false" tIns="34009" lIns="34009" bIns="34009" rIns="34009"/>
              <a:lstStyle/>
              <a:p>
                <a:pPr algn="ctr">
                  <a:lnSpc>
                    <a:spcPts val="1481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044503" y="404811"/>
              <a:ext cx="2028033" cy="3646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44"/>
                </a:lnSpc>
              </a:pPr>
              <a:r>
                <a:rPr lang="en-US" sz="1855" spc="-37">
                  <a:solidFill>
                    <a:srgbClr val="00C4CC"/>
                  </a:solidFill>
                  <a:latin typeface="Codec Pro ExtraBold"/>
                  <a:ea typeface="Codec Pro ExtraBold"/>
                  <a:cs typeface="Codec Pro ExtraBold"/>
                  <a:sym typeface="Codec Pro ExtraBold"/>
                </a:rPr>
                <a:t>Netrix</a:t>
              </a:r>
            </a:p>
          </p:txBody>
        </p:sp>
        <p:sp>
          <p:nvSpPr>
            <p:cNvPr name="Freeform 14" id="14"/>
            <p:cNvSpPr/>
            <p:nvPr/>
          </p:nvSpPr>
          <p:spPr>
            <a:xfrm flipH="false" flipV="false" rot="0">
              <a:off x="335467" y="449355"/>
              <a:ext cx="626785" cy="505987"/>
            </a:xfrm>
            <a:custGeom>
              <a:avLst/>
              <a:gdLst/>
              <a:ahLst/>
              <a:cxnLst/>
              <a:rect r="r" b="b" t="t" l="l"/>
              <a:pathLst>
                <a:path h="505987" w="626785">
                  <a:moveTo>
                    <a:pt x="0" y="0"/>
                  </a:moveTo>
                  <a:lnTo>
                    <a:pt x="626785" y="0"/>
                  </a:lnTo>
                  <a:lnTo>
                    <a:pt x="626785" y="505986"/>
                  </a:lnTo>
                  <a:lnTo>
                    <a:pt x="0" y="5059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339534" y="4588258"/>
            <a:ext cx="2463622" cy="931408"/>
            <a:chOff x="0" y="0"/>
            <a:chExt cx="3284829" cy="1241877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3284829" cy="1241877"/>
              <a:chOff x="0" y="0"/>
              <a:chExt cx="1362942" cy="51528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362942" cy="515280"/>
              </a:xfrm>
              <a:custGeom>
                <a:avLst/>
                <a:gdLst/>
                <a:ahLst/>
                <a:cxnLst/>
                <a:rect r="r" b="b" t="t" l="l"/>
                <a:pathLst>
                  <a:path h="515280" w="1362942">
                    <a:moveTo>
                      <a:pt x="94275" y="0"/>
                    </a:moveTo>
                    <a:lnTo>
                      <a:pt x="1268667" y="0"/>
                    </a:lnTo>
                    <a:cubicBezTo>
                      <a:pt x="1320734" y="0"/>
                      <a:pt x="1362942" y="42208"/>
                      <a:pt x="1362942" y="94275"/>
                    </a:cubicBezTo>
                    <a:lnTo>
                      <a:pt x="1362942" y="421005"/>
                    </a:lnTo>
                    <a:cubicBezTo>
                      <a:pt x="1362942" y="473071"/>
                      <a:pt x="1320734" y="515280"/>
                      <a:pt x="1268667" y="515280"/>
                    </a:cubicBezTo>
                    <a:lnTo>
                      <a:pt x="94275" y="515280"/>
                    </a:lnTo>
                    <a:cubicBezTo>
                      <a:pt x="42208" y="515280"/>
                      <a:pt x="0" y="473071"/>
                      <a:pt x="0" y="421005"/>
                    </a:cubicBezTo>
                    <a:lnTo>
                      <a:pt x="0" y="94275"/>
                    </a:lnTo>
                    <a:cubicBezTo>
                      <a:pt x="0" y="42208"/>
                      <a:pt x="42208" y="0"/>
                      <a:pt x="94275" y="0"/>
                    </a:cubicBezTo>
                    <a:close/>
                  </a:path>
                </a:pathLst>
              </a:custGeom>
              <a:solidFill>
                <a:srgbClr val="EEF0F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9050"/>
                <a:ext cx="1362942" cy="534330"/>
              </a:xfrm>
              <a:prstGeom prst="rect">
                <a:avLst/>
              </a:prstGeom>
            </p:spPr>
            <p:txBody>
              <a:bodyPr anchor="ctr" rtlCol="false" tIns="34009" lIns="34009" bIns="34009" rIns="34009"/>
              <a:lstStyle/>
              <a:p>
                <a:pPr algn="ctr">
                  <a:lnSpc>
                    <a:spcPts val="1481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872043" y="279791"/>
              <a:ext cx="1568056" cy="514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5"/>
                </a:lnSpc>
              </a:pPr>
              <a:r>
                <a:rPr lang="en-US" sz="2599" spc="-77">
                  <a:solidFill>
                    <a:srgbClr val="000000"/>
                  </a:solidFill>
                  <a:latin typeface="Norwester"/>
                  <a:ea typeface="Norwester"/>
                  <a:cs typeface="Norwester"/>
                  <a:sym typeface="Norwester"/>
                </a:rPr>
                <a:t>ROODFAN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652141" y="709373"/>
              <a:ext cx="7860" cy="351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35"/>
                </a:lnSpc>
              </a:pPr>
            </a:p>
          </p:txBody>
        </p:sp>
        <p:grpSp>
          <p:nvGrpSpPr>
            <p:cNvPr name="Group 21" id="21"/>
            <p:cNvGrpSpPr/>
            <p:nvPr/>
          </p:nvGrpSpPr>
          <p:grpSpPr>
            <a:xfrm rot="647318">
              <a:off x="2353444" y="436667"/>
              <a:ext cx="248349" cy="236708"/>
              <a:chOff x="0" y="0"/>
              <a:chExt cx="812800" cy="7747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774700"/>
              </a:xfrm>
              <a:custGeom>
                <a:avLst/>
                <a:gdLst/>
                <a:ahLst/>
                <a:cxnLst/>
                <a:rect r="r" b="b" t="t" l="l"/>
                <a:pathLst>
                  <a:path h="774700" w="812800">
                    <a:moveTo>
                      <a:pt x="406400" y="0"/>
                    </a:moveTo>
                    <a:lnTo>
                      <a:pt x="502338" y="295909"/>
                    </a:lnTo>
                    <a:lnTo>
                      <a:pt x="812800" y="295909"/>
                    </a:lnTo>
                    <a:lnTo>
                      <a:pt x="561631" y="478791"/>
                    </a:lnTo>
                    <a:lnTo>
                      <a:pt x="657569" y="774700"/>
                    </a:lnTo>
                    <a:lnTo>
                      <a:pt x="406400" y="591819"/>
                    </a:lnTo>
                    <a:lnTo>
                      <a:pt x="155231" y="774700"/>
                    </a:lnTo>
                    <a:lnTo>
                      <a:pt x="251169" y="478791"/>
                    </a:lnTo>
                    <a:lnTo>
                      <a:pt x="0" y="295909"/>
                    </a:lnTo>
                    <a:lnTo>
                      <a:pt x="310462" y="29590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228600" y="266700"/>
                <a:ext cx="355600" cy="342900"/>
              </a:xfrm>
              <a:prstGeom prst="rect">
                <a:avLst/>
              </a:prstGeom>
            </p:spPr>
            <p:txBody>
              <a:bodyPr anchor="ctr" rtlCol="false" tIns="236827" lIns="236827" bIns="236827" rIns="236827"/>
              <a:lstStyle/>
              <a:p>
                <a:pPr algn="ctr">
                  <a:lnSpc>
                    <a:spcPts val="833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-591020">
              <a:off x="681494" y="438320"/>
              <a:ext cx="248349" cy="236708"/>
              <a:chOff x="0" y="0"/>
              <a:chExt cx="812800" cy="7747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774700"/>
              </a:xfrm>
              <a:custGeom>
                <a:avLst/>
                <a:gdLst/>
                <a:ahLst/>
                <a:cxnLst/>
                <a:rect r="r" b="b" t="t" l="l"/>
                <a:pathLst>
                  <a:path h="774700" w="812800">
                    <a:moveTo>
                      <a:pt x="406400" y="0"/>
                    </a:moveTo>
                    <a:lnTo>
                      <a:pt x="502338" y="295909"/>
                    </a:lnTo>
                    <a:lnTo>
                      <a:pt x="812800" y="295909"/>
                    </a:lnTo>
                    <a:lnTo>
                      <a:pt x="561631" y="478791"/>
                    </a:lnTo>
                    <a:lnTo>
                      <a:pt x="657569" y="774700"/>
                    </a:lnTo>
                    <a:lnTo>
                      <a:pt x="406400" y="591819"/>
                    </a:lnTo>
                    <a:lnTo>
                      <a:pt x="155231" y="774700"/>
                    </a:lnTo>
                    <a:lnTo>
                      <a:pt x="251169" y="478791"/>
                    </a:lnTo>
                    <a:lnTo>
                      <a:pt x="0" y="295909"/>
                    </a:lnTo>
                    <a:lnTo>
                      <a:pt x="310462" y="295909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228600" y="266700"/>
                <a:ext cx="355600" cy="342900"/>
              </a:xfrm>
              <a:prstGeom prst="rect">
                <a:avLst/>
              </a:prstGeom>
            </p:spPr>
            <p:txBody>
              <a:bodyPr anchor="ctr" rtlCol="false" tIns="236827" lIns="236827" bIns="236827" rIns="236827"/>
              <a:lstStyle/>
              <a:p>
                <a:pPr algn="ctr">
                  <a:lnSpc>
                    <a:spcPts val="833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84556" y="0"/>
            <a:ext cx="6662196" cy="7315200"/>
          </a:xfrm>
          <a:custGeom>
            <a:avLst/>
            <a:gdLst/>
            <a:ahLst/>
            <a:cxnLst/>
            <a:rect r="r" b="b" t="t" l="l"/>
            <a:pathLst>
              <a:path h="7315200" w="6662196">
                <a:moveTo>
                  <a:pt x="0" y="0"/>
                </a:moveTo>
                <a:lnTo>
                  <a:pt x="6662196" y="0"/>
                </a:lnTo>
                <a:lnTo>
                  <a:pt x="6662196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17" t="0" r="-1017" b="-2390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1943" y="438021"/>
            <a:ext cx="3240832" cy="1191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39"/>
              </a:lnSpc>
              <a:spcBef>
                <a:spcPct val="0"/>
              </a:spcBef>
            </a:pPr>
            <a:r>
              <a:rPr lang="en-US" sz="3999" u="none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What My Clients Say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61943" y="3095458"/>
            <a:ext cx="3240832" cy="2081165"/>
            <a:chOff x="0" y="0"/>
            <a:chExt cx="4321110" cy="277488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4321110" cy="1765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100"/>
                </a:lnSpc>
                <a:spcBef>
                  <a:spcPct val="0"/>
                </a:spcBef>
              </a:pPr>
              <a:r>
                <a:rPr lang="en-US" sz="1500" spc="22">
                  <a:solidFill>
                    <a:srgbClr val="000000"/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Working with Memory was a seamless experience. Her attention to detail and ability to combine technical skills with business insight really set her apart.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082525"/>
              <a:ext cx="4321110" cy="692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960"/>
                </a:lnSpc>
                <a:spcBef>
                  <a:spcPct val="0"/>
                </a:spcBef>
              </a:pPr>
              <a:r>
                <a:rPr lang="en-US" b="true" sz="1400" spc="21">
                  <a:solidFill>
                    <a:srgbClr val="000000"/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- Ropafadzo | Founder and CEO, Roodfan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F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3C4B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7389" y="2505953"/>
            <a:ext cx="4081115" cy="610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39"/>
              </a:lnSpc>
              <a:spcBef>
                <a:spcPct val="0"/>
              </a:spcBef>
            </a:pPr>
            <a:r>
              <a:rPr lang="en-US" sz="3999" u="none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Get in Touch</a:t>
            </a:r>
          </a:p>
        </p:txBody>
      </p:sp>
      <p:sp>
        <p:nvSpPr>
          <p:cNvPr name="AutoShape 3" id="3"/>
          <p:cNvSpPr/>
          <p:nvPr/>
        </p:nvSpPr>
        <p:spPr>
          <a:xfrm>
            <a:off x="461943" y="5871683"/>
            <a:ext cx="1208726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18975" y="6531683"/>
            <a:ext cx="334858" cy="334858"/>
          </a:xfrm>
          <a:custGeom>
            <a:avLst/>
            <a:gdLst/>
            <a:ahLst/>
            <a:cxnLst/>
            <a:rect r="r" b="b" t="t" l="l"/>
            <a:pathLst>
              <a:path h="334858" w="334858">
                <a:moveTo>
                  <a:pt x="0" y="0"/>
                </a:moveTo>
                <a:lnTo>
                  <a:pt x="334858" y="0"/>
                </a:lnTo>
                <a:lnTo>
                  <a:pt x="334858" y="334859"/>
                </a:lnTo>
                <a:lnTo>
                  <a:pt x="0" y="334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31520" y="6524811"/>
            <a:ext cx="342843" cy="342843"/>
          </a:xfrm>
          <a:custGeom>
            <a:avLst/>
            <a:gdLst/>
            <a:ahLst/>
            <a:cxnLst/>
            <a:rect r="r" b="b" t="t" l="l"/>
            <a:pathLst>
              <a:path h="342843" w="342843">
                <a:moveTo>
                  <a:pt x="0" y="0"/>
                </a:moveTo>
                <a:lnTo>
                  <a:pt x="342843" y="0"/>
                </a:lnTo>
                <a:lnTo>
                  <a:pt x="342843" y="342843"/>
                </a:lnTo>
                <a:lnTo>
                  <a:pt x="0" y="342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067643" y="4467632"/>
            <a:ext cx="3481564" cy="807680"/>
            <a:chOff x="0" y="0"/>
            <a:chExt cx="4642086" cy="107690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4642086" cy="3527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919"/>
                </a:lnSpc>
                <a:spcBef>
                  <a:spcPct val="0"/>
                </a:spcBef>
              </a:pPr>
              <a:r>
                <a:rPr lang="en-US" b="true" sz="1599" strike="noStrike">
                  <a:solidFill>
                    <a:srgbClr val="000000"/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Phone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638823"/>
              <a:ext cx="4642086" cy="4380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0"/>
                </a:lnSpc>
                <a:spcBef>
                  <a:spcPct val="0"/>
                </a:spcBef>
              </a:pPr>
              <a:r>
                <a:rPr lang="en-US" sz="2100" spc="-52" strike="noStrike" u="none">
                  <a:solidFill>
                    <a:srgbClr val="000000"/>
                  </a:solidFill>
                  <a:latin typeface="Helios Extended"/>
                  <a:ea typeface="Helios Extended"/>
                  <a:cs typeface="Helios Extended"/>
                  <a:sym typeface="Helios Extended"/>
                </a:rPr>
                <a:t>123-456-7890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739149" y="4350384"/>
            <a:ext cx="3347377" cy="1063147"/>
            <a:chOff x="0" y="0"/>
            <a:chExt cx="4463169" cy="141752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4463169" cy="3437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819"/>
                </a:lnSpc>
                <a:spcBef>
                  <a:spcPct val="0"/>
                </a:spcBef>
              </a:pPr>
              <a:r>
                <a:rPr lang="en-US" b="true" sz="1515" strike="noStrike">
                  <a:solidFill>
                    <a:srgbClr val="000000"/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Email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604285"/>
              <a:ext cx="4463169" cy="8132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87"/>
                </a:lnSpc>
                <a:spcBef>
                  <a:spcPct val="0"/>
                </a:spcBef>
              </a:pPr>
              <a:r>
                <a:rPr lang="en-US" sz="1989" spc="-49">
                  <a:solidFill>
                    <a:srgbClr val="000000"/>
                  </a:solidFill>
                  <a:latin typeface="Helios Extended"/>
                  <a:ea typeface="Helios Extended"/>
                  <a:cs typeface="Helios Extended"/>
                  <a:sym typeface="Helios Extended"/>
                </a:rPr>
                <a:t>muziramemory02@gmail.com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31520" y="4628449"/>
            <a:ext cx="3532853" cy="785082"/>
            <a:chOff x="0" y="0"/>
            <a:chExt cx="4710470" cy="104677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4708214" cy="34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919"/>
                </a:lnSpc>
                <a:spcBef>
                  <a:spcPct val="0"/>
                </a:spcBef>
              </a:pPr>
              <a:r>
                <a:rPr lang="en-US" b="true" sz="1599">
                  <a:solidFill>
                    <a:srgbClr val="000000"/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Address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2256" y="608625"/>
              <a:ext cx="4708214" cy="43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0"/>
                </a:lnSpc>
                <a:spcBef>
                  <a:spcPct val="0"/>
                </a:spcBef>
              </a:pPr>
              <a:r>
                <a:rPr lang="en-US" sz="2100" spc="-52">
                  <a:solidFill>
                    <a:srgbClr val="000000"/>
                  </a:solidFill>
                  <a:latin typeface="Helios Extended"/>
                  <a:ea typeface="Helios Extended"/>
                  <a:cs typeface="Helios Extended"/>
                  <a:sym typeface="Helios Extended"/>
                </a:rPr>
                <a:t>Zelazna 72, Lublin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DAGlWwTH0E8</dc:identifier>
  <dcterms:modified xsi:type="dcterms:W3CDTF">2011-08-01T06:04:30Z</dcterms:modified>
  <cp:revision>1</cp:revision>
  <dc:title>Portfolio Website</dc:title>
</cp:coreProperties>
</file>