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C8CA-B795-4823-B2B8-2EA9BB7C921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0E1C-1E02-4C9F-B420-7D390CDE7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7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C8CA-B795-4823-B2B8-2EA9BB7C921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0E1C-1E02-4C9F-B420-7D390CDE7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5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C8CA-B795-4823-B2B8-2EA9BB7C921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0E1C-1E02-4C9F-B420-7D390CDE7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8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C8CA-B795-4823-B2B8-2EA9BB7C921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0E1C-1E02-4C9F-B420-7D390CDE7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3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C8CA-B795-4823-B2B8-2EA9BB7C921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0E1C-1E02-4C9F-B420-7D390CDE7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6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C8CA-B795-4823-B2B8-2EA9BB7C921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0E1C-1E02-4C9F-B420-7D390CDE7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9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C8CA-B795-4823-B2B8-2EA9BB7C921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0E1C-1E02-4C9F-B420-7D390CDE7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8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C8CA-B795-4823-B2B8-2EA9BB7C921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0E1C-1E02-4C9F-B420-7D390CDE7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6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C8CA-B795-4823-B2B8-2EA9BB7C921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0E1C-1E02-4C9F-B420-7D390CDE7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79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C8CA-B795-4823-B2B8-2EA9BB7C921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0E1C-1E02-4C9F-B420-7D390CDE7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3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C8CA-B795-4823-B2B8-2EA9BB7C921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0E1C-1E02-4C9F-B420-7D390CDE7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2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3C8CA-B795-4823-B2B8-2EA9BB7C921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70E1C-1E02-4C9F-B420-7D390CDE7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4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43695"/>
            <a:ext cx="3646516" cy="966268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OG</a:t>
            </a:r>
            <a:r>
              <a:rPr lang="en-US" sz="300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Lucida Calligraphy" panose="03010101010101010101" pitchFamily="66" charset="0"/>
              </a:rPr>
              <a:t>leather</a:t>
            </a:r>
            <a:endParaRPr lang="en-US" sz="4000" b="1" dirty="0">
              <a:solidFill>
                <a:schemeClr val="accent3">
                  <a:lumMod val="75000"/>
                </a:schemeClr>
              </a:solidFill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654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Algerian</vt:lpstr>
      <vt:lpstr>Arial</vt:lpstr>
      <vt:lpstr>Calibri</vt:lpstr>
      <vt:lpstr>Calibri Light</vt:lpstr>
      <vt:lpstr>Lucida Calligraphy</vt:lpstr>
      <vt:lpstr>Office Theme</vt:lpstr>
      <vt:lpstr>OG leather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OG leather</dc:title>
  <dc:creator>Prudnikova</dc:creator>
  <cp:lastModifiedBy>Prudnikova</cp:lastModifiedBy>
  <cp:revision>4</cp:revision>
  <dcterms:created xsi:type="dcterms:W3CDTF">2021-12-04T19:10:28Z</dcterms:created>
  <dcterms:modified xsi:type="dcterms:W3CDTF">2021-12-08T20:59:40Z</dcterms:modified>
</cp:coreProperties>
</file>